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7556500" cy="10693400"/>
  <p:notesSz cx="7556500" cy="106934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313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jpg"/><Relationship Id="rId7" Type="http://schemas.openxmlformats.org/officeDocument/2006/relationships/image" Target="../media/image9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g"/><Relationship Id="rId7" Type="http://schemas.openxmlformats.org/officeDocument/2006/relationships/image" Target="../media/image105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09.png"/><Relationship Id="rId7" Type="http://schemas.openxmlformats.org/officeDocument/2006/relationships/image" Target="../media/image113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0" Type="http://schemas.openxmlformats.org/officeDocument/2006/relationships/image" Target="../media/image115.png"/><Relationship Id="rId4" Type="http://schemas.openxmlformats.org/officeDocument/2006/relationships/image" Target="../media/image110.jpg"/><Relationship Id="rId9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118.jpg"/><Relationship Id="rId7" Type="http://schemas.openxmlformats.org/officeDocument/2006/relationships/image" Target="../media/image122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13" Type="http://schemas.openxmlformats.org/officeDocument/2006/relationships/image" Target="../media/image136.jpg"/><Relationship Id="rId3" Type="http://schemas.openxmlformats.org/officeDocument/2006/relationships/image" Target="../media/image126.jpg"/><Relationship Id="rId7" Type="http://schemas.openxmlformats.org/officeDocument/2006/relationships/image" Target="../media/image130.jpg"/><Relationship Id="rId12" Type="http://schemas.openxmlformats.org/officeDocument/2006/relationships/image" Target="../media/image135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jpg"/><Relationship Id="rId11" Type="http://schemas.openxmlformats.org/officeDocument/2006/relationships/image" Target="../media/image134.jpg"/><Relationship Id="rId5" Type="http://schemas.openxmlformats.org/officeDocument/2006/relationships/image" Target="../media/image128.jpg"/><Relationship Id="rId15" Type="http://schemas.openxmlformats.org/officeDocument/2006/relationships/image" Target="../media/image138.jpg"/><Relationship Id="rId10" Type="http://schemas.openxmlformats.org/officeDocument/2006/relationships/image" Target="../media/image133.jpg"/><Relationship Id="rId4" Type="http://schemas.openxmlformats.org/officeDocument/2006/relationships/image" Target="../media/image127.jpg"/><Relationship Id="rId9" Type="http://schemas.openxmlformats.org/officeDocument/2006/relationships/image" Target="../media/image132.png"/><Relationship Id="rId14" Type="http://schemas.openxmlformats.org/officeDocument/2006/relationships/image" Target="../media/image13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jpg"/><Relationship Id="rId7" Type="http://schemas.openxmlformats.org/officeDocument/2006/relationships/image" Target="../media/image144.jp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jpg"/><Relationship Id="rId5" Type="http://schemas.openxmlformats.org/officeDocument/2006/relationships/image" Target="../media/image142.png"/><Relationship Id="rId4" Type="http://schemas.openxmlformats.org/officeDocument/2006/relationships/image" Target="../media/image1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11" Type="http://schemas.openxmlformats.org/officeDocument/2006/relationships/image" Target="../media/image90.jp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1543" y="4943005"/>
            <a:ext cx="2078342" cy="2079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22359" y="4941341"/>
            <a:ext cx="2078761" cy="2079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20043" y="4939931"/>
            <a:ext cx="2079142" cy="2078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40596" y="8142617"/>
            <a:ext cx="64135" cy="66675"/>
          </a:xfrm>
          <a:custGeom>
            <a:avLst/>
            <a:gdLst/>
            <a:ahLst/>
            <a:cxnLst/>
            <a:rect l="l" t="t" r="r" b="b"/>
            <a:pathLst>
              <a:path w="64135" h="66675">
                <a:moveTo>
                  <a:pt x="0" y="0"/>
                </a:moveTo>
                <a:lnTo>
                  <a:pt x="63703" y="0"/>
                </a:lnTo>
                <a:lnTo>
                  <a:pt x="63703" y="66548"/>
                </a:lnTo>
                <a:lnTo>
                  <a:pt x="0" y="66548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83191" y="8142617"/>
            <a:ext cx="64135" cy="66675"/>
          </a:xfrm>
          <a:custGeom>
            <a:avLst/>
            <a:gdLst/>
            <a:ahLst/>
            <a:cxnLst/>
            <a:rect l="l" t="t" r="r" b="b"/>
            <a:pathLst>
              <a:path w="64135" h="66675">
                <a:moveTo>
                  <a:pt x="0" y="0"/>
                </a:moveTo>
                <a:lnTo>
                  <a:pt x="63690" y="0"/>
                </a:lnTo>
                <a:lnTo>
                  <a:pt x="63690" y="66548"/>
                </a:lnTo>
                <a:lnTo>
                  <a:pt x="0" y="66548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26853" y="8142617"/>
            <a:ext cx="64135" cy="66675"/>
          </a:xfrm>
          <a:custGeom>
            <a:avLst/>
            <a:gdLst/>
            <a:ahLst/>
            <a:cxnLst/>
            <a:rect l="l" t="t" r="r" b="b"/>
            <a:pathLst>
              <a:path w="64135" h="66675">
                <a:moveTo>
                  <a:pt x="0" y="0"/>
                </a:moveTo>
                <a:lnTo>
                  <a:pt x="63715" y="0"/>
                </a:lnTo>
                <a:lnTo>
                  <a:pt x="63715" y="66548"/>
                </a:lnTo>
                <a:lnTo>
                  <a:pt x="0" y="66548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1846" y="8142617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48"/>
                </a:lnTo>
              </a:path>
            </a:pathLst>
          </a:custGeom>
          <a:ln w="62585">
            <a:solidFill>
              <a:srgbClr val="B6B6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1846" y="8613127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716"/>
                </a:lnTo>
              </a:path>
            </a:pathLst>
          </a:custGeom>
          <a:ln w="62585">
            <a:solidFill>
              <a:srgbClr val="B6B6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26853" y="8613127"/>
            <a:ext cx="64135" cy="67945"/>
          </a:xfrm>
          <a:custGeom>
            <a:avLst/>
            <a:gdLst/>
            <a:ahLst/>
            <a:cxnLst/>
            <a:rect l="l" t="t" r="r" b="b"/>
            <a:pathLst>
              <a:path w="64135" h="67945">
                <a:moveTo>
                  <a:pt x="0" y="0"/>
                </a:moveTo>
                <a:lnTo>
                  <a:pt x="63715" y="0"/>
                </a:lnTo>
                <a:lnTo>
                  <a:pt x="63715" y="67716"/>
                </a:lnTo>
                <a:lnTo>
                  <a:pt x="0" y="67716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13135" y="8142617"/>
            <a:ext cx="64135" cy="66675"/>
          </a:xfrm>
          <a:custGeom>
            <a:avLst/>
            <a:gdLst/>
            <a:ahLst/>
            <a:cxnLst/>
            <a:rect l="l" t="t" r="r" b="b"/>
            <a:pathLst>
              <a:path w="64135" h="66675">
                <a:moveTo>
                  <a:pt x="0" y="0"/>
                </a:moveTo>
                <a:lnTo>
                  <a:pt x="63690" y="0"/>
                </a:lnTo>
                <a:lnTo>
                  <a:pt x="63690" y="66548"/>
                </a:lnTo>
                <a:lnTo>
                  <a:pt x="0" y="66548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88103" y="8142617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48"/>
                </a:lnTo>
              </a:path>
            </a:pathLst>
          </a:custGeom>
          <a:ln w="62585">
            <a:solidFill>
              <a:srgbClr val="B6B6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88103" y="8613127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716"/>
                </a:lnTo>
              </a:path>
            </a:pathLst>
          </a:custGeom>
          <a:ln w="62585">
            <a:solidFill>
              <a:srgbClr val="B6B6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13135" y="8613127"/>
            <a:ext cx="64135" cy="67945"/>
          </a:xfrm>
          <a:custGeom>
            <a:avLst/>
            <a:gdLst/>
            <a:ahLst/>
            <a:cxnLst/>
            <a:rect l="l" t="t" r="r" b="b"/>
            <a:pathLst>
              <a:path w="64135" h="67945">
                <a:moveTo>
                  <a:pt x="0" y="0"/>
                </a:moveTo>
                <a:lnTo>
                  <a:pt x="63690" y="0"/>
                </a:lnTo>
                <a:lnTo>
                  <a:pt x="63690" y="67716"/>
                </a:lnTo>
                <a:lnTo>
                  <a:pt x="0" y="67716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83191" y="8613127"/>
            <a:ext cx="64135" cy="67945"/>
          </a:xfrm>
          <a:custGeom>
            <a:avLst/>
            <a:gdLst/>
            <a:ahLst/>
            <a:cxnLst/>
            <a:rect l="l" t="t" r="r" b="b"/>
            <a:pathLst>
              <a:path w="64135" h="67945">
                <a:moveTo>
                  <a:pt x="0" y="0"/>
                </a:moveTo>
                <a:lnTo>
                  <a:pt x="63690" y="0"/>
                </a:lnTo>
                <a:lnTo>
                  <a:pt x="63690" y="67716"/>
                </a:lnTo>
                <a:lnTo>
                  <a:pt x="0" y="67716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40596" y="8613127"/>
            <a:ext cx="64135" cy="67945"/>
          </a:xfrm>
          <a:custGeom>
            <a:avLst/>
            <a:gdLst/>
            <a:ahLst/>
            <a:cxnLst/>
            <a:rect l="l" t="t" r="r" b="b"/>
            <a:pathLst>
              <a:path w="64135" h="67945">
                <a:moveTo>
                  <a:pt x="0" y="0"/>
                </a:moveTo>
                <a:lnTo>
                  <a:pt x="63703" y="0"/>
                </a:lnTo>
                <a:lnTo>
                  <a:pt x="63703" y="67716"/>
                </a:lnTo>
                <a:lnTo>
                  <a:pt x="0" y="67716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04312" y="8546566"/>
            <a:ext cx="379095" cy="66675"/>
          </a:xfrm>
          <a:custGeom>
            <a:avLst/>
            <a:gdLst/>
            <a:ahLst/>
            <a:cxnLst/>
            <a:rect l="l" t="t" r="r" b="b"/>
            <a:pathLst>
              <a:path w="379094" h="66675">
                <a:moveTo>
                  <a:pt x="378866" y="0"/>
                </a:moveTo>
                <a:lnTo>
                  <a:pt x="0" y="0"/>
                </a:lnTo>
                <a:lnTo>
                  <a:pt x="0" y="66560"/>
                </a:lnTo>
                <a:lnTo>
                  <a:pt x="378866" y="66560"/>
                </a:lnTo>
                <a:lnTo>
                  <a:pt x="378866" y="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46882" y="8546566"/>
            <a:ext cx="380365" cy="66675"/>
          </a:xfrm>
          <a:custGeom>
            <a:avLst/>
            <a:gdLst/>
            <a:ahLst/>
            <a:cxnLst/>
            <a:rect l="l" t="t" r="r" b="b"/>
            <a:pathLst>
              <a:path w="380364" h="66675">
                <a:moveTo>
                  <a:pt x="379984" y="0"/>
                </a:moveTo>
                <a:lnTo>
                  <a:pt x="0" y="0"/>
                </a:lnTo>
                <a:lnTo>
                  <a:pt x="0" y="66560"/>
                </a:lnTo>
                <a:lnTo>
                  <a:pt x="379984" y="66560"/>
                </a:lnTo>
                <a:lnTo>
                  <a:pt x="379984" y="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90569" y="8546566"/>
            <a:ext cx="380365" cy="66675"/>
          </a:xfrm>
          <a:custGeom>
            <a:avLst/>
            <a:gdLst/>
            <a:ahLst/>
            <a:cxnLst/>
            <a:rect l="l" t="t" r="r" b="b"/>
            <a:pathLst>
              <a:path w="380364" h="66675">
                <a:moveTo>
                  <a:pt x="379971" y="0"/>
                </a:moveTo>
                <a:lnTo>
                  <a:pt x="0" y="0"/>
                </a:lnTo>
                <a:lnTo>
                  <a:pt x="0" y="66560"/>
                </a:lnTo>
                <a:lnTo>
                  <a:pt x="379971" y="66560"/>
                </a:lnTo>
                <a:lnTo>
                  <a:pt x="379971" y="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72448" y="8276882"/>
            <a:ext cx="1329055" cy="269875"/>
          </a:xfrm>
          <a:custGeom>
            <a:avLst/>
            <a:gdLst/>
            <a:ahLst/>
            <a:cxnLst/>
            <a:rect l="l" t="t" r="r" b="b"/>
            <a:pathLst>
              <a:path w="1329054" h="269875">
                <a:moveTo>
                  <a:pt x="1328851" y="0"/>
                </a:moveTo>
                <a:lnTo>
                  <a:pt x="0" y="0"/>
                </a:lnTo>
                <a:lnTo>
                  <a:pt x="0" y="269684"/>
                </a:lnTo>
                <a:lnTo>
                  <a:pt x="1328851" y="269684"/>
                </a:lnTo>
                <a:lnTo>
                  <a:pt x="1328851" y="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04312" y="8209165"/>
            <a:ext cx="379095" cy="67945"/>
          </a:xfrm>
          <a:custGeom>
            <a:avLst/>
            <a:gdLst/>
            <a:ahLst/>
            <a:cxnLst/>
            <a:rect l="l" t="t" r="r" b="b"/>
            <a:pathLst>
              <a:path w="379094" h="67945">
                <a:moveTo>
                  <a:pt x="378866" y="0"/>
                </a:moveTo>
                <a:lnTo>
                  <a:pt x="0" y="0"/>
                </a:lnTo>
                <a:lnTo>
                  <a:pt x="0" y="67716"/>
                </a:lnTo>
                <a:lnTo>
                  <a:pt x="378866" y="67716"/>
                </a:lnTo>
                <a:lnTo>
                  <a:pt x="378866" y="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46882" y="8209165"/>
            <a:ext cx="380365" cy="67945"/>
          </a:xfrm>
          <a:custGeom>
            <a:avLst/>
            <a:gdLst/>
            <a:ahLst/>
            <a:cxnLst/>
            <a:rect l="l" t="t" r="r" b="b"/>
            <a:pathLst>
              <a:path w="380364" h="67945">
                <a:moveTo>
                  <a:pt x="379984" y="0"/>
                </a:moveTo>
                <a:lnTo>
                  <a:pt x="0" y="0"/>
                </a:lnTo>
                <a:lnTo>
                  <a:pt x="0" y="67716"/>
                </a:lnTo>
                <a:lnTo>
                  <a:pt x="379984" y="67716"/>
                </a:lnTo>
                <a:lnTo>
                  <a:pt x="379984" y="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90569" y="8209165"/>
            <a:ext cx="380365" cy="67945"/>
          </a:xfrm>
          <a:custGeom>
            <a:avLst/>
            <a:gdLst/>
            <a:ahLst/>
            <a:cxnLst/>
            <a:rect l="l" t="t" r="r" b="b"/>
            <a:pathLst>
              <a:path w="380364" h="67945">
                <a:moveTo>
                  <a:pt x="379971" y="0"/>
                </a:moveTo>
                <a:lnTo>
                  <a:pt x="0" y="0"/>
                </a:lnTo>
                <a:lnTo>
                  <a:pt x="0" y="67716"/>
                </a:lnTo>
                <a:lnTo>
                  <a:pt x="379971" y="67716"/>
                </a:lnTo>
                <a:lnTo>
                  <a:pt x="379971" y="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00819" y="8323567"/>
            <a:ext cx="191135" cy="173355"/>
          </a:xfrm>
          <a:custGeom>
            <a:avLst/>
            <a:gdLst/>
            <a:ahLst/>
            <a:cxnLst/>
            <a:rect l="l" t="t" r="r" b="b"/>
            <a:pathLst>
              <a:path w="191135" h="173354">
                <a:moveTo>
                  <a:pt x="31838" y="4686"/>
                </a:moveTo>
                <a:lnTo>
                  <a:pt x="0" y="4686"/>
                </a:lnTo>
                <a:lnTo>
                  <a:pt x="0" y="172796"/>
                </a:lnTo>
                <a:lnTo>
                  <a:pt x="35153" y="172796"/>
                </a:lnTo>
                <a:lnTo>
                  <a:pt x="35153" y="92240"/>
                </a:lnTo>
                <a:lnTo>
                  <a:pt x="36233" y="73558"/>
                </a:lnTo>
                <a:lnTo>
                  <a:pt x="52705" y="38531"/>
                </a:lnTo>
                <a:lnTo>
                  <a:pt x="59296" y="36207"/>
                </a:lnTo>
                <a:lnTo>
                  <a:pt x="188014" y="36207"/>
                </a:lnTo>
                <a:lnTo>
                  <a:pt x="186921" y="30365"/>
                </a:lnTo>
                <a:lnTo>
                  <a:pt x="109816" y="30365"/>
                </a:lnTo>
                <a:lnTo>
                  <a:pt x="109268" y="29197"/>
                </a:lnTo>
                <a:lnTo>
                  <a:pt x="31838" y="29197"/>
                </a:lnTo>
                <a:lnTo>
                  <a:pt x="31838" y="4686"/>
                </a:lnTo>
                <a:close/>
              </a:path>
              <a:path w="191135" h="173354">
                <a:moveTo>
                  <a:pt x="137274" y="36207"/>
                </a:moveTo>
                <a:lnTo>
                  <a:pt x="59296" y="36207"/>
                </a:lnTo>
                <a:lnTo>
                  <a:pt x="64782" y="37363"/>
                </a:lnTo>
                <a:lnTo>
                  <a:pt x="70281" y="39700"/>
                </a:lnTo>
                <a:lnTo>
                  <a:pt x="73583" y="44373"/>
                </a:lnTo>
                <a:lnTo>
                  <a:pt x="75768" y="49047"/>
                </a:lnTo>
                <a:lnTo>
                  <a:pt x="77978" y="60718"/>
                </a:lnTo>
                <a:lnTo>
                  <a:pt x="77978" y="172796"/>
                </a:lnTo>
                <a:lnTo>
                  <a:pt x="113106" y="172796"/>
                </a:lnTo>
                <a:lnTo>
                  <a:pt x="113106" y="92240"/>
                </a:lnTo>
                <a:lnTo>
                  <a:pt x="114223" y="73558"/>
                </a:lnTo>
                <a:lnTo>
                  <a:pt x="130682" y="38531"/>
                </a:lnTo>
                <a:lnTo>
                  <a:pt x="137274" y="36207"/>
                </a:lnTo>
                <a:close/>
              </a:path>
              <a:path w="191135" h="173354">
                <a:moveTo>
                  <a:pt x="188014" y="36207"/>
                </a:moveTo>
                <a:lnTo>
                  <a:pt x="137274" y="36207"/>
                </a:lnTo>
                <a:lnTo>
                  <a:pt x="143865" y="37363"/>
                </a:lnTo>
                <a:lnTo>
                  <a:pt x="148247" y="39700"/>
                </a:lnTo>
                <a:lnTo>
                  <a:pt x="151561" y="44373"/>
                </a:lnTo>
                <a:lnTo>
                  <a:pt x="153746" y="49047"/>
                </a:lnTo>
                <a:lnTo>
                  <a:pt x="155943" y="60718"/>
                </a:lnTo>
                <a:lnTo>
                  <a:pt x="155943" y="172796"/>
                </a:lnTo>
                <a:lnTo>
                  <a:pt x="191096" y="172796"/>
                </a:lnTo>
                <a:lnTo>
                  <a:pt x="191096" y="67729"/>
                </a:lnTo>
                <a:lnTo>
                  <a:pt x="189992" y="53708"/>
                </a:lnTo>
                <a:lnTo>
                  <a:pt x="188887" y="40868"/>
                </a:lnTo>
                <a:lnTo>
                  <a:pt x="188014" y="36207"/>
                </a:lnTo>
                <a:close/>
              </a:path>
              <a:path w="191135" h="173354">
                <a:moveTo>
                  <a:pt x="155943" y="0"/>
                </a:moveTo>
                <a:lnTo>
                  <a:pt x="150456" y="0"/>
                </a:lnTo>
                <a:lnTo>
                  <a:pt x="143865" y="1181"/>
                </a:lnTo>
                <a:lnTo>
                  <a:pt x="109816" y="30365"/>
                </a:lnTo>
                <a:lnTo>
                  <a:pt x="186921" y="30365"/>
                </a:lnTo>
                <a:lnTo>
                  <a:pt x="165836" y="3505"/>
                </a:lnTo>
                <a:lnTo>
                  <a:pt x="161442" y="1181"/>
                </a:lnTo>
                <a:lnTo>
                  <a:pt x="155943" y="0"/>
                </a:lnTo>
                <a:close/>
              </a:path>
              <a:path w="191135" h="173354">
                <a:moveTo>
                  <a:pt x="71374" y="0"/>
                </a:moveTo>
                <a:lnTo>
                  <a:pt x="66992" y="0"/>
                </a:lnTo>
                <a:lnTo>
                  <a:pt x="61493" y="1181"/>
                </a:lnTo>
                <a:lnTo>
                  <a:pt x="32943" y="29197"/>
                </a:lnTo>
                <a:lnTo>
                  <a:pt x="109268" y="29197"/>
                </a:lnTo>
                <a:lnTo>
                  <a:pt x="7137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25965" y="8279206"/>
            <a:ext cx="90170" cy="220979"/>
          </a:xfrm>
          <a:custGeom>
            <a:avLst/>
            <a:gdLst/>
            <a:ahLst/>
            <a:cxnLst/>
            <a:rect l="l" t="t" r="r" b="b"/>
            <a:pathLst>
              <a:path w="90170" h="220979">
                <a:moveTo>
                  <a:pt x="58191" y="81724"/>
                </a:moveTo>
                <a:lnTo>
                  <a:pt x="24142" y="81724"/>
                </a:lnTo>
                <a:lnTo>
                  <a:pt x="24142" y="177457"/>
                </a:lnTo>
                <a:lnTo>
                  <a:pt x="39535" y="212483"/>
                </a:lnTo>
                <a:lnTo>
                  <a:pt x="65887" y="220675"/>
                </a:lnTo>
                <a:lnTo>
                  <a:pt x="79057" y="219494"/>
                </a:lnTo>
                <a:lnTo>
                  <a:pt x="90055" y="217157"/>
                </a:lnTo>
                <a:lnTo>
                  <a:pt x="89061" y="185635"/>
                </a:lnTo>
                <a:lnTo>
                  <a:pt x="70269" y="185635"/>
                </a:lnTo>
                <a:lnTo>
                  <a:pt x="63677" y="180975"/>
                </a:lnTo>
                <a:lnTo>
                  <a:pt x="61480" y="177457"/>
                </a:lnTo>
                <a:lnTo>
                  <a:pt x="59296" y="168135"/>
                </a:lnTo>
                <a:lnTo>
                  <a:pt x="58191" y="157619"/>
                </a:lnTo>
                <a:lnTo>
                  <a:pt x="58191" y="81724"/>
                </a:lnTo>
                <a:close/>
              </a:path>
              <a:path w="90170" h="220979">
                <a:moveTo>
                  <a:pt x="88950" y="182143"/>
                </a:moveTo>
                <a:lnTo>
                  <a:pt x="82359" y="184480"/>
                </a:lnTo>
                <a:lnTo>
                  <a:pt x="74663" y="185635"/>
                </a:lnTo>
                <a:lnTo>
                  <a:pt x="89061" y="185635"/>
                </a:lnTo>
                <a:lnTo>
                  <a:pt x="88950" y="182143"/>
                </a:lnTo>
                <a:close/>
              </a:path>
              <a:path w="90170" h="220979">
                <a:moveTo>
                  <a:pt x="87845" y="49034"/>
                </a:moveTo>
                <a:lnTo>
                  <a:pt x="0" y="49034"/>
                </a:lnTo>
                <a:lnTo>
                  <a:pt x="0" y="81724"/>
                </a:lnTo>
                <a:lnTo>
                  <a:pt x="87845" y="81724"/>
                </a:lnTo>
                <a:lnTo>
                  <a:pt x="87845" y="49034"/>
                </a:lnTo>
                <a:close/>
              </a:path>
              <a:path w="90170" h="220979">
                <a:moveTo>
                  <a:pt x="58191" y="0"/>
                </a:moveTo>
                <a:lnTo>
                  <a:pt x="24142" y="14008"/>
                </a:lnTo>
                <a:lnTo>
                  <a:pt x="24142" y="49034"/>
                </a:lnTo>
                <a:lnTo>
                  <a:pt x="58191" y="49034"/>
                </a:lnTo>
                <a:lnTo>
                  <a:pt x="5819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46754" y="8323567"/>
            <a:ext cx="121285" cy="176530"/>
          </a:xfrm>
          <a:custGeom>
            <a:avLst/>
            <a:gdLst/>
            <a:ahLst/>
            <a:cxnLst/>
            <a:rect l="l" t="t" r="r" b="b"/>
            <a:pathLst>
              <a:path w="121285" h="176529">
                <a:moveTo>
                  <a:pt x="60401" y="0"/>
                </a:moveTo>
                <a:lnTo>
                  <a:pt x="19761" y="19850"/>
                </a:lnTo>
                <a:lnTo>
                  <a:pt x="1104" y="71234"/>
                </a:lnTo>
                <a:lnTo>
                  <a:pt x="0" y="88734"/>
                </a:lnTo>
                <a:lnTo>
                  <a:pt x="1104" y="108572"/>
                </a:lnTo>
                <a:lnTo>
                  <a:pt x="14274" y="147116"/>
                </a:lnTo>
                <a:lnTo>
                  <a:pt x="17576" y="152946"/>
                </a:lnTo>
                <a:lnTo>
                  <a:pt x="52717" y="175120"/>
                </a:lnTo>
                <a:lnTo>
                  <a:pt x="59309" y="176314"/>
                </a:lnTo>
                <a:lnTo>
                  <a:pt x="66992" y="176314"/>
                </a:lnTo>
                <a:lnTo>
                  <a:pt x="80162" y="175120"/>
                </a:lnTo>
                <a:lnTo>
                  <a:pt x="91160" y="172808"/>
                </a:lnTo>
                <a:lnTo>
                  <a:pt x="101041" y="169290"/>
                </a:lnTo>
                <a:lnTo>
                  <a:pt x="110921" y="163448"/>
                </a:lnTo>
                <a:lnTo>
                  <a:pt x="110921" y="143611"/>
                </a:lnTo>
                <a:lnTo>
                  <a:pt x="70294" y="143611"/>
                </a:lnTo>
                <a:lnTo>
                  <a:pt x="62598" y="142443"/>
                </a:lnTo>
                <a:lnTo>
                  <a:pt x="35153" y="112102"/>
                </a:lnTo>
                <a:lnTo>
                  <a:pt x="32943" y="102742"/>
                </a:lnTo>
                <a:lnTo>
                  <a:pt x="120802" y="102742"/>
                </a:lnTo>
                <a:lnTo>
                  <a:pt x="120802" y="92240"/>
                </a:lnTo>
                <a:lnTo>
                  <a:pt x="119697" y="72389"/>
                </a:lnTo>
                <a:lnTo>
                  <a:pt x="32943" y="72389"/>
                </a:lnTo>
                <a:lnTo>
                  <a:pt x="34048" y="64223"/>
                </a:lnTo>
                <a:lnTo>
                  <a:pt x="61506" y="32689"/>
                </a:lnTo>
                <a:lnTo>
                  <a:pt x="109820" y="32689"/>
                </a:lnTo>
                <a:lnTo>
                  <a:pt x="106527" y="25704"/>
                </a:lnTo>
                <a:lnTo>
                  <a:pt x="75780" y="2336"/>
                </a:lnTo>
                <a:lnTo>
                  <a:pt x="60401" y="0"/>
                </a:lnTo>
                <a:close/>
              </a:path>
              <a:path w="121285" h="176529">
                <a:moveTo>
                  <a:pt x="110921" y="127266"/>
                </a:moveTo>
                <a:lnTo>
                  <a:pt x="102133" y="133108"/>
                </a:lnTo>
                <a:lnTo>
                  <a:pt x="91160" y="138937"/>
                </a:lnTo>
                <a:lnTo>
                  <a:pt x="81267" y="142443"/>
                </a:lnTo>
                <a:lnTo>
                  <a:pt x="70294" y="143611"/>
                </a:lnTo>
                <a:lnTo>
                  <a:pt x="110921" y="143611"/>
                </a:lnTo>
                <a:lnTo>
                  <a:pt x="110921" y="127266"/>
                </a:lnTo>
                <a:close/>
              </a:path>
              <a:path w="121285" h="176529">
                <a:moveTo>
                  <a:pt x="109820" y="32689"/>
                </a:moveTo>
                <a:lnTo>
                  <a:pt x="61506" y="32689"/>
                </a:lnTo>
                <a:lnTo>
                  <a:pt x="68110" y="33870"/>
                </a:lnTo>
                <a:lnTo>
                  <a:pt x="73596" y="36194"/>
                </a:lnTo>
                <a:lnTo>
                  <a:pt x="87858" y="64223"/>
                </a:lnTo>
                <a:lnTo>
                  <a:pt x="87858" y="72389"/>
                </a:lnTo>
                <a:lnTo>
                  <a:pt x="119697" y="72389"/>
                </a:lnTo>
                <a:lnTo>
                  <a:pt x="117513" y="54889"/>
                </a:lnTo>
                <a:lnTo>
                  <a:pt x="113118" y="39687"/>
                </a:lnTo>
                <a:lnTo>
                  <a:pt x="109820" y="3268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03803" y="8323567"/>
            <a:ext cx="97790" cy="176530"/>
          </a:xfrm>
          <a:custGeom>
            <a:avLst/>
            <a:gdLst/>
            <a:ahLst/>
            <a:cxnLst/>
            <a:rect l="l" t="t" r="r" b="b"/>
            <a:pathLst>
              <a:path w="97789" h="176529">
                <a:moveTo>
                  <a:pt x="72491" y="0"/>
                </a:moveTo>
                <a:lnTo>
                  <a:pt x="62611" y="0"/>
                </a:lnTo>
                <a:lnTo>
                  <a:pt x="42824" y="3505"/>
                </a:lnTo>
                <a:lnTo>
                  <a:pt x="13169" y="31534"/>
                </a:lnTo>
                <a:lnTo>
                  <a:pt x="1104" y="70065"/>
                </a:lnTo>
                <a:lnTo>
                  <a:pt x="0" y="87579"/>
                </a:lnTo>
                <a:lnTo>
                  <a:pt x="1104" y="106248"/>
                </a:lnTo>
                <a:lnTo>
                  <a:pt x="12090" y="144767"/>
                </a:lnTo>
                <a:lnTo>
                  <a:pt x="20866" y="156451"/>
                </a:lnTo>
                <a:lnTo>
                  <a:pt x="25260" y="162293"/>
                </a:lnTo>
                <a:lnTo>
                  <a:pt x="36233" y="169290"/>
                </a:lnTo>
                <a:lnTo>
                  <a:pt x="42824" y="172796"/>
                </a:lnTo>
                <a:lnTo>
                  <a:pt x="49415" y="175132"/>
                </a:lnTo>
                <a:lnTo>
                  <a:pt x="57111" y="176301"/>
                </a:lnTo>
                <a:lnTo>
                  <a:pt x="73583" y="176301"/>
                </a:lnTo>
                <a:lnTo>
                  <a:pt x="82359" y="175132"/>
                </a:lnTo>
                <a:lnTo>
                  <a:pt x="97739" y="170472"/>
                </a:lnTo>
                <a:lnTo>
                  <a:pt x="96876" y="141287"/>
                </a:lnTo>
                <a:lnTo>
                  <a:pt x="70281" y="141287"/>
                </a:lnTo>
                <a:lnTo>
                  <a:pt x="62611" y="140119"/>
                </a:lnTo>
                <a:lnTo>
                  <a:pt x="36233" y="99250"/>
                </a:lnTo>
                <a:lnTo>
                  <a:pt x="36233" y="77076"/>
                </a:lnTo>
                <a:lnTo>
                  <a:pt x="56019" y="39700"/>
                </a:lnTo>
                <a:lnTo>
                  <a:pt x="62611" y="36207"/>
                </a:lnTo>
                <a:lnTo>
                  <a:pt x="92772" y="36207"/>
                </a:lnTo>
                <a:lnTo>
                  <a:pt x="95542" y="5854"/>
                </a:lnTo>
                <a:lnTo>
                  <a:pt x="88963" y="3505"/>
                </a:lnTo>
                <a:lnTo>
                  <a:pt x="81267" y="2349"/>
                </a:lnTo>
                <a:lnTo>
                  <a:pt x="72491" y="0"/>
                </a:lnTo>
                <a:close/>
              </a:path>
              <a:path w="97789" h="176529">
                <a:moveTo>
                  <a:pt x="96634" y="133095"/>
                </a:moveTo>
                <a:lnTo>
                  <a:pt x="91160" y="135445"/>
                </a:lnTo>
                <a:lnTo>
                  <a:pt x="77977" y="140119"/>
                </a:lnTo>
                <a:lnTo>
                  <a:pt x="70281" y="141287"/>
                </a:lnTo>
                <a:lnTo>
                  <a:pt x="96876" y="141287"/>
                </a:lnTo>
                <a:lnTo>
                  <a:pt x="96634" y="133095"/>
                </a:lnTo>
                <a:close/>
              </a:path>
              <a:path w="97789" h="176529">
                <a:moveTo>
                  <a:pt x="92772" y="36207"/>
                </a:moveTo>
                <a:lnTo>
                  <a:pt x="76873" y="36207"/>
                </a:lnTo>
                <a:lnTo>
                  <a:pt x="82359" y="37363"/>
                </a:lnTo>
                <a:lnTo>
                  <a:pt x="87858" y="39700"/>
                </a:lnTo>
                <a:lnTo>
                  <a:pt x="92240" y="42036"/>
                </a:lnTo>
                <a:lnTo>
                  <a:pt x="92772" y="3620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41077" y="8276882"/>
            <a:ext cx="120014" cy="219710"/>
          </a:xfrm>
          <a:custGeom>
            <a:avLst/>
            <a:gdLst/>
            <a:ahLst/>
            <a:cxnLst/>
            <a:rect l="l" t="t" r="r" b="b"/>
            <a:pathLst>
              <a:path w="120014" h="219709">
                <a:moveTo>
                  <a:pt x="35153" y="0"/>
                </a:moveTo>
                <a:lnTo>
                  <a:pt x="0" y="0"/>
                </a:lnTo>
                <a:lnTo>
                  <a:pt x="0" y="219481"/>
                </a:lnTo>
                <a:lnTo>
                  <a:pt x="35153" y="219481"/>
                </a:lnTo>
                <a:lnTo>
                  <a:pt x="35153" y="129590"/>
                </a:lnTo>
                <a:lnTo>
                  <a:pt x="36258" y="120243"/>
                </a:lnTo>
                <a:lnTo>
                  <a:pt x="56006" y="85217"/>
                </a:lnTo>
                <a:lnTo>
                  <a:pt x="63690" y="82892"/>
                </a:lnTo>
                <a:lnTo>
                  <a:pt x="116419" y="82892"/>
                </a:lnTo>
                <a:lnTo>
                  <a:pt x="114223" y="75882"/>
                </a:lnTo>
                <a:lnTo>
                  <a:pt x="113125" y="73545"/>
                </a:lnTo>
                <a:lnTo>
                  <a:pt x="35153" y="73545"/>
                </a:lnTo>
                <a:lnTo>
                  <a:pt x="35153" y="0"/>
                </a:lnTo>
                <a:close/>
              </a:path>
              <a:path w="120014" h="219709">
                <a:moveTo>
                  <a:pt x="116419" y="82892"/>
                </a:moveTo>
                <a:lnTo>
                  <a:pt x="63690" y="82892"/>
                </a:lnTo>
                <a:lnTo>
                  <a:pt x="70281" y="84048"/>
                </a:lnTo>
                <a:lnTo>
                  <a:pt x="75780" y="87553"/>
                </a:lnTo>
                <a:lnTo>
                  <a:pt x="79082" y="92227"/>
                </a:lnTo>
                <a:lnTo>
                  <a:pt x="81267" y="98056"/>
                </a:lnTo>
                <a:lnTo>
                  <a:pt x="83464" y="106222"/>
                </a:lnTo>
                <a:lnTo>
                  <a:pt x="84569" y="113233"/>
                </a:lnTo>
                <a:lnTo>
                  <a:pt x="84569" y="219481"/>
                </a:lnTo>
                <a:lnTo>
                  <a:pt x="119722" y="219481"/>
                </a:lnTo>
                <a:lnTo>
                  <a:pt x="119722" y="113233"/>
                </a:lnTo>
                <a:lnTo>
                  <a:pt x="118517" y="98056"/>
                </a:lnTo>
                <a:lnTo>
                  <a:pt x="117513" y="86385"/>
                </a:lnTo>
                <a:lnTo>
                  <a:pt x="116419" y="82892"/>
                </a:lnTo>
                <a:close/>
              </a:path>
              <a:path w="120014" h="219709">
                <a:moveTo>
                  <a:pt x="81267" y="46685"/>
                </a:moveTo>
                <a:lnTo>
                  <a:pt x="75780" y="46685"/>
                </a:lnTo>
                <a:lnTo>
                  <a:pt x="69202" y="47866"/>
                </a:lnTo>
                <a:lnTo>
                  <a:pt x="39547" y="67703"/>
                </a:lnTo>
                <a:lnTo>
                  <a:pt x="35153" y="73545"/>
                </a:lnTo>
                <a:lnTo>
                  <a:pt x="113125" y="73545"/>
                </a:lnTo>
                <a:lnTo>
                  <a:pt x="109829" y="66535"/>
                </a:lnTo>
                <a:lnTo>
                  <a:pt x="103250" y="58369"/>
                </a:lnTo>
                <a:lnTo>
                  <a:pt x="95554" y="52539"/>
                </a:lnTo>
                <a:lnTo>
                  <a:pt x="86753" y="47866"/>
                </a:lnTo>
                <a:lnTo>
                  <a:pt x="81267" y="4668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30531" y="8276882"/>
            <a:ext cx="0" cy="219710"/>
          </a:xfrm>
          <a:custGeom>
            <a:avLst/>
            <a:gdLst/>
            <a:ahLst/>
            <a:cxnLst/>
            <a:rect l="l" t="t" r="r" b="b"/>
            <a:pathLst>
              <a:path h="219709">
                <a:moveTo>
                  <a:pt x="0" y="0"/>
                </a:moveTo>
                <a:lnTo>
                  <a:pt x="0" y="219494"/>
                </a:lnTo>
              </a:path>
            </a:pathLst>
          </a:custGeom>
          <a:ln w="3514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19331" y="2561475"/>
            <a:ext cx="2079790" cy="2079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20898" y="2559278"/>
            <a:ext cx="2079307" cy="20785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0299" y="2560028"/>
            <a:ext cx="2078736" cy="20787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19522" y="180251"/>
            <a:ext cx="2079637" cy="20791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19527" y="180251"/>
            <a:ext cx="2079637" cy="20791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6400" y="180251"/>
            <a:ext cx="2079637" cy="207914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95854" y="9178226"/>
            <a:ext cx="1968284" cy="105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7443" y="9957340"/>
            <a:ext cx="6070025" cy="3973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7" y="828002"/>
            <a:ext cx="7374356" cy="216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999" y="10312630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80000" y="0"/>
                </a:lnTo>
                <a:lnTo>
                  <a:pt x="180000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999" y="10503968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80000" y="0"/>
                </a:lnTo>
                <a:lnTo>
                  <a:pt x="180000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877" y="10363827"/>
            <a:ext cx="117475" cy="87630"/>
          </a:xfrm>
          <a:custGeom>
            <a:avLst/>
            <a:gdLst/>
            <a:ahLst/>
            <a:cxnLst/>
            <a:rect l="l" t="t" r="r" b="b"/>
            <a:pathLst>
              <a:path w="117475" h="87629">
                <a:moveTo>
                  <a:pt x="32637" y="13207"/>
                </a:moveTo>
                <a:lnTo>
                  <a:pt x="22860" y="13207"/>
                </a:lnTo>
                <a:lnTo>
                  <a:pt x="22860" y="85470"/>
                </a:lnTo>
                <a:lnTo>
                  <a:pt x="32637" y="85470"/>
                </a:lnTo>
                <a:lnTo>
                  <a:pt x="32637" y="13207"/>
                </a:lnTo>
                <a:close/>
              </a:path>
              <a:path w="117475" h="87629">
                <a:moveTo>
                  <a:pt x="32637" y="1652"/>
                </a:moveTo>
                <a:lnTo>
                  <a:pt x="24131" y="1652"/>
                </a:lnTo>
                <a:lnTo>
                  <a:pt x="0" y="18413"/>
                </a:lnTo>
                <a:lnTo>
                  <a:pt x="4697" y="25401"/>
                </a:lnTo>
                <a:lnTo>
                  <a:pt x="22860" y="13207"/>
                </a:lnTo>
                <a:lnTo>
                  <a:pt x="32637" y="13207"/>
                </a:lnTo>
                <a:lnTo>
                  <a:pt x="32637" y="1652"/>
                </a:lnTo>
                <a:close/>
              </a:path>
              <a:path w="117475" h="87629">
                <a:moveTo>
                  <a:pt x="95209" y="0"/>
                </a:moveTo>
                <a:lnTo>
                  <a:pt x="83185" y="0"/>
                </a:lnTo>
                <a:lnTo>
                  <a:pt x="78444" y="1565"/>
                </a:lnTo>
                <a:lnTo>
                  <a:pt x="74041" y="4697"/>
                </a:lnTo>
                <a:lnTo>
                  <a:pt x="69637" y="7746"/>
                </a:lnTo>
                <a:lnTo>
                  <a:pt x="66085" y="12826"/>
                </a:lnTo>
                <a:lnTo>
                  <a:pt x="60750" y="26798"/>
                </a:lnTo>
                <a:lnTo>
                  <a:pt x="59436" y="34670"/>
                </a:lnTo>
                <a:lnTo>
                  <a:pt x="59436" y="48808"/>
                </a:lnTo>
                <a:lnTo>
                  <a:pt x="75438" y="83440"/>
                </a:lnTo>
                <a:lnTo>
                  <a:pt x="78995" y="85978"/>
                </a:lnTo>
                <a:lnTo>
                  <a:pt x="83271" y="87248"/>
                </a:lnTo>
                <a:lnTo>
                  <a:pt x="93178" y="87248"/>
                </a:lnTo>
                <a:lnTo>
                  <a:pt x="97833" y="85683"/>
                </a:lnTo>
                <a:lnTo>
                  <a:pt x="106725" y="79333"/>
                </a:lnTo>
                <a:lnTo>
                  <a:pt x="107496" y="78230"/>
                </a:lnTo>
                <a:lnTo>
                  <a:pt x="85050" y="78230"/>
                </a:lnTo>
                <a:lnTo>
                  <a:pt x="82213" y="77215"/>
                </a:lnTo>
                <a:lnTo>
                  <a:pt x="69681" y="47645"/>
                </a:lnTo>
                <a:lnTo>
                  <a:pt x="69716" y="37889"/>
                </a:lnTo>
                <a:lnTo>
                  <a:pt x="69977" y="35010"/>
                </a:lnTo>
                <a:lnTo>
                  <a:pt x="70759" y="30732"/>
                </a:lnTo>
                <a:lnTo>
                  <a:pt x="71359" y="26798"/>
                </a:lnTo>
                <a:lnTo>
                  <a:pt x="72431" y="23240"/>
                </a:lnTo>
                <a:lnTo>
                  <a:pt x="74041" y="19940"/>
                </a:lnTo>
                <a:lnTo>
                  <a:pt x="75481" y="16722"/>
                </a:lnTo>
                <a:lnTo>
                  <a:pt x="77386" y="14096"/>
                </a:lnTo>
                <a:lnTo>
                  <a:pt x="79758" y="12063"/>
                </a:lnTo>
                <a:lnTo>
                  <a:pt x="82213" y="10115"/>
                </a:lnTo>
                <a:lnTo>
                  <a:pt x="85050" y="9143"/>
                </a:lnTo>
                <a:lnTo>
                  <a:pt x="106901" y="9143"/>
                </a:lnTo>
                <a:lnTo>
                  <a:pt x="100923" y="2498"/>
                </a:lnTo>
                <a:lnTo>
                  <a:pt x="95209" y="0"/>
                </a:lnTo>
                <a:close/>
              </a:path>
              <a:path w="117475" h="87629">
                <a:moveTo>
                  <a:pt x="106901" y="9143"/>
                </a:moveTo>
                <a:lnTo>
                  <a:pt x="91400" y="9143"/>
                </a:lnTo>
                <a:lnTo>
                  <a:pt x="94406" y="10454"/>
                </a:lnTo>
                <a:lnTo>
                  <a:pt x="97283" y="13082"/>
                </a:lnTo>
                <a:lnTo>
                  <a:pt x="100162" y="15619"/>
                </a:lnTo>
                <a:lnTo>
                  <a:pt x="102448" y="19641"/>
                </a:lnTo>
                <a:lnTo>
                  <a:pt x="105836" y="30732"/>
                </a:lnTo>
                <a:lnTo>
                  <a:pt x="106682" y="36831"/>
                </a:lnTo>
                <a:lnTo>
                  <a:pt x="106563" y="48808"/>
                </a:lnTo>
                <a:lnTo>
                  <a:pt x="106174" y="52534"/>
                </a:lnTo>
                <a:lnTo>
                  <a:pt x="104141" y="63712"/>
                </a:lnTo>
                <a:lnTo>
                  <a:pt x="102193" y="68452"/>
                </a:lnTo>
                <a:lnTo>
                  <a:pt x="99316" y="72262"/>
                </a:lnTo>
                <a:lnTo>
                  <a:pt x="96351" y="76240"/>
                </a:lnTo>
                <a:lnTo>
                  <a:pt x="92668" y="78230"/>
                </a:lnTo>
                <a:lnTo>
                  <a:pt x="107496" y="78230"/>
                </a:lnTo>
                <a:lnTo>
                  <a:pt x="110279" y="74253"/>
                </a:lnTo>
                <a:lnTo>
                  <a:pt x="115614" y="60199"/>
                </a:lnTo>
                <a:lnTo>
                  <a:pt x="116925" y="52534"/>
                </a:lnTo>
                <a:lnTo>
                  <a:pt x="116968" y="37889"/>
                </a:lnTo>
                <a:lnTo>
                  <a:pt x="116164" y="31790"/>
                </a:lnTo>
                <a:lnTo>
                  <a:pt x="114555" y="25271"/>
                </a:lnTo>
                <a:lnTo>
                  <a:pt x="113032" y="18500"/>
                </a:lnTo>
                <a:lnTo>
                  <a:pt x="109983" y="12570"/>
                </a:lnTo>
                <a:lnTo>
                  <a:pt x="106901" y="914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007999"/>
            <a:ext cx="1080135" cy="180340"/>
          </a:xfrm>
          <a:custGeom>
            <a:avLst/>
            <a:gdLst/>
            <a:ahLst/>
            <a:cxnLst/>
            <a:rect l="l" t="t" r="r" b="b"/>
            <a:pathLst>
              <a:path w="1080135" h="180340">
                <a:moveTo>
                  <a:pt x="0" y="0"/>
                </a:moveTo>
                <a:lnTo>
                  <a:pt x="1080000" y="0"/>
                </a:lnTo>
                <a:lnTo>
                  <a:pt x="1080000" y="180009"/>
                </a:lnTo>
                <a:lnTo>
                  <a:pt x="0" y="180009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000" y="1054951"/>
            <a:ext cx="300355" cy="86360"/>
          </a:xfrm>
          <a:custGeom>
            <a:avLst/>
            <a:gdLst/>
            <a:ahLst/>
            <a:cxnLst/>
            <a:rect l="l" t="t" r="r" b="b"/>
            <a:pathLst>
              <a:path w="300355" h="86359">
                <a:moveTo>
                  <a:pt x="16392" y="12446"/>
                </a:moveTo>
                <a:lnTo>
                  <a:pt x="9399" y="12446"/>
                </a:lnTo>
                <a:lnTo>
                  <a:pt x="33846" y="86105"/>
                </a:lnTo>
                <a:lnTo>
                  <a:pt x="40575" y="86105"/>
                </a:lnTo>
                <a:lnTo>
                  <a:pt x="43468" y="76834"/>
                </a:lnTo>
                <a:lnTo>
                  <a:pt x="37465" y="76834"/>
                </a:lnTo>
                <a:lnTo>
                  <a:pt x="16392" y="12446"/>
                </a:lnTo>
                <a:close/>
              </a:path>
              <a:path w="300355" h="86359">
                <a:moveTo>
                  <a:pt x="12319" y="0"/>
                </a:moveTo>
                <a:lnTo>
                  <a:pt x="3811" y="0"/>
                </a:lnTo>
                <a:lnTo>
                  <a:pt x="0" y="84708"/>
                </a:lnTo>
                <a:lnTo>
                  <a:pt x="6350" y="84708"/>
                </a:lnTo>
                <a:lnTo>
                  <a:pt x="9399" y="12446"/>
                </a:lnTo>
                <a:lnTo>
                  <a:pt x="16392" y="12446"/>
                </a:lnTo>
                <a:lnTo>
                  <a:pt x="12319" y="0"/>
                </a:lnTo>
                <a:close/>
              </a:path>
              <a:path w="300355" h="86359">
                <a:moveTo>
                  <a:pt x="69566" y="13461"/>
                </a:moveTo>
                <a:lnTo>
                  <a:pt x="63244" y="13461"/>
                </a:lnTo>
                <a:lnTo>
                  <a:pt x="66419" y="84708"/>
                </a:lnTo>
                <a:lnTo>
                  <a:pt x="72769" y="84708"/>
                </a:lnTo>
                <a:lnTo>
                  <a:pt x="69566" y="13461"/>
                </a:lnTo>
                <a:close/>
              </a:path>
              <a:path w="300355" h="86359">
                <a:moveTo>
                  <a:pt x="68961" y="0"/>
                </a:moveTo>
                <a:lnTo>
                  <a:pt x="60831" y="0"/>
                </a:lnTo>
                <a:lnTo>
                  <a:pt x="37465" y="76834"/>
                </a:lnTo>
                <a:lnTo>
                  <a:pt x="43468" y="76834"/>
                </a:lnTo>
                <a:lnTo>
                  <a:pt x="63244" y="13461"/>
                </a:lnTo>
                <a:lnTo>
                  <a:pt x="69566" y="13461"/>
                </a:lnTo>
                <a:lnTo>
                  <a:pt x="68961" y="0"/>
                </a:lnTo>
                <a:close/>
              </a:path>
              <a:path w="300355" h="86359">
                <a:moveTo>
                  <a:pt x="123548" y="28194"/>
                </a:moveTo>
                <a:lnTo>
                  <a:pt x="113154" y="28194"/>
                </a:lnTo>
                <a:lnTo>
                  <a:pt x="116539" y="29502"/>
                </a:lnTo>
                <a:lnTo>
                  <a:pt x="120901" y="34505"/>
                </a:lnTo>
                <a:lnTo>
                  <a:pt x="121917" y="38100"/>
                </a:lnTo>
                <a:lnTo>
                  <a:pt x="121917" y="45338"/>
                </a:lnTo>
                <a:lnTo>
                  <a:pt x="117471" y="45427"/>
                </a:lnTo>
                <a:lnTo>
                  <a:pt x="112477" y="45935"/>
                </a:lnTo>
                <a:lnTo>
                  <a:pt x="101300" y="47790"/>
                </a:lnTo>
                <a:lnTo>
                  <a:pt x="96432" y="50037"/>
                </a:lnTo>
                <a:lnTo>
                  <a:pt x="88177" y="57150"/>
                </a:lnTo>
                <a:lnTo>
                  <a:pt x="86104" y="61887"/>
                </a:lnTo>
                <a:lnTo>
                  <a:pt x="86179" y="71081"/>
                </a:lnTo>
                <a:lnTo>
                  <a:pt x="86611" y="73278"/>
                </a:lnTo>
                <a:lnTo>
                  <a:pt x="87627" y="75564"/>
                </a:lnTo>
                <a:lnTo>
                  <a:pt x="88473" y="77685"/>
                </a:lnTo>
                <a:lnTo>
                  <a:pt x="102505" y="86105"/>
                </a:lnTo>
                <a:lnTo>
                  <a:pt x="109216" y="86105"/>
                </a:lnTo>
                <a:lnTo>
                  <a:pt x="112560" y="85432"/>
                </a:lnTo>
                <a:lnTo>
                  <a:pt x="115379" y="84035"/>
                </a:lnTo>
                <a:lnTo>
                  <a:pt x="118169" y="82803"/>
                </a:lnTo>
                <a:lnTo>
                  <a:pt x="120477" y="81241"/>
                </a:lnTo>
                <a:lnTo>
                  <a:pt x="121133" y="80518"/>
                </a:lnTo>
                <a:lnTo>
                  <a:pt x="104157" y="80518"/>
                </a:lnTo>
                <a:lnTo>
                  <a:pt x="102275" y="80225"/>
                </a:lnTo>
                <a:lnTo>
                  <a:pt x="98337" y="78955"/>
                </a:lnTo>
                <a:lnTo>
                  <a:pt x="96514" y="77597"/>
                </a:lnTo>
                <a:lnTo>
                  <a:pt x="94888" y="75564"/>
                </a:lnTo>
                <a:lnTo>
                  <a:pt x="93257" y="73621"/>
                </a:lnTo>
                <a:lnTo>
                  <a:pt x="92454" y="71081"/>
                </a:lnTo>
                <a:lnTo>
                  <a:pt x="92454" y="64388"/>
                </a:lnTo>
                <a:lnTo>
                  <a:pt x="121917" y="50926"/>
                </a:lnTo>
                <a:lnTo>
                  <a:pt x="128012" y="50926"/>
                </a:lnTo>
                <a:lnTo>
                  <a:pt x="128012" y="36410"/>
                </a:lnTo>
                <a:lnTo>
                  <a:pt x="126532" y="31496"/>
                </a:lnTo>
                <a:lnTo>
                  <a:pt x="123548" y="28194"/>
                </a:lnTo>
                <a:close/>
              </a:path>
              <a:path w="300355" h="86359">
                <a:moveTo>
                  <a:pt x="128012" y="79375"/>
                </a:moveTo>
                <a:lnTo>
                  <a:pt x="122168" y="79375"/>
                </a:lnTo>
                <a:lnTo>
                  <a:pt x="122551" y="84708"/>
                </a:lnTo>
                <a:lnTo>
                  <a:pt x="128012" y="84708"/>
                </a:lnTo>
                <a:lnTo>
                  <a:pt x="128012" y="79375"/>
                </a:lnTo>
                <a:close/>
              </a:path>
              <a:path w="300355" h="86359">
                <a:moveTo>
                  <a:pt x="128012" y="50926"/>
                </a:moveTo>
                <a:lnTo>
                  <a:pt x="121917" y="50926"/>
                </a:lnTo>
                <a:lnTo>
                  <a:pt x="121799" y="73278"/>
                </a:lnTo>
                <a:lnTo>
                  <a:pt x="119947" y="75272"/>
                </a:lnTo>
                <a:lnTo>
                  <a:pt x="117640" y="77000"/>
                </a:lnTo>
                <a:lnTo>
                  <a:pt x="114994" y="78358"/>
                </a:lnTo>
                <a:lnTo>
                  <a:pt x="112265" y="79794"/>
                </a:lnTo>
                <a:lnTo>
                  <a:pt x="109280" y="80518"/>
                </a:lnTo>
                <a:lnTo>
                  <a:pt x="121133" y="80518"/>
                </a:lnTo>
                <a:lnTo>
                  <a:pt x="122168" y="79375"/>
                </a:lnTo>
                <a:lnTo>
                  <a:pt x="128012" y="79375"/>
                </a:lnTo>
                <a:lnTo>
                  <a:pt x="128012" y="50926"/>
                </a:lnTo>
                <a:close/>
              </a:path>
              <a:path w="300355" h="86359">
                <a:moveTo>
                  <a:pt x="115440" y="22605"/>
                </a:moveTo>
                <a:lnTo>
                  <a:pt x="106761" y="22605"/>
                </a:lnTo>
                <a:lnTo>
                  <a:pt x="104730" y="22859"/>
                </a:lnTo>
                <a:lnTo>
                  <a:pt x="102783" y="23368"/>
                </a:lnTo>
                <a:lnTo>
                  <a:pt x="100900" y="23710"/>
                </a:lnTo>
                <a:lnTo>
                  <a:pt x="99079" y="24295"/>
                </a:lnTo>
                <a:lnTo>
                  <a:pt x="97299" y="25146"/>
                </a:lnTo>
                <a:lnTo>
                  <a:pt x="95690" y="25819"/>
                </a:lnTo>
                <a:lnTo>
                  <a:pt x="90039" y="29336"/>
                </a:lnTo>
                <a:lnTo>
                  <a:pt x="92325" y="34416"/>
                </a:lnTo>
                <a:lnTo>
                  <a:pt x="94124" y="33058"/>
                </a:lnTo>
                <a:lnTo>
                  <a:pt x="96514" y="31661"/>
                </a:lnTo>
                <a:lnTo>
                  <a:pt x="99499" y="30225"/>
                </a:lnTo>
                <a:lnTo>
                  <a:pt x="102146" y="28867"/>
                </a:lnTo>
                <a:lnTo>
                  <a:pt x="105216" y="28194"/>
                </a:lnTo>
                <a:lnTo>
                  <a:pt x="123548" y="28194"/>
                </a:lnTo>
                <a:lnTo>
                  <a:pt x="120329" y="24472"/>
                </a:lnTo>
                <a:lnTo>
                  <a:pt x="115440" y="22605"/>
                </a:lnTo>
                <a:close/>
              </a:path>
              <a:path w="300355" h="86359">
                <a:moveTo>
                  <a:pt x="150997" y="0"/>
                </a:moveTo>
                <a:lnTo>
                  <a:pt x="144647" y="0"/>
                </a:lnTo>
                <a:lnTo>
                  <a:pt x="144647" y="84708"/>
                </a:lnTo>
                <a:lnTo>
                  <a:pt x="150997" y="84708"/>
                </a:lnTo>
                <a:lnTo>
                  <a:pt x="150997" y="53594"/>
                </a:lnTo>
                <a:lnTo>
                  <a:pt x="176358" y="53594"/>
                </a:lnTo>
                <a:lnTo>
                  <a:pt x="175254" y="52489"/>
                </a:lnTo>
                <a:lnTo>
                  <a:pt x="173732" y="51142"/>
                </a:lnTo>
                <a:lnTo>
                  <a:pt x="171866" y="50164"/>
                </a:lnTo>
                <a:lnTo>
                  <a:pt x="169666" y="49568"/>
                </a:lnTo>
                <a:lnTo>
                  <a:pt x="171359" y="48895"/>
                </a:lnTo>
                <a:lnTo>
                  <a:pt x="172676" y="47751"/>
                </a:lnTo>
                <a:lnTo>
                  <a:pt x="150997" y="47751"/>
                </a:lnTo>
                <a:lnTo>
                  <a:pt x="150997" y="0"/>
                </a:lnTo>
                <a:close/>
              </a:path>
              <a:path w="300355" h="86359">
                <a:moveTo>
                  <a:pt x="176358" y="53594"/>
                </a:moveTo>
                <a:lnTo>
                  <a:pt x="164037" y="53594"/>
                </a:lnTo>
                <a:lnTo>
                  <a:pt x="165728" y="53936"/>
                </a:lnTo>
                <a:lnTo>
                  <a:pt x="169030" y="55206"/>
                </a:lnTo>
                <a:lnTo>
                  <a:pt x="175506" y="66801"/>
                </a:lnTo>
                <a:lnTo>
                  <a:pt x="182746" y="84708"/>
                </a:lnTo>
                <a:lnTo>
                  <a:pt x="189351" y="84708"/>
                </a:lnTo>
                <a:lnTo>
                  <a:pt x="178090" y="56197"/>
                </a:lnTo>
                <a:lnTo>
                  <a:pt x="176777" y="54013"/>
                </a:lnTo>
                <a:lnTo>
                  <a:pt x="176358" y="53594"/>
                </a:lnTo>
                <a:close/>
              </a:path>
              <a:path w="300355" h="86359">
                <a:moveTo>
                  <a:pt x="184905" y="24129"/>
                </a:moveTo>
                <a:lnTo>
                  <a:pt x="178174" y="24129"/>
                </a:lnTo>
                <a:lnTo>
                  <a:pt x="172586" y="36893"/>
                </a:lnTo>
                <a:lnTo>
                  <a:pt x="170808" y="40855"/>
                </a:lnTo>
                <a:lnTo>
                  <a:pt x="169030" y="43662"/>
                </a:lnTo>
                <a:lnTo>
                  <a:pt x="165559" y="46951"/>
                </a:lnTo>
                <a:lnTo>
                  <a:pt x="163442" y="47751"/>
                </a:lnTo>
                <a:lnTo>
                  <a:pt x="172676" y="47751"/>
                </a:lnTo>
                <a:lnTo>
                  <a:pt x="178555" y="38061"/>
                </a:lnTo>
                <a:lnTo>
                  <a:pt x="184905" y="24129"/>
                </a:lnTo>
                <a:close/>
              </a:path>
              <a:path w="300355" h="86359">
                <a:moveTo>
                  <a:pt x="206750" y="24129"/>
                </a:moveTo>
                <a:lnTo>
                  <a:pt x="200400" y="24129"/>
                </a:lnTo>
                <a:lnTo>
                  <a:pt x="200400" y="84708"/>
                </a:lnTo>
                <a:lnTo>
                  <a:pt x="206750" y="84708"/>
                </a:lnTo>
                <a:lnTo>
                  <a:pt x="206750" y="24129"/>
                </a:lnTo>
                <a:close/>
              </a:path>
              <a:path w="300355" h="86359">
                <a:moveTo>
                  <a:pt x="204720" y="1270"/>
                </a:moveTo>
                <a:lnTo>
                  <a:pt x="202178" y="1270"/>
                </a:lnTo>
                <a:lnTo>
                  <a:pt x="201077" y="1739"/>
                </a:lnTo>
                <a:lnTo>
                  <a:pt x="199298" y="3517"/>
                </a:lnTo>
                <a:lnTo>
                  <a:pt x="198878" y="4699"/>
                </a:lnTo>
                <a:lnTo>
                  <a:pt x="198906" y="7912"/>
                </a:lnTo>
                <a:lnTo>
                  <a:pt x="199341" y="9105"/>
                </a:lnTo>
                <a:lnTo>
                  <a:pt x="201121" y="10883"/>
                </a:lnTo>
                <a:lnTo>
                  <a:pt x="202178" y="11302"/>
                </a:lnTo>
                <a:lnTo>
                  <a:pt x="204804" y="11302"/>
                </a:lnTo>
                <a:lnTo>
                  <a:pt x="205905" y="10883"/>
                </a:lnTo>
                <a:lnTo>
                  <a:pt x="207596" y="9182"/>
                </a:lnTo>
                <a:lnTo>
                  <a:pt x="208022" y="7912"/>
                </a:lnTo>
                <a:lnTo>
                  <a:pt x="208022" y="4699"/>
                </a:lnTo>
                <a:lnTo>
                  <a:pt x="207553" y="3467"/>
                </a:lnTo>
                <a:lnTo>
                  <a:pt x="205779" y="1689"/>
                </a:lnTo>
                <a:lnTo>
                  <a:pt x="204720" y="1270"/>
                </a:lnTo>
                <a:close/>
              </a:path>
              <a:path w="300355" h="86359">
                <a:moveTo>
                  <a:pt x="234308" y="29718"/>
                </a:moveTo>
                <a:lnTo>
                  <a:pt x="227958" y="29718"/>
                </a:lnTo>
                <a:lnTo>
                  <a:pt x="227958" y="75272"/>
                </a:lnTo>
                <a:lnTo>
                  <a:pt x="228283" y="77254"/>
                </a:lnTo>
                <a:lnTo>
                  <a:pt x="228395" y="77724"/>
                </a:lnTo>
                <a:lnTo>
                  <a:pt x="229327" y="79882"/>
                </a:lnTo>
                <a:lnTo>
                  <a:pt x="230075" y="81749"/>
                </a:lnTo>
                <a:lnTo>
                  <a:pt x="231453" y="83438"/>
                </a:lnTo>
                <a:lnTo>
                  <a:pt x="233272" y="84454"/>
                </a:lnTo>
                <a:lnTo>
                  <a:pt x="235154" y="85559"/>
                </a:lnTo>
                <a:lnTo>
                  <a:pt x="237440" y="86105"/>
                </a:lnTo>
                <a:lnTo>
                  <a:pt x="243114" y="86105"/>
                </a:lnTo>
                <a:lnTo>
                  <a:pt x="245400" y="85725"/>
                </a:lnTo>
                <a:lnTo>
                  <a:pt x="247009" y="84962"/>
                </a:lnTo>
                <a:lnTo>
                  <a:pt x="248532" y="84277"/>
                </a:lnTo>
                <a:lnTo>
                  <a:pt x="249929" y="83438"/>
                </a:lnTo>
                <a:lnTo>
                  <a:pt x="251199" y="82423"/>
                </a:lnTo>
                <a:lnTo>
                  <a:pt x="250170" y="80518"/>
                </a:lnTo>
                <a:lnTo>
                  <a:pt x="239094" y="80518"/>
                </a:lnTo>
                <a:lnTo>
                  <a:pt x="237357" y="79882"/>
                </a:lnTo>
                <a:lnTo>
                  <a:pt x="236087" y="78612"/>
                </a:lnTo>
                <a:lnTo>
                  <a:pt x="234903" y="77254"/>
                </a:lnTo>
                <a:lnTo>
                  <a:pt x="234376" y="75272"/>
                </a:lnTo>
                <a:lnTo>
                  <a:pt x="234308" y="29718"/>
                </a:lnTo>
                <a:close/>
              </a:path>
              <a:path w="300355" h="86359">
                <a:moveTo>
                  <a:pt x="248662" y="77724"/>
                </a:moveTo>
                <a:lnTo>
                  <a:pt x="245695" y="79590"/>
                </a:lnTo>
                <a:lnTo>
                  <a:pt x="243240" y="80518"/>
                </a:lnTo>
                <a:lnTo>
                  <a:pt x="250170" y="80518"/>
                </a:lnTo>
                <a:lnTo>
                  <a:pt x="248662" y="77724"/>
                </a:lnTo>
                <a:close/>
              </a:path>
              <a:path w="300355" h="86359">
                <a:moveTo>
                  <a:pt x="249421" y="24129"/>
                </a:moveTo>
                <a:lnTo>
                  <a:pt x="218055" y="24129"/>
                </a:lnTo>
                <a:lnTo>
                  <a:pt x="218055" y="29718"/>
                </a:lnTo>
                <a:lnTo>
                  <a:pt x="249421" y="29718"/>
                </a:lnTo>
                <a:lnTo>
                  <a:pt x="249421" y="24129"/>
                </a:lnTo>
                <a:close/>
              </a:path>
              <a:path w="300355" h="86359">
                <a:moveTo>
                  <a:pt x="234308" y="8000"/>
                </a:moveTo>
                <a:lnTo>
                  <a:pt x="227958" y="8000"/>
                </a:lnTo>
                <a:lnTo>
                  <a:pt x="227958" y="24129"/>
                </a:lnTo>
                <a:lnTo>
                  <a:pt x="234308" y="24129"/>
                </a:lnTo>
                <a:lnTo>
                  <a:pt x="234308" y="8000"/>
                </a:lnTo>
                <a:close/>
              </a:path>
              <a:path w="300355" h="86359">
                <a:moveTo>
                  <a:pt x="295631" y="28194"/>
                </a:moveTo>
                <a:lnTo>
                  <a:pt x="285238" y="28194"/>
                </a:lnTo>
                <a:lnTo>
                  <a:pt x="288622" y="29502"/>
                </a:lnTo>
                <a:lnTo>
                  <a:pt x="292985" y="34505"/>
                </a:lnTo>
                <a:lnTo>
                  <a:pt x="294001" y="38100"/>
                </a:lnTo>
                <a:lnTo>
                  <a:pt x="294001" y="45338"/>
                </a:lnTo>
                <a:lnTo>
                  <a:pt x="289554" y="45427"/>
                </a:lnTo>
                <a:lnTo>
                  <a:pt x="284561" y="45935"/>
                </a:lnTo>
                <a:lnTo>
                  <a:pt x="273384" y="47790"/>
                </a:lnTo>
                <a:lnTo>
                  <a:pt x="268516" y="50037"/>
                </a:lnTo>
                <a:lnTo>
                  <a:pt x="260261" y="57150"/>
                </a:lnTo>
                <a:lnTo>
                  <a:pt x="258188" y="61887"/>
                </a:lnTo>
                <a:lnTo>
                  <a:pt x="258263" y="71081"/>
                </a:lnTo>
                <a:lnTo>
                  <a:pt x="258695" y="73278"/>
                </a:lnTo>
                <a:lnTo>
                  <a:pt x="259711" y="75564"/>
                </a:lnTo>
                <a:lnTo>
                  <a:pt x="260557" y="77685"/>
                </a:lnTo>
                <a:lnTo>
                  <a:pt x="274589" y="86105"/>
                </a:lnTo>
                <a:lnTo>
                  <a:pt x="281299" y="86105"/>
                </a:lnTo>
                <a:lnTo>
                  <a:pt x="284643" y="85432"/>
                </a:lnTo>
                <a:lnTo>
                  <a:pt x="287463" y="84035"/>
                </a:lnTo>
                <a:lnTo>
                  <a:pt x="290253" y="82803"/>
                </a:lnTo>
                <a:lnTo>
                  <a:pt x="292561" y="81241"/>
                </a:lnTo>
                <a:lnTo>
                  <a:pt x="293216" y="80518"/>
                </a:lnTo>
                <a:lnTo>
                  <a:pt x="276241" y="80518"/>
                </a:lnTo>
                <a:lnTo>
                  <a:pt x="274359" y="80225"/>
                </a:lnTo>
                <a:lnTo>
                  <a:pt x="270421" y="78955"/>
                </a:lnTo>
                <a:lnTo>
                  <a:pt x="268598" y="77597"/>
                </a:lnTo>
                <a:lnTo>
                  <a:pt x="266971" y="75564"/>
                </a:lnTo>
                <a:lnTo>
                  <a:pt x="265341" y="73621"/>
                </a:lnTo>
                <a:lnTo>
                  <a:pt x="264538" y="71081"/>
                </a:lnTo>
                <a:lnTo>
                  <a:pt x="264538" y="64388"/>
                </a:lnTo>
                <a:lnTo>
                  <a:pt x="294001" y="50926"/>
                </a:lnTo>
                <a:lnTo>
                  <a:pt x="300095" y="50926"/>
                </a:lnTo>
                <a:lnTo>
                  <a:pt x="300095" y="36410"/>
                </a:lnTo>
                <a:lnTo>
                  <a:pt x="298616" y="31496"/>
                </a:lnTo>
                <a:lnTo>
                  <a:pt x="295631" y="28194"/>
                </a:lnTo>
                <a:close/>
              </a:path>
              <a:path w="300355" h="86359">
                <a:moveTo>
                  <a:pt x="300095" y="79375"/>
                </a:moveTo>
                <a:lnTo>
                  <a:pt x="294252" y="79375"/>
                </a:lnTo>
                <a:lnTo>
                  <a:pt x="294633" y="84708"/>
                </a:lnTo>
                <a:lnTo>
                  <a:pt x="300095" y="84708"/>
                </a:lnTo>
                <a:lnTo>
                  <a:pt x="300095" y="79375"/>
                </a:lnTo>
                <a:close/>
              </a:path>
              <a:path w="300355" h="86359">
                <a:moveTo>
                  <a:pt x="300095" y="50926"/>
                </a:moveTo>
                <a:lnTo>
                  <a:pt x="294001" y="50926"/>
                </a:lnTo>
                <a:lnTo>
                  <a:pt x="293883" y="73278"/>
                </a:lnTo>
                <a:lnTo>
                  <a:pt x="292031" y="75272"/>
                </a:lnTo>
                <a:lnTo>
                  <a:pt x="289723" y="77000"/>
                </a:lnTo>
                <a:lnTo>
                  <a:pt x="287078" y="78358"/>
                </a:lnTo>
                <a:lnTo>
                  <a:pt x="284349" y="79794"/>
                </a:lnTo>
                <a:lnTo>
                  <a:pt x="281364" y="80518"/>
                </a:lnTo>
                <a:lnTo>
                  <a:pt x="293216" y="80518"/>
                </a:lnTo>
                <a:lnTo>
                  <a:pt x="294252" y="79375"/>
                </a:lnTo>
                <a:lnTo>
                  <a:pt x="300095" y="79375"/>
                </a:lnTo>
                <a:lnTo>
                  <a:pt x="300095" y="50926"/>
                </a:lnTo>
                <a:close/>
              </a:path>
              <a:path w="300355" h="86359">
                <a:moveTo>
                  <a:pt x="287524" y="22605"/>
                </a:moveTo>
                <a:lnTo>
                  <a:pt x="278845" y="22605"/>
                </a:lnTo>
                <a:lnTo>
                  <a:pt x="276814" y="22859"/>
                </a:lnTo>
                <a:lnTo>
                  <a:pt x="274866" y="23368"/>
                </a:lnTo>
                <a:lnTo>
                  <a:pt x="272983" y="23710"/>
                </a:lnTo>
                <a:lnTo>
                  <a:pt x="271162" y="24295"/>
                </a:lnTo>
                <a:lnTo>
                  <a:pt x="269383" y="25146"/>
                </a:lnTo>
                <a:lnTo>
                  <a:pt x="267774" y="25819"/>
                </a:lnTo>
                <a:lnTo>
                  <a:pt x="262122" y="29336"/>
                </a:lnTo>
                <a:lnTo>
                  <a:pt x="264408" y="34416"/>
                </a:lnTo>
                <a:lnTo>
                  <a:pt x="266208" y="33058"/>
                </a:lnTo>
                <a:lnTo>
                  <a:pt x="268598" y="31661"/>
                </a:lnTo>
                <a:lnTo>
                  <a:pt x="271583" y="30225"/>
                </a:lnTo>
                <a:lnTo>
                  <a:pt x="274229" y="28867"/>
                </a:lnTo>
                <a:lnTo>
                  <a:pt x="277300" y="28194"/>
                </a:lnTo>
                <a:lnTo>
                  <a:pt x="295631" y="28194"/>
                </a:lnTo>
                <a:lnTo>
                  <a:pt x="292412" y="24472"/>
                </a:lnTo>
                <a:lnTo>
                  <a:pt x="287524" y="2260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40" y="3168002"/>
            <a:ext cx="7377365" cy="21592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347999"/>
            <a:ext cx="1080135" cy="180340"/>
          </a:xfrm>
          <a:custGeom>
            <a:avLst/>
            <a:gdLst/>
            <a:ahLst/>
            <a:cxnLst/>
            <a:rect l="l" t="t" r="r" b="b"/>
            <a:pathLst>
              <a:path w="1080135" h="180339">
                <a:moveTo>
                  <a:pt x="0" y="0"/>
                </a:moveTo>
                <a:lnTo>
                  <a:pt x="1080000" y="0"/>
                </a:lnTo>
                <a:lnTo>
                  <a:pt x="1080000" y="179997"/>
                </a:lnTo>
                <a:lnTo>
                  <a:pt x="0" y="179997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1270" y="3394951"/>
            <a:ext cx="275590" cy="86360"/>
          </a:xfrm>
          <a:custGeom>
            <a:avLst/>
            <a:gdLst/>
            <a:ahLst/>
            <a:cxnLst/>
            <a:rect l="l" t="t" r="r" b="b"/>
            <a:pathLst>
              <a:path w="275590" h="86360">
                <a:moveTo>
                  <a:pt x="29380" y="0"/>
                </a:moveTo>
                <a:lnTo>
                  <a:pt x="0" y="0"/>
                </a:lnTo>
                <a:lnTo>
                  <a:pt x="0" y="84709"/>
                </a:lnTo>
                <a:lnTo>
                  <a:pt x="29886" y="84709"/>
                </a:lnTo>
                <a:lnTo>
                  <a:pt x="32976" y="84162"/>
                </a:lnTo>
                <a:lnTo>
                  <a:pt x="35686" y="83058"/>
                </a:lnTo>
                <a:lnTo>
                  <a:pt x="38481" y="82042"/>
                </a:lnTo>
                <a:lnTo>
                  <a:pt x="40892" y="80518"/>
                </a:lnTo>
                <a:lnTo>
                  <a:pt x="42923" y="78486"/>
                </a:lnTo>
                <a:lnTo>
                  <a:pt x="6602" y="78486"/>
                </a:lnTo>
                <a:lnTo>
                  <a:pt x="6602" y="43179"/>
                </a:lnTo>
                <a:lnTo>
                  <a:pt x="41472" y="43179"/>
                </a:lnTo>
                <a:lnTo>
                  <a:pt x="40302" y="42037"/>
                </a:lnTo>
                <a:lnTo>
                  <a:pt x="35600" y="40093"/>
                </a:lnTo>
                <a:lnTo>
                  <a:pt x="29843" y="39750"/>
                </a:lnTo>
                <a:lnTo>
                  <a:pt x="34923" y="38735"/>
                </a:lnTo>
                <a:lnTo>
                  <a:pt x="38232" y="36957"/>
                </a:lnTo>
                <a:lnTo>
                  <a:pt x="6602" y="36957"/>
                </a:lnTo>
                <a:lnTo>
                  <a:pt x="6602" y="6223"/>
                </a:lnTo>
                <a:lnTo>
                  <a:pt x="40608" y="6223"/>
                </a:lnTo>
                <a:lnTo>
                  <a:pt x="35178" y="1701"/>
                </a:lnTo>
                <a:lnTo>
                  <a:pt x="29380" y="0"/>
                </a:lnTo>
                <a:close/>
              </a:path>
              <a:path w="275590" h="86360">
                <a:moveTo>
                  <a:pt x="41472" y="43179"/>
                </a:moveTo>
                <a:lnTo>
                  <a:pt x="28152" y="43179"/>
                </a:lnTo>
                <a:lnTo>
                  <a:pt x="33314" y="44576"/>
                </a:lnTo>
                <a:lnTo>
                  <a:pt x="40596" y="50165"/>
                </a:lnTo>
                <a:lnTo>
                  <a:pt x="42419" y="54737"/>
                </a:lnTo>
                <a:lnTo>
                  <a:pt x="42419" y="66421"/>
                </a:lnTo>
                <a:lnTo>
                  <a:pt x="40979" y="70650"/>
                </a:lnTo>
                <a:lnTo>
                  <a:pt x="35222" y="76911"/>
                </a:lnTo>
                <a:lnTo>
                  <a:pt x="31158" y="78486"/>
                </a:lnTo>
                <a:lnTo>
                  <a:pt x="42923" y="78486"/>
                </a:lnTo>
                <a:lnTo>
                  <a:pt x="49403" y="63068"/>
                </a:lnTo>
                <a:lnTo>
                  <a:pt x="49403" y="54190"/>
                </a:lnTo>
                <a:lnTo>
                  <a:pt x="47581" y="48971"/>
                </a:lnTo>
                <a:lnTo>
                  <a:pt x="43942" y="45593"/>
                </a:lnTo>
                <a:lnTo>
                  <a:pt x="41472" y="43179"/>
                </a:lnTo>
                <a:close/>
              </a:path>
              <a:path w="275590" h="86360">
                <a:moveTo>
                  <a:pt x="40608" y="6223"/>
                </a:moveTo>
                <a:lnTo>
                  <a:pt x="27306" y="6223"/>
                </a:lnTo>
                <a:lnTo>
                  <a:pt x="31409" y="7404"/>
                </a:lnTo>
                <a:lnTo>
                  <a:pt x="34289" y="9778"/>
                </a:lnTo>
                <a:lnTo>
                  <a:pt x="37083" y="12153"/>
                </a:lnTo>
                <a:lnTo>
                  <a:pt x="38481" y="15875"/>
                </a:lnTo>
                <a:lnTo>
                  <a:pt x="38481" y="25780"/>
                </a:lnTo>
                <a:lnTo>
                  <a:pt x="36997" y="29667"/>
                </a:lnTo>
                <a:lnTo>
                  <a:pt x="31158" y="35521"/>
                </a:lnTo>
                <a:lnTo>
                  <a:pt x="26837" y="36957"/>
                </a:lnTo>
                <a:lnTo>
                  <a:pt x="38232" y="36957"/>
                </a:lnTo>
                <a:lnTo>
                  <a:pt x="38775" y="36664"/>
                </a:lnTo>
                <a:lnTo>
                  <a:pt x="44024" y="30391"/>
                </a:lnTo>
                <a:lnTo>
                  <a:pt x="45339" y="26250"/>
                </a:lnTo>
                <a:lnTo>
                  <a:pt x="45339" y="13804"/>
                </a:lnTo>
                <a:lnTo>
                  <a:pt x="43308" y="8470"/>
                </a:lnTo>
                <a:lnTo>
                  <a:pt x="40608" y="6223"/>
                </a:lnTo>
                <a:close/>
              </a:path>
              <a:path w="275590" h="86360">
                <a:moveTo>
                  <a:pt x="91267" y="22605"/>
                </a:moveTo>
                <a:lnTo>
                  <a:pt x="81108" y="22605"/>
                </a:lnTo>
                <a:lnTo>
                  <a:pt x="77000" y="23710"/>
                </a:lnTo>
                <a:lnTo>
                  <a:pt x="69127" y="28028"/>
                </a:lnTo>
                <a:lnTo>
                  <a:pt x="65952" y="31661"/>
                </a:lnTo>
                <a:lnTo>
                  <a:pt x="63497" y="36829"/>
                </a:lnTo>
                <a:lnTo>
                  <a:pt x="61041" y="41910"/>
                </a:lnTo>
                <a:lnTo>
                  <a:pt x="59860" y="47409"/>
                </a:lnTo>
                <a:lnTo>
                  <a:pt x="59814" y="58293"/>
                </a:lnTo>
                <a:lnTo>
                  <a:pt x="60491" y="62776"/>
                </a:lnTo>
                <a:lnTo>
                  <a:pt x="63284" y="72339"/>
                </a:lnTo>
                <a:lnTo>
                  <a:pt x="66038" y="76669"/>
                </a:lnTo>
                <a:lnTo>
                  <a:pt x="70098" y="80391"/>
                </a:lnTo>
                <a:lnTo>
                  <a:pt x="74164" y="84200"/>
                </a:lnTo>
                <a:lnTo>
                  <a:pt x="79242" y="86105"/>
                </a:lnTo>
                <a:lnTo>
                  <a:pt x="89489" y="86105"/>
                </a:lnTo>
                <a:lnTo>
                  <a:pt x="93553" y="85001"/>
                </a:lnTo>
                <a:lnTo>
                  <a:pt x="101427" y="80683"/>
                </a:lnTo>
                <a:lnTo>
                  <a:pt x="101575" y="80518"/>
                </a:lnTo>
                <a:lnTo>
                  <a:pt x="82209" y="80518"/>
                </a:lnTo>
                <a:lnTo>
                  <a:pt x="79372" y="79755"/>
                </a:lnTo>
                <a:lnTo>
                  <a:pt x="76917" y="78232"/>
                </a:lnTo>
                <a:lnTo>
                  <a:pt x="74653" y="76796"/>
                </a:lnTo>
                <a:lnTo>
                  <a:pt x="72663" y="74764"/>
                </a:lnTo>
                <a:lnTo>
                  <a:pt x="70970" y="72136"/>
                </a:lnTo>
                <a:lnTo>
                  <a:pt x="70120" y="70954"/>
                </a:lnTo>
                <a:lnTo>
                  <a:pt x="66190" y="57403"/>
                </a:lnTo>
                <a:lnTo>
                  <a:pt x="66243" y="50330"/>
                </a:lnTo>
                <a:lnTo>
                  <a:pt x="80939" y="28194"/>
                </a:lnTo>
                <a:lnTo>
                  <a:pt x="100580" y="28194"/>
                </a:lnTo>
                <a:lnTo>
                  <a:pt x="96347" y="24472"/>
                </a:lnTo>
                <a:lnTo>
                  <a:pt x="91267" y="22605"/>
                </a:lnTo>
                <a:close/>
              </a:path>
              <a:path w="275590" h="86360">
                <a:moveTo>
                  <a:pt x="100580" y="28194"/>
                </a:moveTo>
                <a:lnTo>
                  <a:pt x="88708" y="28194"/>
                </a:lnTo>
                <a:lnTo>
                  <a:pt x="91861" y="29210"/>
                </a:lnTo>
                <a:lnTo>
                  <a:pt x="94907" y="31242"/>
                </a:lnTo>
                <a:lnTo>
                  <a:pt x="97934" y="33108"/>
                </a:lnTo>
                <a:lnTo>
                  <a:pt x="100362" y="36195"/>
                </a:lnTo>
                <a:lnTo>
                  <a:pt x="102102" y="40386"/>
                </a:lnTo>
                <a:lnTo>
                  <a:pt x="103882" y="44450"/>
                </a:lnTo>
                <a:lnTo>
                  <a:pt x="104771" y="49022"/>
                </a:lnTo>
                <a:lnTo>
                  <a:pt x="104771" y="57403"/>
                </a:lnTo>
                <a:lnTo>
                  <a:pt x="90040" y="80518"/>
                </a:lnTo>
                <a:lnTo>
                  <a:pt x="101575" y="80518"/>
                </a:lnTo>
                <a:lnTo>
                  <a:pt x="111121" y="50330"/>
                </a:lnTo>
                <a:lnTo>
                  <a:pt x="110401" y="45885"/>
                </a:lnTo>
                <a:lnTo>
                  <a:pt x="108960" y="40894"/>
                </a:lnTo>
                <a:lnTo>
                  <a:pt x="107522" y="36068"/>
                </a:lnTo>
                <a:lnTo>
                  <a:pt x="104728" y="31838"/>
                </a:lnTo>
                <a:lnTo>
                  <a:pt x="100580" y="28194"/>
                </a:lnTo>
                <a:close/>
              </a:path>
              <a:path w="275590" h="86360">
                <a:moveTo>
                  <a:pt x="124585" y="73787"/>
                </a:moveTo>
                <a:lnTo>
                  <a:pt x="122384" y="78994"/>
                </a:lnTo>
                <a:lnTo>
                  <a:pt x="122258" y="79590"/>
                </a:lnTo>
                <a:lnTo>
                  <a:pt x="123526" y="80860"/>
                </a:lnTo>
                <a:lnTo>
                  <a:pt x="125726" y="82296"/>
                </a:lnTo>
                <a:lnTo>
                  <a:pt x="131820" y="85344"/>
                </a:lnTo>
                <a:lnTo>
                  <a:pt x="135846" y="86105"/>
                </a:lnTo>
                <a:lnTo>
                  <a:pt x="143633" y="86105"/>
                </a:lnTo>
                <a:lnTo>
                  <a:pt x="146596" y="85598"/>
                </a:lnTo>
                <a:lnTo>
                  <a:pt x="149727" y="84582"/>
                </a:lnTo>
                <a:lnTo>
                  <a:pt x="152694" y="83731"/>
                </a:lnTo>
                <a:lnTo>
                  <a:pt x="155275" y="81864"/>
                </a:lnTo>
                <a:lnTo>
                  <a:pt x="156306" y="80518"/>
                </a:lnTo>
                <a:lnTo>
                  <a:pt x="137030" y="80518"/>
                </a:lnTo>
                <a:lnTo>
                  <a:pt x="133729" y="79755"/>
                </a:lnTo>
                <a:lnTo>
                  <a:pt x="128139" y="76708"/>
                </a:lnTo>
                <a:lnTo>
                  <a:pt x="126022" y="75222"/>
                </a:lnTo>
                <a:lnTo>
                  <a:pt x="124585" y="73787"/>
                </a:lnTo>
                <a:close/>
              </a:path>
              <a:path w="275590" h="86360">
                <a:moveTo>
                  <a:pt x="146044" y="22605"/>
                </a:moveTo>
                <a:lnTo>
                  <a:pt x="138678" y="22605"/>
                </a:lnTo>
                <a:lnTo>
                  <a:pt x="135803" y="23152"/>
                </a:lnTo>
                <a:lnTo>
                  <a:pt x="133092" y="24257"/>
                </a:lnTo>
                <a:lnTo>
                  <a:pt x="130298" y="25273"/>
                </a:lnTo>
                <a:lnTo>
                  <a:pt x="128012" y="26924"/>
                </a:lnTo>
                <a:lnTo>
                  <a:pt x="124456" y="31496"/>
                </a:lnTo>
                <a:lnTo>
                  <a:pt x="123567" y="34239"/>
                </a:lnTo>
                <a:lnTo>
                  <a:pt x="123567" y="41783"/>
                </a:lnTo>
                <a:lnTo>
                  <a:pt x="144691" y="56337"/>
                </a:lnTo>
                <a:lnTo>
                  <a:pt x="148713" y="58547"/>
                </a:lnTo>
                <a:lnTo>
                  <a:pt x="153201" y="63030"/>
                </a:lnTo>
                <a:lnTo>
                  <a:pt x="154299" y="65913"/>
                </a:lnTo>
                <a:lnTo>
                  <a:pt x="154299" y="73113"/>
                </a:lnTo>
                <a:lnTo>
                  <a:pt x="153115" y="75857"/>
                </a:lnTo>
                <a:lnTo>
                  <a:pt x="150746" y="77724"/>
                </a:lnTo>
                <a:lnTo>
                  <a:pt x="148543" y="79590"/>
                </a:lnTo>
                <a:lnTo>
                  <a:pt x="145242" y="80518"/>
                </a:lnTo>
                <a:lnTo>
                  <a:pt x="156306" y="80518"/>
                </a:lnTo>
                <a:lnTo>
                  <a:pt x="157474" y="78994"/>
                </a:lnTo>
                <a:lnTo>
                  <a:pt x="159592" y="76365"/>
                </a:lnTo>
                <a:lnTo>
                  <a:pt x="160621" y="73113"/>
                </a:lnTo>
                <a:lnTo>
                  <a:pt x="160649" y="63792"/>
                </a:lnTo>
                <a:lnTo>
                  <a:pt x="159296" y="59728"/>
                </a:lnTo>
                <a:lnTo>
                  <a:pt x="138678" y="47625"/>
                </a:lnTo>
                <a:lnTo>
                  <a:pt x="134827" y="45758"/>
                </a:lnTo>
                <a:lnTo>
                  <a:pt x="132966" y="44069"/>
                </a:lnTo>
                <a:lnTo>
                  <a:pt x="130931" y="42379"/>
                </a:lnTo>
                <a:lnTo>
                  <a:pt x="129917" y="40043"/>
                </a:lnTo>
                <a:lnTo>
                  <a:pt x="129977" y="34239"/>
                </a:lnTo>
                <a:lnTo>
                  <a:pt x="130849" y="32219"/>
                </a:lnTo>
                <a:lnTo>
                  <a:pt x="134658" y="28917"/>
                </a:lnTo>
                <a:lnTo>
                  <a:pt x="137495" y="28067"/>
                </a:lnTo>
                <a:lnTo>
                  <a:pt x="158365" y="28067"/>
                </a:lnTo>
                <a:lnTo>
                  <a:pt x="155869" y="26327"/>
                </a:lnTo>
                <a:lnTo>
                  <a:pt x="149771" y="23368"/>
                </a:lnTo>
                <a:lnTo>
                  <a:pt x="146044" y="22605"/>
                </a:lnTo>
                <a:close/>
              </a:path>
              <a:path w="275590" h="86360">
                <a:moveTo>
                  <a:pt x="158365" y="28067"/>
                </a:moveTo>
                <a:lnTo>
                  <a:pt x="144353" y="28067"/>
                </a:lnTo>
                <a:lnTo>
                  <a:pt x="147233" y="28663"/>
                </a:lnTo>
                <a:lnTo>
                  <a:pt x="149857" y="29845"/>
                </a:lnTo>
                <a:lnTo>
                  <a:pt x="157349" y="34671"/>
                </a:lnTo>
                <a:lnTo>
                  <a:pt x="160016" y="29718"/>
                </a:lnTo>
                <a:lnTo>
                  <a:pt x="158365" y="28067"/>
                </a:lnTo>
                <a:close/>
              </a:path>
              <a:path w="275590" h="86360">
                <a:moveTo>
                  <a:pt x="199551" y="22605"/>
                </a:moveTo>
                <a:lnTo>
                  <a:pt x="192441" y="22605"/>
                </a:lnTo>
                <a:lnTo>
                  <a:pt x="188841" y="23495"/>
                </a:lnTo>
                <a:lnTo>
                  <a:pt x="185032" y="25273"/>
                </a:lnTo>
                <a:lnTo>
                  <a:pt x="181306" y="26885"/>
                </a:lnTo>
                <a:lnTo>
                  <a:pt x="177962" y="30264"/>
                </a:lnTo>
                <a:lnTo>
                  <a:pt x="172205" y="40347"/>
                </a:lnTo>
                <a:lnTo>
                  <a:pt x="170865" y="46443"/>
                </a:lnTo>
                <a:lnTo>
                  <a:pt x="170809" y="59651"/>
                </a:lnTo>
                <a:lnTo>
                  <a:pt x="171486" y="64135"/>
                </a:lnTo>
                <a:lnTo>
                  <a:pt x="172872" y="68046"/>
                </a:lnTo>
                <a:lnTo>
                  <a:pt x="174110" y="71843"/>
                </a:lnTo>
                <a:lnTo>
                  <a:pt x="175888" y="75133"/>
                </a:lnTo>
                <a:lnTo>
                  <a:pt x="180547" y="80645"/>
                </a:lnTo>
                <a:lnTo>
                  <a:pt x="183297" y="82715"/>
                </a:lnTo>
                <a:lnTo>
                  <a:pt x="186429" y="84074"/>
                </a:lnTo>
                <a:lnTo>
                  <a:pt x="189478" y="85432"/>
                </a:lnTo>
                <a:lnTo>
                  <a:pt x="192906" y="86105"/>
                </a:lnTo>
                <a:lnTo>
                  <a:pt x="201373" y="86105"/>
                </a:lnTo>
                <a:lnTo>
                  <a:pt x="205312" y="85255"/>
                </a:lnTo>
                <a:lnTo>
                  <a:pt x="210135" y="82715"/>
                </a:lnTo>
                <a:lnTo>
                  <a:pt x="211554" y="81864"/>
                </a:lnTo>
                <a:lnTo>
                  <a:pt x="213879" y="80264"/>
                </a:lnTo>
                <a:lnTo>
                  <a:pt x="194176" y="80264"/>
                </a:lnTo>
                <a:lnTo>
                  <a:pt x="191427" y="79628"/>
                </a:lnTo>
                <a:lnTo>
                  <a:pt x="188970" y="78359"/>
                </a:lnTo>
                <a:lnTo>
                  <a:pt x="186516" y="77177"/>
                </a:lnTo>
                <a:lnTo>
                  <a:pt x="184398" y="75463"/>
                </a:lnTo>
                <a:lnTo>
                  <a:pt x="180756" y="70802"/>
                </a:lnTo>
                <a:lnTo>
                  <a:pt x="179402" y="68046"/>
                </a:lnTo>
                <a:lnTo>
                  <a:pt x="178556" y="64935"/>
                </a:lnTo>
                <a:lnTo>
                  <a:pt x="177624" y="61633"/>
                </a:lnTo>
                <a:lnTo>
                  <a:pt x="177159" y="58102"/>
                </a:lnTo>
                <a:lnTo>
                  <a:pt x="177159" y="50317"/>
                </a:lnTo>
                <a:lnTo>
                  <a:pt x="177711" y="46443"/>
                </a:lnTo>
                <a:lnTo>
                  <a:pt x="178808" y="42633"/>
                </a:lnTo>
                <a:lnTo>
                  <a:pt x="179826" y="38760"/>
                </a:lnTo>
                <a:lnTo>
                  <a:pt x="181900" y="35369"/>
                </a:lnTo>
                <a:lnTo>
                  <a:pt x="188164" y="29629"/>
                </a:lnTo>
                <a:lnTo>
                  <a:pt x="191764" y="28194"/>
                </a:lnTo>
                <a:lnTo>
                  <a:pt x="211201" y="28194"/>
                </a:lnTo>
                <a:lnTo>
                  <a:pt x="209163" y="26631"/>
                </a:lnTo>
                <a:lnTo>
                  <a:pt x="206114" y="25019"/>
                </a:lnTo>
                <a:lnTo>
                  <a:pt x="202982" y="23406"/>
                </a:lnTo>
                <a:lnTo>
                  <a:pt x="199551" y="22605"/>
                </a:lnTo>
                <a:close/>
              </a:path>
              <a:path w="275590" h="86360">
                <a:moveTo>
                  <a:pt x="213606" y="72898"/>
                </a:moveTo>
                <a:lnTo>
                  <a:pt x="211067" y="75565"/>
                </a:lnTo>
                <a:lnTo>
                  <a:pt x="208443" y="77470"/>
                </a:lnTo>
                <a:lnTo>
                  <a:pt x="203277" y="79705"/>
                </a:lnTo>
                <a:lnTo>
                  <a:pt x="200441" y="80264"/>
                </a:lnTo>
                <a:lnTo>
                  <a:pt x="213879" y="80264"/>
                </a:lnTo>
                <a:lnTo>
                  <a:pt x="215089" y="79286"/>
                </a:lnTo>
                <a:lnTo>
                  <a:pt x="216021" y="78359"/>
                </a:lnTo>
                <a:lnTo>
                  <a:pt x="213606" y="72898"/>
                </a:lnTo>
                <a:close/>
              </a:path>
              <a:path w="275590" h="86360">
                <a:moveTo>
                  <a:pt x="211201" y="28194"/>
                </a:moveTo>
                <a:lnTo>
                  <a:pt x="199637" y="28194"/>
                </a:lnTo>
                <a:lnTo>
                  <a:pt x="202727" y="29083"/>
                </a:lnTo>
                <a:lnTo>
                  <a:pt x="205099" y="30861"/>
                </a:lnTo>
                <a:lnTo>
                  <a:pt x="207554" y="32473"/>
                </a:lnTo>
                <a:lnTo>
                  <a:pt x="209840" y="35013"/>
                </a:lnTo>
                <a:lnTo>
                  <a:pt x="211957" y="38480"/>
                </a:lnTo>
                <a:lnTo>
                  <a:pt x="216529" y="35305"/>
                </a:lnTo>
                <a:lnTo>
                  <a:pt x="216190" y="34709"/>
                </a:lnTo>
                <a:lnTo>
                  <a:pt x="214750" y="32410"/>
                </a:lnTo>
                <a:lnTo>
                  <a:pt x="214073" y="31496"/>
                </a:lnTo>
                <a:lnTo>
                  <a:pt x="211532" y="28448"/>
                </a:lnTo>
                <a:lnTo>
                  <a:pt x="211201" y="28194"/>
                </a:lnTo>
                <a:close/>
              </a:path>
              <a:path w="275590" h="86360">
                <a:moveTo>
                  <a:pt x="235577" y="0"/>
                </a:moveTo>
                <a:lnTo>
                  <a:pt x="229226" y="0"/>
                </a:lnTo>
                <a:lnTo>
                  <a:pt x="229226" y="84709"/>
                </a:lnTo>
                <a:lnTo>
                  <a:pt x="235577" y="84709"/>
                </a:lnTo>
                <a:lnTo>
                  <a:pt x="235577" y="35788"/>
                </a:lnTo>
                <a:lnTo>
                  <a:pt x="237945" y="33934"/>
                </a:lnTo>
                <a:lnTo>
                  <a:pt x="240634" y="32219"/>
                </a:lnTo>
                <a:lnTo>
                  <a:pt x="243683" y="30607"/>
                </a:lnTo>
                <a:lnTo>
                  <a:pt x="246095" y="29464"/>
                </a:lnTo>
                <a:lnTo>
                  <a:pt x="235577" y="29464"/>
                </a:lnTo>
                <a:lnTo>
                  <a:pt x="235577" y="0"/>
                </a:lnTo>
                <a:close/>
              </a:path>
              <a:path w="275590" h="86360">
                <a:moveTo>
                  <a:pt x="270865" y="28448"/>
                </a:moveTo>
                <a:lnTo>
                  <a:pt x="260870" y="28448"/>
                </a:lnTo>
                <a:lnTo>
                  <a:pt x="265780" y="31572"/>
                </a:lnTo>
                <a:lnTo>
                  <a:pt x="267962" y="37820"/>
                </a:lnTo>
                <a:lnTo>
                  <a:pt x="268721" y="39941"/>
                </a:lnTo>
                <a:lnTo>
                  <a:pt x="268996" y="42202"/>
                </a:lnTo>
                <a:lnTo>
                  <a:pt x="269104" y="84709"/>
                </a:lnTo>
                <a:lnTo>
                  <a:pt x="275454" y="84709"/>
                </a:lnTo>
                <a:lnTo>
                  <a:pt x="275454" y="42202"/>
                </a:lnTo>
                <a:lnTo>
                  <a:pt x="275073" y="38569"/>
                </a:lnTo>
                <a:lnTo>
                  <a:pt x="273042" y="31623"/>
                </a:lnTo>
                <a:lnTo>
                  <a:pt x="270865" y="28448"/>
                </a:lnTo>
                <a:close/>
              </a:path>
              <a:path w="275590" h="86360">
                <a:moveTo>
                  <a:pt x="259748" y="22605"/>
                </a:moveTo>
                <a:lnTo>
                  <a:pt x="250308" y="22605"/>
                </a:lnTo>
                <a:lnTo>
                  <a:pt x="246711" y="23317"/>
                </a:lnTo>
                <a:lnTo>
                  <a:pt x="243428" y="24765"/>
                </a:lnTo>
                <a:lnTo>
                  <a:pt x="240214" y="26289"/>
                </a:lnTo>
                <a:lnTo>
                  <a:pt x="237606" y="27851"/>
                </a:lnTo>
                <a:lnTo>
                  <a:pt x="235577" y="29464"/>
                </a:lnTo>
                <a:lnTo>
                  <a:pt x="246095" y="29464"/>
                </a:lnTo>
                <a:lnTo>
                  <a:pt x="246711" y="29171"/>
                </a:lnTo>
                <a:lnTo>
                  <a:pt x="249905" y="28448"/>
                </a:lnTo>
                <a:lnTo>
                  <a:pt x="270865" y="28448"/>
                </a:lnTo>
                <a:lnTo>
                  <a:pt x="264193" y="23749"/>
                </a:lnTo>
                <a:lnTo>
                  <a:pt x="259748" y="2260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59997" y="3347999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700007" y="0"/>
                </a:moveTo>
                <a:lnTo>
                  <a:pt x="107988" y="0"/>
                </a:lnTo>
                <a:lnTo>
                  <a:pt x="66056" y="8522"/>
                </a:lnTo>
                <a:lnTo>
                  <a:pt x="31719" y="31726"/>
                </a:lnTo>
                <a:lnTo>
                  <a:pt x="8520" y="66067"/>
                </a:lnTo>
                <a:lnTo>
                  <a:pt x="0" y="108000"/>
                </a:lnTo>
                <a:lnTo>
                  <a:pt x="0" y="715733"/>
                </a:lnTo>
                <a:lnTo>
                  <a:pt x="8520" y="757667"/>
                </a:lnTo>
                <a:lnTo>
                  <a:pt x="31719" y="792008"/>
                </a:lnTo>
                <a:lnTo>
                  <a:pt x="66056" y="815212"/>
                </a:lnTo>
                <a:lnTo>
                  <a:pt x="107988" y="823734"/>
                </a:lnTo>
                <a:lnTo>
                  <a:pt x="2700007" y="823734"/>
                </a:lnTo>
                <a:lnTo>
                  <a:pt x="2700007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83009" y="3527996"/>
            <a:ext cx="2125497" cy="5477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59997" y="1007999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30">
                <a:moveTo>
                  <a:pt x="2700007" y="0"/>
                </a:moveTo>
                <a:lnTo>
                  <a:pt x="107988" y="0"/>
                </a:lnTo>
                <a:lnTo>
                  <a:pt x="66056" y="8522"/>
                </a:lnTo>
                <a:lnTo>
                  <a:pt x="31719" y="31726"/>
                </a:lnTo>
                <a:lnTo>
                  <a:pt x="8520" y="66067"/>
                </a:lnTo>
                <a:lnTo>
                  <a:pt x="0" y="108000"/>
                </a:lnTo>
                <a:lnTo>
                  <a:pt x="0" y="715733"/>
                </a:lnTo>
                <a:lnTo>
                  <a:pt x="8520" y="757672"/>
                </a:lnTo>
                <a:lnTo>
                  <a:pt x="31719" y="792013"/>
                </a:lnTo>
                <a:lnTo>
                  <a:pt x="66056" y="815214"/>
                </a:lnTo>
                <a:lnTo>
                  <a:pt x="107988" y="823734"/>
                </a:lnTo>
                <a:lnTo>
                  <a:pt x="2700007" y="823734"/>
                </a:lnTo>
                <a:lnTo>
                  <a:pt x="2700007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33988" y="1188008"/>
            <a:ext cx="2174519" cy="5477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5508002"/>
            <a:ext cx="7379995" cy="21600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688000"/>
            <a:ext cx="1080135" cy="180340"/>
          </a:xfrm>
          <a:custGeom>
            <a:avLst/>
            <a:gdLst/>
            <a:ahLst/>
            <a:cxnLst/>
            <a:rect l="l" t="t" r="r" b="b"/>
            <a:pathLst>
              <a:path w="1080135" h="180339">
                <a:moveTo>
                  <a:pt x="0" y="0"/>
                </a:moveTo>
                <a:lnTo>
                  <a:pt x="1080000" y="0"/>
                </a:lnTo>
                <a:lnTo>
                  <a:pt x="1080000" y="179997"/>
                </a:lnTo>
                <a:lnTo>
                  <a:pt x="0" y="179997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5809" y="5733300"/>
            <a:ext cx="348615" cy="111760"/>
          </a:xfrm>
          <a:custGeom>
            <a:avLst/>
            <a:gdLst/>
            <a:ahLst/>
            <a:cxnLst/>
            <a:rect l="l" t="t" r="r" b="b"/>
            <a:pathLst>
              <a:path w="348615" h="111760">
                <a:moveTo>
                  <a:pt x="3557" y="71120"/>
                </a:moveTo>
                <a:lnTo>
                  <a:pt x="0" y="77088"/>
                </a:lnTo>
                <a:lnTo>
                  <a:pt x="1014" y="78359"/>
                </a:lnTo>
                <a:lnTo>
                  <a:pt x="2623" y="79844"/>
                </a:lnTo>
                <a:lnTo>
                  <a:pt x="21718" y="88011"/>
                </a:lnTo>
                <a:lnTo>
                  <a:pt x="33738" y="88011"/>
                </a:lnTo>
                <a:lnTo>
                  <a:pt x="40046" y="85979"/>
                </a:lnTo>
                <a:lnTo>
                  <a:pt x="44848" y="81787"/>
                </a:lnTo>
                <a:lnTo>
                  <a:pt x="23917" y="81787"/>
                </a:lnTo>
                <a:lnTo>
                  <a:pt x="21718" y="81445"/>
                </a:lnTo>
                <a:lnTo>
                  <a:pt x="19432" y="80772"/>
                </a:lnTo>
                <a:lnTo>
                  <a:pt x="18331" y="80518"/>
                </a:lnTo>
                <a:lnTo>
                  <a:pt x="17273" y="80175"/>
                </a:lnTo>
                <a:lnTo>
                  <a:pt x="4740" y="72389"/>
                </a:lnTo>
                <a:lnTo>
                  <a:pt x="3557" y="71120"/>
                </a:lnTo>
                <a:close/>
              </a:path>
              <a:path w="348615" h="111760">
                <a:moveTo>
                  <a:pt x="32003" y="0"/>
                </a:moveTo>
                <a:lnTo>
                  <a:pt x="22604" y="0"/>
                </a:lnTo>
                <a:lnTo>
                  <a:pt x="18964" y="673"/>
                </a:lnTo>
                <a:lnTo>
                  <a:pt x="11429" y="3390"/>
                </a:lnTo>
                <a:lnTo>
                  <a:pt x="8211" y="5842"/>
                </a:lnTo>
                <a:lnTo>
                  <a:pt x="5586" y="9398"/>
                </a:lnTo>
                <a:lnTo>
                  <a:pt x="3049" y="12788"/>
                </a:lnTo>
                <a:lnTo>
                  <a:pt x="1778" y="16852"/>
                </a:lnTo>
                <a:lnTo>
                  <a:pt x="1778" y="26835"/>
                </a:lnTo>
                <a:lnTo>
                  <a:pt x="3300" y="31203"/>
                </a:lnTo>
                <a:lnTo>
                  <a:pt x="9230" y="37973"/>
                </a:lnTo>
                <a:lnTo>
                  <a:pt x="13251" y="40512"/>
                </a:lnTo>
                <a:lnTo>
                  <a:pt x="32975" y="47447"/>
                </a:lnTo>
                <a:lnTo>
                  <a:pt x="37464" y="50037"/>
                </a:lnTo>
                <a:lnTo>
                  <a:pt x="40514" y="53086"/>
                </a:lnTo>
                <a:lnTo>
                  <a:pt x="43390" y="55880"/>
                </a:lnTo>
                <a:lnTo>
                  <a:pt x="44831" y="59855"/>
                </a:lnTo>
                <a:lnTo>
                  <a:pt x="44831" y="67983"/>
                </a:lnTo>
                <a:lnTo>
                  <a:pt x="44154" y="70777"/>
                </a:lnTo>
                <a:lnTo>
                  <a:pt x="42677" y="73660"/>
                </a:lnTo>
                <a:lnTo>
                  <a:pt x="41530" y="76111"/>
                </a:lnTo>
                <a:lnTo>
                  <a:pt x="39413" y="78193"/>
                </a:lnTo>
                <a:lnTo>
                  <a:pt x="36450" y="79629"/>
                </a:lnTo>
                <a:lnTo>
                  <a:pt x="33400" y="81064"/>
                </a:lnTo>
                <a:lnTo>
                  <a:pt x="29930" y="81787"/>
                </a:lnTo>
                <a:lnTo>
                  <a:pt x="44848" y="81787"/>
                </a:lnTo>
                <a:lnTo>
                  <a:pt x="49359" y="77850"/>
                </a:lnTo>
                <a:lnTo>
                  <a:pt x="51689" y="71882"/>
                </a:lnTo>
                <a:lnTo>
                  <a:pt x="51605" y="59855"/>
                </a:lnTo>
                <a:lnTo>
                  <a:pt x="51012" y="56896"/>
                </a:lnTo>
                <a:lnTo>
                  <a:pt x="49654" y="53848"/>
                </a:lnTo>
                <a:lnTo>
                  <a:pt x="48388" y="50546"/>
                </a:lnTo>
                <a:lnTo>
                  <a:pt x="18287" y="34836"/>
                </a:lnTo>
                <a:lnTo>
                  <a:pt x="15112" y="32893"/>
                </a:lnTo>
                <a:lnTo>
                  <a:pt x="10201" y="27978"/>
                </a:lnTo>
                <a:lnTo>
                  <a:pt x="9018" y="24803"/>
                </a:lnTo>
                <a:lnTo>
                  <a:pt x="9018" y="16001"/>
                </a:lnTo>
                <a:lnTo>
                  <a:pt x="10753" y="12357"/>
                </a:lnTo>
                <a:lnTo>
                  <a:pt x="17693" y="7454"/>
                </a:lnTo>
                <a:lnTo>
                  <a:pt x="21971" y="6223"/>
                </a:lnTo>
                <a:lnTo>
                  <a:pt x="46305" y="6223"/>
                </a:lnTo>
                <a:lnTo>
                  <a:pt x="45295" y="5422"/>
                </a:lnTo>
                <a:lnTo>
                  <a:pt x="41147" y="3301"/>
                </a:lnTo>
                <a:lnTo>
                  <a:pt x="37001" y="1104"/>
                </a:lnTo>
                <a:lnTo>
                  <a:pt x="32003" y="0"/>
                </a:lnTo>
                <a:close/>
              </a:path>
              <a:path w="348615" h="111760">
                <a:moveTo>
                  <a:pt x="46305" y="6223"/>
                </a:moveTo>
                <a:lnTo>
                  <a:pt x="31791" y="6223"/>
                </a:lnTo>
                <a:lnTo>
                  <a:pt x="35812" y="7238"/>
                </a:lnTo>
                <a:lnTo>
                  <a:pt x="39113" y="9271"/>
                </a:lnTo>
                <a:lnTo>
                  <a:pt x="42419" y="11391"/>
                </a:lnTo>
                <a:lnTo>
                  <a:pt x="45043" y="13677"/>
                </a:lnTo>
                <a:lnTo>
                  <a:pt x="46991" y="16129"/>
                </a:lnTo>
                <a:lnTo>
                  <a:pt x="51051" y="11175"/>
                </a:lnTo>
                <a:lnTo>
                  <a:pt x="48596" y="8039"/>
                </a:lnTo>
                <a:lnTo>
                  <a:pt x="46305" y="6223"/>
                </a:lnTo>
                <a:close/>
              </a:path>
              <a:path w="348615" h="111760">
                <a:moveTo>
                  <a:pt x="93388" y="24257"/>
                </a:moveTo>
                <a:lnTo>
                  <a:pt x="84157" y="24257"/>
                </a:lnTo>
                <a:lnTo>
                  <a:pt x="80392" y="25234"/>
                </a:lnTo>
                <a:lnTo>
                  <a:pt x="62736" y="48717"/>
                </a:lnTo>
                <a:lnTo>
                  <a:pt x="62736" y="66001"/>
                </a:lnTo>
                <a:lnTo>
                  <a:pt x="65065" y="73787"/>
                </a:lnTo>
                <a:lnTo>
                  <a:pt x="69721" y="79375"/>
                </a:lnTo>
                <a:lnTo>
                  <a:pt x="74293" y="84962"/>
                </a:lnTo>
                <a:lnTo>
                  <a:pt x="80812" y="87757"/>
                </a:lnTo>
                <a:lnTo>
                  <a:pt x="91987" y="87757"/>
                </a:lnTo>
                <a:lnTo>
                  <a:pt x="94954" y="87287"/>
                </a:lnTo>
                <a:lnTo>
                  <a:pt x="98168" y="86360"/>
                </a:lnTo>
                <a:lnTo>
                  <a:pt x="100962" y="85598"/>
                </a:lnTo>
                <a:lnTo>
                  <a:pt x="103291" y="84670"/>
                </a:lnTo>
                <a:lnTo>
                  <a:pt x="105156" y="83565"/>
                </a:lnTo>
                <a:lnTo>
                  <a:pt x="106678" y="82626"/>
                </a:lnTo>
                <a:lnTo>
                  <a:pt x="107261" y="82169"/>
                </a:lnTo>
                <a:lnTo>
                  <a:pt x="82717" y="82169"/>
                </a:lnTo>
                <a:lnTo>
                  <a:pt x="77637" y="79756"/>
                </a:lnTo>
                <a:lnTo>
                  <a:pt x="74166" y="74930"/>
                </a:lnTo>
                <a:lnTo>
                  <a:pt x="70779" y="70269"/>
                </a:lnTo>
                <a:lnTo>
                  <a:pt x="69087" y="63626"/>
                </a:lnTo>
                <a:lnTo>
                  <a:pt x="69087" y="54990"/>
                </a:lnTo>
                <a:lnTo>
                  <a:pt x="111758" y="54990"/>
                </a:lnTo>
                <a:lnTo>
                  <a:pt x="111589" y="50330"/>
                </a:lnTo>
                <a:lnTo>
                  <a:pt x="111437" y="49402"/>
                </a:lnTo>
                <a:lnTo>
                  <a:pt x="69594" y="49402"/>
                </a:lnTo>
                <a:lnTo>
                  <a:pt x="70441" y="42633"/>
                </a:lnTo>
                <a:lnTo>
                  <a:pt x="72557" y="37630"/>
                </a:lnTo>
                <a:lnTo>
                  <a:pt x="79164" y="31369"/>
                </a:lnTo>
                <a:lnTo>
                  <a:pt x="83055" y="29845"/>
                </a:lnTo>
                <a:lnTo>
                  <a:pt x="102739" y="29845"/>
                </a:lnTo>
                <a:lnTo>
                  <a:pt x="98129" y="25869"/>
                </a:lnTo>
                <a:lnTo>
                  <a:pt x="93388" y="24257"/>
                </a:lnTo>
                <a:close/>
              </a:path>
              <a:path w="348615" h="111760">
                <a:moveTo>
                  <a:pt x="107567" y="74422"/>
                </a:moveTo>
                <a:lnTo>
                  <a:pt x="102657" y="79590"/>
                </a:lnTo>
                <a:lnTo>
                  <a:pt x="96602" y="82169"/>
                </a:lnTo>
                <a:lnTo>
                  <a:pt x="107261" y="82169"/>
                </a:lnTo>
                <a:lnTo>
                  <a:pt x="108118" y="81495"/>
                </a:lnTo>
                <a:lnTo>
                  <a:pt x="109472" y="80137"/>
                </a:lnTo>
                <a:lnTo>
                  <a:pt x="107567" y="74422"/>
                </a:lnTo>
                <a:close/>
              </a:path>
              <a:path w="348615" h="111760">
                <a:moveTo>
                  <a:pt x="102739" y="29845"/>
                </a:moveTo>
                <a:lnTo>
                  <a:pt x="89662" y="29845"/>
                </a:lnTo>
                <a:lnTo>
                  <a:pt x="91948" y="30352"/>
                </a:lnTo>
                <a:lnTo>
                  <a:pt x="94485" y="31369"/>
                </a:lnTo>
                <a:lnTo>
                  <a:pt x="96940" y="32385"/>
                </a:lnTo>
                <a:lnTo>
                  <a:pt x="99187" y="34505"/>
                </a:lnTo>
                <a:lnTo>
                  <a:pt x="101217" y="37719"/>
                </a:lnTo>
                <a:lnTo>
                  <a:pt x="103248" y="40855"/>
                </a:lnTo>
                <a:lnTo>
                  <a:pt x="104392" y="44742"/>
                </a:lnTo>
                <a:lnTo>
                  <a:pt x="104645" y="49402"/>
                </a:lnTo>
                <a:lnTo>
                  <a:pt x="111437" y="49402"/>
                </a:lnTo>
                <a:lnTo>
                  <a:pt x="110826" y="45681"/>
                </a:lnTo>
                <a:lnTo>
                  <a:pt x="109423" y="40855"/>
                </a:lnTo>
                <a:lnTo>
                  <a:pt x="108032" y="36195"/>
                </a:lnTo>
                <a:lnTo>
                  <a:pt x="105493" y="32219"/>
                </a:lnTo>
                <a:lnTo>
                  <a:pt x="102739" y="29845"/>
                </a:lnTo>
                <a:close/>
              </a:path>
              <a:path w="348615" h="111760">
                <a:moveTo>
                  <a:pt x="130809" y="1650"/>
                </a:moveTo>
                <a:lnTo>
                  <a:pt x="124458" y="1650"/>
                </a:lnTo>
                <a:lnTo>
                  <a:pt x="124458" y="77812"/>
                </a:lnTo>
                <a:lnTo>
                  <a:pt x="124644" y="79667"/>
                </a:lnTo>
                <a:lnTo>
                  <a:pt x="124966" y="81280"/>
                </a:lnTo>
                <a:lnTo>
                  <a:pt x="125243" y="83134"/>
                </a:lnTo>
                <a:lnTo>
                  <a:pt x="126237" y="84709"/>
                </a:lnTo>
                <a:lnTo>
                  <a:pt x="127951" y="85979"/>
                </a:lnTo>
                <a:lnTo>
                  <a:pt x="129686" y="87160"/>
                </a:lnTo>
                <a:lnTo>
                  <a:pt x="132079" y="87757"/>
                </a:lnTo>
                <a:lnTo>
                  <a:pt x="136396" y="87757"/>
                </a:lnTo>
                <a:lnTo>
                  <a:pt x="137880" y="87541"/>
                </a:lnTo>
                <a:lnTo>
                  <a:pt x="139571" y="87122"/>
                </a:lnTo>
                <a:lnTo>
                  <a:pt x="140334" y="86956"/>
                </a:lnTo>
                <a:lnTo>
                  <a:pt x="141033" y="86766"/>
                </a:lnTo>
                <a:lnTo>
                  <a:pt x="142300" y="86360"/>
                </a:lnTo>
                <a:lnTo>
                  <a:pt x="142916" y="86080"/>
                </a:lnTo>
                <a:lnTo>
                  <a:pt x="143509" y="85763"/>
                </a:lnTo>
                <a:lnTo>
                  <a:pt x="142802" y="82676"/>
                </a:lnTo>
                <a:lnTo>
                  <a:pt x="133816" y="82676"/>
                </a:lnTo>
                <a:lnTo>
                  <a:pt x="132375" y="82042"/>
                </a:lnTo>
                <a:lnTo>
                  <a:pt x="131104" y="79667"/>
                </a:lnTo>
                <a:lnTo>
                  <a:pt x="130840" y="77812"/>
                </a:lnTo>
                <a:lnTo>
                  <a:pt x="130809" y="1650"/>
                </a:lnTo>
                <a:close/>
              </a:path>
              <a:path w="348615" h="111760">
                <a:moveTo>
                  <a:pt x="142365" y="80772"/>
                </a:moveTo>
                <a:lnTo>
                  <a:pt x="139828" y="82042"/>
                </a:lnTo>
                <a:lnTo>
                  <a:pt x="137711" y="82676"/>
                </a:lnTo>
                <a:lnTo>
                  <a:pt x="142802" y="82676"/>
                </a:lnTo>
                <a:lnTo>
                  <a:pt x="142365" y="80772"/>
                </a:lnTo>
                <a:close/>
              </a:path>
              <a:path w="348615" h="111760">
                <a:moveTo>
                  <a:pt x="155067" y="100964"/>
                </a:moveTo>
                <a:lnTo>
                  <a:pt x="153162" y="106807"/>
                </a:lnTo>
                <a:lnTo>
                  <a:pt x="154263" y="107657"/>
                </a:lnTo>
                <a:lnTo>
                  <a:pt x="156845" y="108623"/>
                </a:lnTo>
                <a:lnTo>
                  <a:pt x="165143" y="110909"/>
                </a:lnTo>
                <a:lnTo>
                  <a:pt x="169289" y="111506"/>
                </a:lnTo>
                <a:lnTo>
                  <a:pt x="181822" y="111506"/>
                </a:lnTo>
                <a:lnTo>
                  <a:pt x="188003" y="109435"/>
                </a:lnTo>
                <a:lnTo>
                  <a:pt x="191299" y="105918"/>
                </a:lnTo>
                <a:lnTo>
                  <a:pt x="169376" y="105918"/>
                </a:lnTo>
                <a:lnTo>
                  <a:pt x="165733" y="105359"/>
                </a:lnTo>
                <a:lnTo>
                  <a:pt x="162688" y="104267"/>
                </a:lnTo>
                <a:lnTo>
                  <a:pt x="159639" y="103327"/>
                </a:lnTo>
                <a:lnTo>
                  <a:pt x="157100" y="102235"/>
                </a:lnTo>
                <a:lnTo>
                  <a:pt x="155067" y="100964"/>
                </a:lnTo>
                <a:close/>
              </a:path>
              <a:path w="348615" h="111760">
                <a:moveTo>
                  <a:pt x="197737" y="83312"/>
                </a:moveTo>
                <a:lnTo>
                  <a:pt x="191386" y="83312"/>
                </a:lnTo>
                <a:lnTo>
                  <a:pt x="191386" y="94056"/>
                </a:lnTo>
                <a:lnTo>
                  <a:pt x="189950" y="98717"/>
                </a:lnTo>
                <a:lnTo>
                  <a:pt x="184190" y="104482"/>
                </a:lnTo>
                <a:lnTo>
                  <a:pt x="179704" y="105918"/>
                </a:lnTo>
                <a:lnTo>
                  <a:pt x="191299" y="105918"/>
                </a:lnTo>
                <a:lnTo>
                  <a:pt x="191894" y="105283"/>
                </a:lnTo>
                <a:lnTo>
                  <a:pt x="195789" y="101307"/>
                </a:lnTo>
                <a:lnTo>
                  <a:pt x="197737" y="95923"/>
                </a:lnTo>
                <a:lnTo>
                  <a:pt x="197737" y="83312"/>
                </a:lnTo>
                <a:close/>
              </a:path>
              <a:path w="348615" h="111760">
                <a:moveTo>
                  <a:pt x="183217" y="24257"/>
                </a:moveTo>
                <a:lnTo>
                  <a:pt x="175089" y="24257"/>
                </a:lnTo>
                <a:lnTo>
                  <a:pt x="170643" y="25234"/>
                </a:lnTo>
                <a:lnTo>
                  <a:pt x="150242" y="49402"/>
                </a:lnTo>
                <a:lnTo>
                  <a:pt x="150242" y="61340"/>
                </a:lnTo>
                <a:lnTo>
                  <a:pt x="150919" y="65786"/>
                </a:lnTo>
                <a:lnTo>
                  <a:pt x="152273" y="69596"/>
                </a:lnTo>
                <a:lnTo>
                  <a:pt x="153571" y="73533"/>
                </a:lnTo>
                <a:lnTo>
                  <a:pt x="155322" y="76784"/>
                </a:lnTo>
                <a:lnTo>
                  <a:pt x="159894" y="82207"/>
                </a:lnTo>
                <a:lnTo>
                  <a:pt x="162600" y="84239"/>
                </a:lnTo>
                <a:lnTo>
                  <a:pt x="165733" y="85598"/>
                </a:lnTo>
                <a:lnTo>
                  <a:pt x="168869" y="87033"/>
                </a:lnTo>
                <a:lnTo>
                  <a:pt x="172209" y="87757"/>
                </a:lnTo>
                <a:lnTo>
                  <a:pt x="179153" y="87757"/>
                </a:lnTo>
                <a:lnTo>
                  <a:pt x="182242" y="87287"/>
                </a:lnTo>
                <a:lnTo>
                  <a:pt x="187577" y="85509"/>
                </a:lnTo>
                <a:lnTo>
                  <a:pt x="189694" y="84493"/>
                </a:lnTo>
                <a:lnTo>
                  <a:pt x="191386" y="83312"/>
                </a:lnTo>
                <a:lnTo>
                  <a:pt x="197737" y="83312"/>
                </a:lnTo>
                <a:lnTo>
                  <a:pt x="197737" y="82169"/>
                </a:lnTo>
                <a:lnTo>
                  <a:pt x="174200" y="82169"/>
                </a:lnTo>
                <a:lnTo>
                  <a:pt x="171575" y="81622"/>
                </a:lnTo>
                <a:lnTo>
                  <a:pt x="169289" y="80518"/>
                </a:lnTo>
                <a:lnTo>
                  <a:pt x="166752" y="79336"/>
                </a:lnTo>
                <a:lnTo>
                  <a:pt x="164548" y="77673"/>
                </a:lnTo>
                <a:lnTo>
                  <a:pt x="156589" y="52285"/>
                </a:lnTo>
                <a:lnTo>
                  <a:pt x="157226" y="48513"/>
                </a:lnTo>
                <a:lnTo>
                  <a:pt x="158497" y="45212"/>
                </a:lnTo>
                <a:lnTo>
                  <a:pt x="159682" y="41910"/>
                </a:lnTo>
                <a:lnTo>
                  <a:pt x="176612" y="29845"/>
                </a:lnTo>
                <a:lnTo>
                  <a:pt x="197737" y="29845"/>
                </a:lnTo>
                <a:lnTo>
                  <a:pt x="197737" y="26543"/>
                </a:lnTo>
                <a:lnTo>
                  <a:pt x="195789" y="26035"/>
                </a:lnTo>
                <a:lnTo>
                  <a:pt x="193165" y="25526"/>
                </a:lnTo>
                <a:lnTo>
                  <a:pt x="186731" y="24511"/>
                </a:lnTo>
                <a:lnTo>
                  <a:pt x="183217" y="24257"/>
                </a:lnTo>
                <a:close/>
              </a:path>
              <a:path w="348615" h="111760">
                <a:moveTo>
                  <a:pt x="197737" y="29845"/>
                </a:moveTo>
                <a:lnTo>
                  <a:pt x="176612" y="29845"/>
                </a:lnTo>
                <a:lnTo>
                  <a:pt x="183070" y="29972"/>
                </a:lnTo>
                <a:lnTo>
                  <a:pt x="185291" y="30187"/>
                </a:lnTo>
                <a:lnTo>
                  <a:pt x="188085" y="30607"/>
                </a:lnTo>
                <a:lnTo>
                  <a:pt x="189777" y="30949"/>
                </a:lnTo>
                <a:lnTo>
                  <a:pt x="191386" y="31369"/>
                </a:lnTo>
                <a:lnTo>
                  <a:pt x="191309" y="76784"/>
                </a:lnTo>
                <a:lnTo>
                  <a:pt x="190032" y="78054"/>
                </a:lnTo>
                <a:lnTo>
                  <a:pt x="188042" y="79336"/>
                </a:lnTo>
                <a:lnTo>
                  <a:pt x="182962" y="81622"/>
                </a:lnTo>
                <a:lnTo>
                  <a:pt x="180212" y="82169"/>
                </a:lnTo>
                <a:lnTo>
                  <a:pt x="197737" y="82169"/>
                </a:lnTo>
                <a:lnTo>
                  <a:pt x="197737" y="29845"/>
                </a:lnTo>
                <a:close/>
              </a:path>
              <a:path w="348615" h="111760">
                <a:moveTo>
                  <a:pt x="218692" y="25781"/>
                </a:moveTo>
                <a:lnTo>
                  <a:pt x="213106" y="25781"/>
                </a:lnTo>
                <a:lnTo>
                  <a:pt x="213106" y="86360"/>
                </a:lnTo>
                <a:lnTo>
                  <a:pt x="219456" y="86360"/>
                </a:lnTo>
                <a:lnTo>
                  <a:pt x="219456" y="38608"/>
                </a:lnTo>
                <a:lnTo>
                  <a:pt x="221234" y="36830"/>
                </a:lnTo>
                <a:lnTo>
                  <a:pt x="223520" y="35013"/>
                </a:lnTo>
                <a:lnTo>
                  <a:pt x="228054" y="32004"/>
                </a:lnTo>
                <a:lnTo>
                  <a:pt x="219200" y="32004"/>
                </a:lnTo>
                <a:lnTo>
                  <a:pt x="218692" y="25781"/>
                </a:lnTo>
                <a:close/>
              </a:path>
              <a:path w="348615" h="111760">
                <a:moveTo>
                  <a:pt x="236178" y="24384"/>
                </a:moveTo>
                <a:lnTo>
                  <a:pt x="232451" y="24384"/>
                </a:lnTo>
                <a:lnTo>
                  <a:pt x="230673" y="24764"/>
                </a:lnTo>
                <a:lnTo>
                  <a:pt x="228725" y="25526"/>
                </a:lnTo>
                <a:lnTo>
                  <a:pt x="226865" y="26123"/>
                </a:lnTo>
                <a:lnTo>
                  <a:pt x="225042" y="27139"/>
                </a:lnTo>
                <a:lnTo>
                  <a:pt x="220301" y="30962"/>
                </a:lnTo>
                <a:lnTo>
                  <a:pt x="219711" y="31496"/>
                </a:lnTo>
                <a:lnTo>
                  <a:pt x="219200" y="32004"/>
                </a:lnTo>
                <a:lnTo>
                  <a:pt x="228054" y="32004"/>
                </a:lnTo>
                <a:lnTo>
                  <a:pt x="229021" y="31369"/>
                </a:lnTo>
                <a:lnTo>
                  <a:pt x="231818" y="30480"/>
                </a:lnTo>
                <a:lnTo>
                  <a:pt x="240159" y="30480"/>
                </a:lnTo>
                <a:lnTo>
                  <a:pt x="240919" y="25273"/>
                </a:lnTo>
                <a:lnTo>
                  <a:pt x="238464" y="24676"/>
                </a:lnTo>
                <a:lnTo>
                  <a:pt x="236178" y="24384"/>
                </a:lnTo>
                <a:close/>
              </a:path>
              <a:path w="348615" h="111760">
                <a:moveTo>
                  <a:pt x="240159" y="30480"/>
                </a:moveTo>
                <a:lnTo>
                  <a:pt x="236729" y="30480"/>
                </a:lnTo>
                <a:lnTo>
                  <a:pt x="238507" y="30772"/>
                </a:lnTo>
                <a:lnTo>
                  <a:pt x="240029" y="31369"/>
                </a:lnTo>
                <a:lnTo>
                  <a:pt x="240159" y="30480"/>
                </a:lnTo>
                <a:close/>
              </a:path>
              <a:path w="348615" h="111760">
                <a:moveTo>
                  <a:pt x="278848" y="24257"/>
                </a:moveTo>
                <a:lnTo>
                  <a:pt x="268690" y="24257"/>
                </a:lnTo>
                <a:lnTo>
                  <a:pt x="264581" y="25361"/>
                </a:lnTo>
                <a:lnTo>
                  <a:pt x="256708" y="29679"/>
                </a:lnTo>
                <a:lnTo>
                  <a:pt x="253533" y="33312"/>
                </a:lnTo>
                <a:lnTo>
                  <a:pt x="251078" y="38481"/>
                </a:lnTo>
                <a:lnTo>
                  <a:pt x="248622" y="43561"/>
                </a:lnTo>
                <a:lnTo>
                  <a:pt x="247442" y="49060"/>
                </a:lnTo>
                <a:lnTo>
                  <a:pt x="247395" y="59944"/>
                </a:lnTo>
                <a:lnTo>
                  <a:pt x="248072" y="64427"/>
                </a:lnTo>
                <a:lnTo>
                  <a:pt x="250865" y="73990"/>
                </a:lnTo>
                <a:lnTo>
                  <a:pt x="253620" y="78320"/>
                </a:lnTo>
                <a:lnTo>
                  <a:pt x="257680" y="82042"/>
                </a:lnTo>
                <a:lnTo>
                  <a:pt x="261745" y="85851"/>
                </a:lnTo>
                <a:lnTo>
                  <a:pt x="266824" y="87757"/>
                </a:lnTo>
                <a:lnTo>
                  <a:pt x="277070" y="87757"/>
                </a:lnTo>
                <a:lnTo>
                  <a:pt x="281134" y="86652"/>
                </a:lnTo>
                <a:lnTo>
                  <a:pt x="289007" y="82334"/>
                </a:lnTo>
                <a:lnTo>
                  <a:pt x="289155" y="82169"/>
                </a:lnTo>
                <a:lnTo>
                  <a:pt x="269791" y="82169"/>
                </a:lnTo>
                <a:lnTo>
                  <a:pt x="266953" y="81407"/>
                </a:lnTo>
                <a:lnTo>
                  <a:pt x="264499" y="79883"/>
                </a:lnTo>
                <a:lnTo>
                  <a:pt x="262234" y="78447"/>
                </a:lnTo>
                <a:lnTo>
                  <a:pt x="260244" y="76415"/>
                </a:lnTo>
                <a:lnTo>
                  <a:pt x="258551" y="73787"/>
                </a:lnTo>
                <a:lnTo>
                  <a:pt x="257702" y="72593"/>
                </a:lnTo>
                <a:lnTo>
                  <a:pt x="253771" y="59055"/>
                </a:lnTo>
                <a:lnTo>
                  <a:pt x="253824" y="51981"/>
                </a:lnTo>
                <a:lnTo>
                  <a:pt x="268519" y="29845"/>
                </a:lnTo>
                <a:lnTo>
                  <a:pt x="288162" y="29845"/>
                </a:lnTo>
                <a:lnTo>
                  <a:pt x="283928" y="26123"/>
                </a:lnTo>
                <a:lnTo>
                  <a:pt x="278848" y="24257"/>
                </a:lnTo>
                <a:close/>
              </a:path>
              <a:path w="348615" h="111760">
                <a:moveTo>
                  <a:pt x="288162" y="29845"/>
                </a:moveTo>
                <a:lnTo>
                  <a:pt x="276289" y="29845"/>
                </a:lnTo>
                <a:lnTo>
                  <a:pt x="279443" y="30861"/>
                </a:lnTo>
                <a:lnTo>
                  <a:pt x="282488" y="32893"/>
                </a:lnTo>
                <a:lnTo>
                  <a:pt x="285516" y="34759"/>
                </a:lnTo>
                <a:lnTo>
                  <a:pt x="287943" y="37846"/>
                </a:lnTo>
                <a:lnTo>
                  <a:pt x="289684" y="42037"/>
                </a:lnTo>
                <a:lnTo>
                  <a:pt x="291463" y="46100"/>
                </a:lnTo>
                <a:lnTo>
                  <a:pt x="292352" y="50673"/>
                </a:lnTo>
                <a:lnTo>
                  <a:pt x="292352" y="59055"/>
                </a:lnTo>
                <a:lnTo>
                  <a:pt x="277620" y="82169"/>
                </a:lnTo>
                <a:lnTo>
                  <a:pt x="289155" y="82169"/>
                </a:lnTo>
                <a:lnTo>
                  <a:pt x="298702" y="51981"/>
                </a:lnTo>
                <a:lnTo>
                  <a:pt x="297982" y="47536"/>
                </a:lnTo>
                <a:lnTo>
                  <a:pt x="296542" y="42545"/>
                </a:lnTo>
                <a:lnTo>
                  <a:pt x="295102" y="37719"/>
                </a:lnTo>
                <a:lnTo>
                  <a:pt x="292309" y="33489"/>
                </a:lnTo>
                <a:lnTo>
                  <a:pt x="288162" y="29845"/>
                </a:lnTo>
                <a:close/>
              </a:path>
              <a:path w="348615" h="111760">
                <a:moveTo>
                  <a:pt x="312167" y="75437"/>
                </a:moveTo>
                <a:lnTo>
                  <a:pt x="309966" y="80645"/>
                </a:lnTo>
                <a:lnTo>
                  <a:pt x="309840" y="81241"/>
                </a:lnTo>
                <a:lnTo>
                  <a:pt x="311108" y="82511"/>
                </a:lnTo>
                <a:lnTo>
                  <a:pt x="313307" y="83947"/>
                </a:lnTo>
                <a:lnTo>
                  <a:pt x="319402" y="86995"/>
                </a:lnTo>
                <a:lnTo>
                  <a:pt x="323427" y="87757"/>
                </a:lnTo>
                <a:lnTo>
                  <a:pt x="331214" y="87757"/>
                </a:lnTo>
                <a:lnTo>
                  <a:pt x="334177" y="87249"/>
                </a:lnTo>
                <a:lnTo>
                  <a:pt x="337309" y="86233"/>
                </a:lnTo>
                <a:lnTo>
                  <a:pt x="340276" y="85382"/>
                </a:lnTo>
                <a:lnTo>
                  <a:pt x="342856" y="83527"/>
                </a:lnTo>
                <a:lnTo>
                  <a:pt x="343893" y="82169"/>
                </a:lnTo>
                <a:lnTo>
                  <a:pt x="324612" y="82169"/>
                </a:lnTo>
                <a:lnTo>
                  <a:pt x="321311" y="81407"/>
                </a:lnTo>
                <a:lnTo>
                  <a:pt x="315719" y="78359"/>
                </a:lnTo>
                <a:lnTo>
                  <a:pt x="313603" y="76873"/>
                </a:lnTo>
                <a:lnTo>
                  <a:pt x="312167" y="75437"/>
                </a:lnTo>
                <a:close/>
              </a:path>
              <a:path w="348615" h="111760">
                <a:moveTo>
                  <a:pt x="333626" y="24257"/>
                </a:moveTo>
                <a:lnTo>
                  <a:pt x="326260" y="24257"/>
                </a:lnTo>
                <a:lnTo>
                  <a:pt x="323383" y="24803"/>
                </a:lnTo>
                <a:lnTo>
                  <a:pt x="320673" y="25908"/>
                </a:lnTo>
                <a:lnTo>
                  <a:pt x="317879" y="26924"/>
                </a:lnTo>
                <a:lnTo>
                  <a:pt x="315593" y="28575"/>
                </a:lnTo>
                <a:lnTo>
                  <a:pt x="312037" y="33147"/>
                </a:lnTo>
                <a:lnTo>
                  <a:pt x="311147" y="35902"/>
                </a:lnTo>
                <a:lnTo>
                  <a:pt x="311147" y="43434"/>
                </a:lnTo>
                <a:lnTo>
                  <a:pt x="332272" y="57988"/>
                </a:lnTo>
                <a:lnTo>
                  <a:pt x="336293" y="60198"/>
                </a:lnTo>
                <a:lnTo>
                  <a:pt x="340782" y="64681"/>
                </a:lnTo>
                <a:lnTo>
                  <a:pt x="341881" y="67563"/>
                </a:lnTo>
                <a:lnTo>
                  <a:pt x="341881" y="74764"/>
                </a:lnTo>
                <a:lnTo>
                  <a:pt x="340696" y="77508"/>
                </a:lnTo>
                <a:lnTo>
                  <a:pt x="338328" y="79375"/>
                </a:lnTo>
                <a:lnTo>
                  <a:pt x="336124" y="81241"/>
                </a:lnTo>
                <a:lnTo>
                  <a:pt x="332823" y="82169"/>
                </a:lnTo>
                <a:lnTo>
                  <a:pt x="343893" y="82169"/>
                </a:lnTo>
                <a:lnTo>
                  <a:pt x="345056" y="80645"/>
                </a:lnTo>
                <a:lnTo>
                  <a:pt x="347173" y="78016"/>
                </a:lnTo>
                <a:lnTo>
                  <a:pt x="348203" y="74764"/>
                </a:lnTo>
                <a:lnTo>
                  <a:pt x="348231" y="65443"/>
                </a:lnTo>
                <a:lnTo>
                  <a:pt x="346877" y="61379"/>
                </a:lnTo>
                <a:lnTo>
                  <a:pt x="326260" y="49275"/>
                </a:lnTo>
                <a:lnTo>
                  <a:pt x="322408" y="47409"/>
                </a:lnTo>
                <a:lnTo>
                  <a:pt x="320548" y="45720"/>
                </a:lnTo>
                <a:lnTo>
                  <a:pt x="318513" y="44030"/>
                </a:lnTo>
                <a:lnTo>
                  <a:pt x="317498" y="41694"/>
                </a:lnTo>
                <a:lnTo>
                  <a:pt x="317553" y="35902"/>
                </a:lnTo>
                <a:lnTo>
                  <a:pt x="318430" y="33870"/>
                </a:lnTo>
                <a:lnTo>
                  <a:pt x="322239" y="30568"/>
                </a:lnTo>
                <a:lnTo>
                  <a:pt x="325076" y="29718"/>
                </a:lnTo>
                <a:lnTo>
                  <a:pt x="345946" y="29718"/>
                </a:lnTo>
                <a:lnTo>
                  <a:pt x="345819" y="29590"/>
                </a:lnTo>
                <a:lnTo>
                  <a:pt x="343451" y="27978"/>
                </a:lnTo>
                <a:lnTo>
                  <a:pt x="337352" y="25019"/>
                </a:lnTo>
                <a:lnTo>
                  <a:pt x="333626" y="24257"/>
                </a:lnTo>
                <a:close/>
              </a:path>
              <a:path w="348615" h="111760">
                <a:moveTo>
                  <a:pt x="345946" y="29718"/>
                </a:moveTo>
                <a:lnTo>
                  <a:pt x="331934" y="29718"/>
                </a:lnTo>
                <a:lnTo>
                  <a:pt x="334813" y="30314"/>
                </a:lnTo>
                <a:lnTo>
                  <a:pt x="337439" y="31496"/>
                </a:lnTo>
                <a:lnTo>
                  <a:pt x="344930" y="36322"/>
                </a:lnTo>
                <a:lnTo>
                  <a:pt x="347597" y="31369"/>
                </a:lnTo>
                <a:lnTo>
                  <a:pt x="345946" y="2971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59997" y="5688000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700007" y="0"/>
                </a:moveTo>
                <a:lnTo>
                  <a:pt x="107988" y="0"/>
                </a:lnTo>
                <a:lnTo>
                  <a:pt x="66056" y="8522"/>
                </a:lnTo>
                <a:lnTo>
                  <a:pt x="31719" y="31726"/>
                </a:lnTo>
                <a:lnTo>
                  <a:pt x="8520" y="66067"/>
                </a:lnTo>
                <a:lnTo>
                  <a:pt x="0" y="108000"/>
                </a:lnTo>
                <a:lnTo>
                  <a:pt x="0" y="715733"/>
                </a:lnTo>
                <a:lnTo>
                  <a:pt x="8520" y="757667"/>
                </a:lnTo>
                <a:lnTo>
                  <a:pt x="31719" y="792008"/>
                </a:lnTo>
                <a:lnTo>
                  <a:pt x="66056" y="815212"/>
                </a:lnTo>
                <a:lnTo>
                  <a:pt x="107988" y="823734"/>
                </a:lnTo>
                <a:lnTo>
                  <a:pt x="2700007" y="823734"/>
                </a:lnTo>
                <a:lnTo>
                  <a:pt x="2700007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69102" y="5867997"/>
            <a:ext cx="1736356" cy="121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7848003"/>
            <a:ext cx="7373576" cy="2159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8028000"/>
            <a:ext cx="1080135" cy="180340"/>
          </a:xfrm>
          <a:custGeom>
            <a:avLst/>
            <a:gdLst/>
            <a:ahLst/>
            <a:cxnLst/>
            <a:rect l="l" t="t" r="r" b="b"/>
            <a:pathLst>
              <a:path w="1080135" h="180340">
                <a:moveTo>
                  <a:pt x="0" y="0"/>
                </a:moveTo>
                <a:lnTo>
                  <a:pt x="1080000" y="0"/>
                </a:lnTo>
                <a:lnTo>
                  <a:pt x="1080000" y="179997"/>
                </a:lnTo>
                <a:lnTo>
                  <a:pt x="0" y="179997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1270" y="8073301"/>
            <a:ext cx="407670" cy="88265"/>
          </a:xfrm>
          <a:custGeom>
            <a:avLst/>
            <a:gdLst/>
            <a:ahLst/>
            <a:cxnLst/>
            <a:rect l="l" t="t" r="r" b="b"/>
            <a:pathLst>
              <a:path w="407670" h="88265">
                <a:moveTo>
                  <a:pt x="6602" y="1650"/>
                </a:moveTo>
                <a:lnTo>
                  <a:pt x="0" y="1650"/>
                </a:lnTo>
                <a:lnTo>
                  <a:pt x="0" y="86360"/>
                </a:lnTo>
                <a:lnTo>
                  <a:pt x="6602" y="86360"/>
                </a:lnTo>
                <a:lnTo>
                  <a:pt x="6602" y="45847"/>
                </a:lnTo>
                <a:lnTo>
                  <a:pt x="35683" y="45847"/>
                </a:lnTo>
                <a:lnTo>
                  <a:pt x="34672" y="44831"/>
                </a:lnTo>
                <a:lnTo>
                  <a:pt x="33400" y="43395"/>
                </a:lnTo>
                <a:lnTo>
                  <a:pt x="31579" y="42367"/>
                </a:lnTo>
                <a:lnTo>
                  <a:pt x="29211" y="41782"/>
                </a:lnTo>
                <a:lnTo>
                  <a:pt x="30733" y="41186"/>
                </a:lnTo>
                <a:lnTo>
                  <a:pt x="32256" y="39878"/>
                </a:lnTo>
                <a:lnTo>
                  <a:pt x="32352" y="39750"/>
                </a:lnTo>
                <a:lnTo>
                  <a:pt x="6602" y="39750"/>
                </a:lnTo>
                <a:lnTo>
                  <a:pt x="6602" y="1650"/>
                </a:lnTo>
                <a:close/>
              </a:path>
              <a:path w="407670" h="88265">
                <a:moveTo>
                  <a:pt x="35683" y="45847"/>
                </a:moveTo>
                <a:lnTo>
                  <a:pt x="23411" y="45847"/>
                </a:lnTo>
                <a:lnTo>
                  <a:pt x="24977" y="46139"/>
                </a:lnTo>
                <a:lnTo>
                  <a:pt x="26161" y="46736"/>
                </a:lnTo>
                <a:lnTo>
                  <a:pt x="32003" y="53975"/>
                </a:lnTo>
                <a:lnTo>
                  <a:pt x="32425" y="54902"/>
                </a:lnTo>
                <a:lnTo>
                  <a:pt x="34672" y="60198"/>
                </a:lnTo>
                <a:lnTo>
                  <a:pt x="45339" y="86360"/>
                </a:lnTo>
                <a:lnTo>
                  <a:pt x="52448" y="86360"/>
                </a:lnTo>
                <a:lnTo>
                  <a:pt x="38481" y="51435"/>
                </a:lnTo>
                <a:lnTo>
                  <a:pt x="37296" y="48387"/>
                </a:lnTo>
                <a:lnTo>
                  <a:pt x="36024" y="46189"/>
                </a:lnTo>
                <a:lnTo>
                  <a:pt x="35683" y="45847"/>
                </a:lnTo>
                <a:close/>
              </a:path>
              <a:path w="407670" h="88265">
                <a:moveTo>
                  <a:pt x="50544" y="1650"/>
                </a:moveTo>
                <a:lnTo>
                  <a:pt x="43433" y="1650"/>
                </a:lnTo>
                <a:lnTo>
                  <a:pt x="29336" y="33312"/>
                </a:lnTo>
                <a:lnTo>
                  <a:pt x="27600" y="36068"/>
                </a:lnTo>
                <a:lnTo>
                  <a:pt x="25909" y="37592"/>
                </a:lnTo>
                <a:lnTo>
                  <a:pt x="24213" y="39027"/>
                </a:lnTo>
                <a:lnTo>
                  <a:pt x="22226" y="39750"/>
                </a:lnTo>
                <a:lnTo>
                  <a:pt x="32352" y="39750"/>
                </a:lnTo>
                <a:lnTo>
                  <a:pt x="37717" y="30480"/>
                </a:lnTo>
                <a:lnTo>
                  <a:pt x="50544" y="1650"/>
                </a:lnTo>
                <a:close/>
              </a:path>
              <a:path w="407670" h="88265">
                <a:moveTo>
                  <a:pt x="99547" y="29844"/>
                </a:moveTo>
                <a:lnTo>
                  <a:pt x="89154" y="29844"/>
                </a:lnTo>
                <a:lnTo>
                  <a:pt x="92538" y="31153"/>
                </a:lnTo>
                <a:lnTo>
                  <a:pt x="96901" y="36156"/>
                </a:lnTo>
                <a:lnTo>
                  <a:pt x="97917" y="39750"/>
                </a:lnTo>
                <a:lnTo>
                  <a:pt x="97917" y="46989"/>
                </a:lnTo>
                <a:lnTo>
                  <a:pt x="93470" y="47078"/>
                </a:lnTo>
                <a:lnTo>
                  <a:pt x="88477" y="47586"/>
                </a:lnTo>
                <a:lnTo>
                  <a:pt x="77299" y="49441"/>
                </a:lnTo>
                <a:lnTo>
                  <a:pt x="72431" y="51688"/>
                </a:lnTo>
                <a:lnTo>
                  <a:pt x="64176" y="58800"/>
                </a:lnTo>
                <a:lnTo>
                  <a:pt x="62104" y="63538"/>
                </a:lnTo>
                <a:lnTo>
                  <a:pt x="62179" y="72732"/>
                </a:lnTo>
                <a:lnTo>
                  <a:pt x="62611" y="74930"/>
                </a:lnTo>
                <a:lnTo>
                  <a:pt x="63626" y="77216"/>
                </a:lnTo>
                <a:lnTo>
                  <a:pt x="64472" y="79324"/>
                </a:lnTo>
                <a:lnTo>
                  <a:pt x="78505" y="87756"/>
                </a:lnTo>
                <a:lnTo>
                  <a:pt x="85215" y="87756"/>
                </a:lnTo>
                <a:lnTo>
                  <a:pt x="88559" y="87083"/>
                </a:lnTo>
                <a:lnTo>
                  <a:pt x="91407" y="85674"/>
                </a:lnTo>
                <a:lnTo>
                  <a:pt x="94169" y="84455"/>
                </a:lnTo>
                <a:lnTo>
                  <a:pt x="96476" y="82892"/>
                </a:lnTo>
                <a:lnTo>
                  <a:pt x="97132" y="82168"/>
                </a:lnTo>
                <a:lnTo>
                  <a:pt x="80157" y="82168"/>
                </a:lnTo>
                <a:lnTo>
                  <a:pt x="78275" y="81876"/>
                </a:lnTo>
                <a:lnTo>
                  <a:pt x="76389" y="81280"/>
                </a:lnTo>
                <a:lnTo>
                  <a:pt x="74336" y="80594"/>
                </a:lnTo>
                <a:lnTo>
                  <a:pt x="72514" y="79248"/>
                </a:lnTo>
                <a:lnTo>
                  <a:pt x="70887" y="77216"/>
                </a:lnTo>
                <a:lnTo>
                  <a:pt x="69256" y="75260"/>
                </a:lnTo>
                <a:lnTo>
                  <a:pt x="68454" y="72732"/>
                </a:lnTo>
                <a:lnTo>
                  <a:pt x="68454" y="66039"/>
                </a:lnTo>
                <a:lnTo>
                  <a:pt x="97917" y="52578"/>
                </a:lnTo>
                <a:lnTo>
                  <a:pt x="104011" y="52578"/>
                </a:lnTo>
                <a:lnTo>
                  <a:pt x="104011" y="38061"/>
                </a:lnTo>
                <a:lnTo>
                  <a:pt x="102532" y="33147"/>
                </a:lnTo>
                <a:lnTo>
                  <a:pt x="99547" y="29844"/>
                </a:lnTo>
                <a:close/>
              </a:path>
              <a:path w="407670" h="88265">
                <a:moveTo>
                  <a:pt x="104011" y="81025"/>
                </a:moveTo>
                <a:lnTo>
                  <a:pt x="98168" y="81025"/>
                </a:lnTo>
                <a:lnTo>
                  <a:pt x="98550" y="86360"/>
                </a:lnTo>
                <a:lnTo>
                  <a:pt x="104011" y="86360"/>
                </a:lnTo>
                <a:lnTo>
                  <a:pt x="104011" y="81025"/>
                </a:lnTo>
                <a:close/>
              </a:path>
              <a:path w="407670" h="88265">
                <a:moveTo>
                  <a:pt x="104011" y="52578"/>
                </a:moveTo>
                <a:lnTo>
                  <a:pt x="97917" y="52578"/>
                </a:lnTo>
                <a:lnTo>
                  <a:pt x="97799" y="74930"/>
                </a:lnTo>
                <a:lnTo>
                  <a:pt x="95947" y="76923"/>
                </a:lnTo>
                <a:lnTo>
                  <a:pt x="93639" y="78651"/>
                </a:lnTo>
                <a:lnTo>
                  <a:pt x="90994" y="80010"/>
                </a:lnTo>
                <a:lnTo>
                  <a:pt x="88265" y="81445"/>
                </a:lnTo>
                <a:lnTo>
                  <a:pt x="85280" y="82168"/>
                </a:lnTo>
                <a:lnTo>
                  <a:pt x="97132" y="82168"/>
                </a:lnTo>
                <a:lnTo>
                  <a:pt x="98168" y="81025"/>
                </a:lnTo>
                <a:lnTo>
                  <a:pt x="104011" y="81025"/>
                </a:lnTo>
                <a:lnTo>
                  <a:pt x="104011" y="52578"/>
                </a:lnTo>
                <a:close/>
              </a:path>
              <a:path w="407670" h="88265">
                <a:moveTo>
                  <a:pt x="91440" y="24256"/>
                </a:moveTo>
                <a:lnTo>
                  <a:pt x="82760" y="24256"/>
                </a:lnTo>
                <a:lnTo>
                  <a:pt x="80730" y="24511"/>
                </a:lnTo>
                <a:lnTo>
                  <a:pt x="78783" y="25018"/>
                </a:lnTo>
                <a:lnTo>
                  <a:pt x="76899" y="25361"/>
                </a:lnTo>
                <a:lnTo>
                  <a:pt x="75078" y="25946"/>
                </a:lnTo>
                <a:lnTo>
                  <a:pt x="73299" y="26797"/>
                </a:lnTo>
                <a:lnTo>
                  <a:pt x="71690" y="27470"/>
                </a:lnTo>
                <a:lnTo>
                  <a:pt x="66038" y="30987"/>
                </a:lnTo>
                <a:lnTo>
                  <a:pt x="68324" y="36068"/>
                </a:lnTo>
                <a:lnTo>
                  <a:pt x="70124" y="34709"/>
                </a:lnTo>
                <a:lnTo>
                  <a:pt x="72514" y="33312"/>
                </a:lnTo>
                <a:lnTo>
                  <a:pt x="75498" y="31876"/>
                </a:lnTo>
                <a:lnTo>
                  <a:pt x="78145" y="30518"/>
                </a:lnTo>
                <a:lnTo>
                  <a:pt x="81216" y="29844"/>
                </a:lnTo>
                <a:lnTo>
                  <a:pt x="99547" y="29844"/>
                </a:lnTo>
                <a:lnTo>
                  <a:pt x="96329" y="26123"/>
                </a:lnTo>
                <a:lnTo>
                  <a:pt x="91440" y="24256"/>
                </a:lnTo>
                <a:close/>
              </a:path>
              <a:path w="407670" h="88265">
                <a:moveTo>
                  <a:pt x="125982" y="25781"/>
                </a:moveTo>
                <a:lnTo>
                  <a:pt x="119631" y="25781"/>
                </a:lnTo>
                <a:lnTo>
                  <a:pt x="119631" y="68453"/>
                </a:lnTo>
                <a:lnTo>
                  <a:pt x="120053" y="72047"/>
                </a:lnTo>
                <a:lnTo>
                  <a:pt x="120902" y="74675"/>
                </a:lnTo>
                <a:lnTo>
                  <a:pt x="123610" y="83477"/>
                </a:lnTo>
                <a:lnTo>
                  <a:pt x="130298" y="87884"/>
                </a:lnTo>
                <a:lnTo>
                  <a:pt x="145199" y="87884"/>
                </a:lnTo>
                <a:lnTo>
                  <a:pt x="148842" y="87160"/>
                </a:lnTo>
                <a:lnTo>
                  <a:pt x="154767" y="84366"/>
                </a:lnTo>
                <a:lnTo>
                  <a:pt x="157349" y="82676"/>
                </a:lnTo>
                <a:lnTo>
                  <a:pt x="158063" y="82042"/>
                </a:lnTo>
                <a:lnTo>
                  <a:pt x="138215" y="82042"/>
                </a:lnTo>
                <a:lnTo>
                  <a:pt x="135126" y="81318"/>
                </a:lnTo>
                <a:lnTo>
                  <a:pt x="130237" y="78447"/>
                </a:lnTo>
                <a:lnTo>
                  <a:pt x="128437" y="76136"/>
                </a:lnTo>
                <a:lnTo>
                  <a:pt x="127252" y="72923"/>
                </a:lnTo>
                <a:lnTo>
                  <a:pt x="126403" y="70891"/>
                </a:lnTo>
                <a:lnTo>
                  <a:pt x="126073" y="68453"/>
                </a:lnTo>
                <a:lnTo>
                  <a:pt x="125982" y="25781"/>
                </a:lnTo>
                <a:close/>
              </a:path>
              <a:path w="407670" h="88265">
                <a:moveTo>
                  <a:pt x="165859" y="80644"/>
                </a:moveTo>
                <a:lnTo>
                  <a:pt x="159635" y="80644"/>
                </a:lnTo>
                <a:lnTo>
                  <a:pt x="160143" y="86360"/>
                </a:lnTo>
                <a:lnTo>
                  <a:pt x="165859" y="86360"/>
                </a:lnTo>
                <a:lnTo>
                  <a:pt x="165859" y="80644"/>
                </a:lnTo>
                <a:close/>
              </a:path>
              <a:path w="407670" h="88265">
                <a:moveTo>
                  <a:pt x="165859" y="25781"/>
                </a:moveTo>
                <a:lnTo>
                  <a:pt x="159635" y="25781"/>
                </a:lnTo>
                <a:lnTo>
                  <a:pt x="159635" y="74180"/>
                </a:lnTo>
                <a:lnTo>
                  <a:pt x="157096" y="76466"/>
                </a:lnTo>
                <a:lnTo>
                  <a:pt x="154451" y="78320"/>
                </a:lnTo>
                <a:lnTo>
                  <a:pt x="151657" y="79756"/>
                </a:lnTo>
                <a:lnTo>
                  <a:pt x="148799" y="81280"/>
                </a:lnTo>
                <a:lnTo>
                  <a:pt x="145558" y="82042"/>
                </a:lnTo>
                <a:lnTo>
                  <a:pt x="158063" y="82042"/>
                </a:lnTo>
                <a:lnTo>
                  <a:pt x="159635" y="80644"/>
                </a:lnTo>
                <a:lnTo>
                  <a:pt x="165859" y="80644"/>
                </a:lnTo>
                <a:lnTo>
                  <a:pt x="165859" y="25781"/>
                </a:lnTo>
                <a:close/>
              </a:path>
              <a:path w="407670" h="88265">
                <a:moveTo>
                  <a:pt x="222371" y="5587"/>
                </a:moveTo>
                <a:lnTo>
                  <a:pt x="209801" y="5587"/>
                </a:lnTo>
                <a:lnTo>
                  <a:pt x="213080" y="6057"/>
                </a:lnTo>
                <a:lnTo>
                  <a:pt x="216021" y="6985"/>
                </a:lnTo>
                <a:lnTo>
                  <a:pt x="216021" y="77812"/>
                </a:lnTo>
                <a:lnTo>
                  <a:pt x="216206" y="79667"/>
                </a:lnTo>
                <a:lnTo>
                  <a:pt x="216529" y="81280"/>
                </a:lnTo>
                <a:lnTo>
                  <a:pt x="216785" y="83134"/>
                </a:lnTo>
                <a:lnTo>
                  <a:pt x="217778" y="84709"/>
                </a:lnTo>
                <a:lnTo>
                  <a:pt x="219514" y="85979"/>
                </a:lnTo>
                <a:lnTo>
                  <a:pt x="221231" y="87160"/>
                </a:lnTo>
                <a:lnTo>
                  <a:pt x="223621" y="87756"/>
                </a:lnTo>
                <a:lnTo>
                  <a:pt x="227959" y="87756"/>
                </a:lnTo>
                <a:lnTo>
                  <a:pt x="229443" y="87541"/>
                </a:lnTo>
                <a:lnTo>
                  <a:pt x="231134" y="87122"/>
                </a:lnTo>
                <a:lnTo>
                  <a:pt x="231898" y="86956"/>
                </a:lnTo>
                <a:lnTo>
                  <a:pt x="232596" y="86766"/>
                </a:lnTo>
                <a:lnTo>
                  <a:pt x="233866" y="86360"/>
                </a:lnTo>
                <a:lnTo>
                  <a:pt x="234478" y="86080"/>
                </a:lnTo>
                <a:lnTo>
                  <a:pt x="235073" y="85763"/>
                </a:lnTo>
                <a:lnTo>
                  <a:pt x="234364" y="82676"/>
                </a:lnTo>
                <a:lnTo>
                  <a:pt x="225378" y="82676"/>
                </a:lnTo>
                <a:lnTo>
                  <a:pt x="223937" y="82042"/>
                </a:lnTo>
                <a:lnTo>
                  <a:pt x="222667" y="79667"/>
                </a:lnTo>
                <a:lnTo>
                  <a:pt x="222402" y="77812"/>
                </a:lnTo>
                <a:lnTo>
                  <a:pt x="222371" y="5587"/>
                </a:lnTo>
                <a:close/>
              </a:path>
              <a:path w="407670" h="88265">
                <a:moveTo>
                  <a:pt x="192276" y="31368"/>
                </a:moveTo>
                <a:lnTo>
                  <a:pt x="185925" y="31368"/>
                </a:lnTo>
                <a:lnTo>
                  <a:pt x="185925" y="86360"/>
                </a:lnTo>
                <a:lnTo>
                  <a:pt x="192276" y="86360"/>
                </a:lnTo>
                <a:lnTo>
                  <a:pt x="192276" y="31368"/>
                </a:lnTo>
                <a:close/>
              </a:path>
              <a:path w="407670" h="88265">
                <a:moveTo>
                  <a:pt x="233927" y="80772"/>
                </a:moveTo>
                <a:lnTo>
                  <a:pt x="231390" y="82042"/>
                </a:lnTo>
                <a:lnTo>
                  <a:pt x="229273" y="82676"/>
                </a:lnTo>
                <a:lnTo>
                  <a:pt x="234364" y="82676"/>
                </a:lnTo>
                <a:lnTo>
                  <a:pt x="233927" y="80772"/>
                </a:lnTo>
                <a:close/>
              </a:path>
              <a:path w="407670" h="88265">
                <a:moveTo>
                  <a:pt x="205610" y="25781"/>
                </a:moveTo>
                <a:lnTo>
                  <a:pt x="177415" y="25781"/>
                </a:lnTo>
                <a:lnTo>
                  <a:pt x="177415" y="31368"/>
                </a:lnTo>
                <a:lnTo>
                  <a:pt x="205610" y="31368"/>
                </a:lnTo>
                <a:lnTo>
                  <a:pt x="205610" y="25781"/>
                </a:lnTo>
                <a:close/>
              </a:path>
              <a:path w="407670" h="88265">
                <a:moveTo>
                  <a:pt x="200063" y="0"/>
                </a:moveTo>
                <a:lnTo>
                  <a:pt x="195239" y="1612"/>
                </a:lnTo>
                <a:lnTo>
                  <a:pt x="187873" y="7962"/>
                </a:lnTo>
                <a:lnTo>
                  <a:pt x="186052" y="12700"/>
                </a:lnTo>
                <a:lnTo>
                  <a:pt x="186052" y="25781"/>
                </a:lnTo>
                <a:lnTo>
                  <a:pt x="192276" y="25781"/>
                </a:lnTo>
                <a:lnTo>
                  <a:pt x="192276" y="15201"/>
                </a:lnTo>
                <a:lnTo>
                  <a:pt x="193374" y="11595"/>
                </a:lnTo>
                <a:lnTo>
                  <a:pt x="197672" y="6769"/>
                </a:lnTo>
                <a:lnTo>
                  <a:pt x="201207" y="5587"/>
                </a:lnTo>
                <a:lnTo>
                  <a:pt x="222371" y="5587"/>
                </a:lnTo>
                <a:lnTo>
                  <a:pt x="222371" y="3048"/>
                </a:lnTo>
                <a:lnTo>
                  <a:pt x="209142" y="88"/>
                </a:lnTo>
                <a:lnTo>
                  <a:pt x="200063" y="0"/>
                </a:lnTo>
                <a:close/>
              </a:path>
              <a:path w="407670" h="88265">
                <a:moveTo>
                  <a:pt x="278993" y="29844"/>
                </a:moveTo>
                <a:lnTo>
                  <a:pt x="268599" y="29844"/>
                </a:lnTo>
                <a:lnTo>
                  <a:pt x="271984" y="31153"/>
                </a:lnTo>
                <a:lnTo>
                  <a:pt x="276346" y="36156"/>
                </a:lnTo>
                <a:lnTo>
                  <a:pt x="277361" y="39750"/>
                </a:lnTo>
                <a:lnTo>
                  <a:pt x="277361" y="46989"/>
                </a:lnTo>
                <a:lnTo>
                  <a:pt x="272916" y="47078"/>
                </a:lnTo>
                <a:lnTo>
                  <a:pt x="267923" y="47586"/>
                </a:lnTo>
                <a:lnTo>
                  <a:pt x="256744" y="49441"/>
                </a:lnTo>
                <a:lnTo>
                  <a:pt x="251877" y="51688"/>
                </a:lnTo>
                <a:lnTo>
                  <a:pt x="243622" y="58800"/>
                </a:lnTo>
                <a:lnTo>
                  <a:pt x="241548" y="63538"/>
                </a:lnTo>
                <a:lnTo>
                  <a:pt x="241623" y="72732"/>
                </a:lnTo>
                <a:lnTo>
                  <a:pt x="242056" y="74930"/>
                </a:lnTo>
                <a:lnTo>
                  <a:pt x="243071" y="77216"/>
                </a:lnTo>
                <a:lnTo>
                  <a:pt x="243918" y="79324"/>
                </a:lnTo>
                <a:lnTo>
                  <a:pt x="257950" y="87756"/>
                </a:lnTo>
                <a:lnTo>
                  <a:pt x="264661" y="87756"/>
                </a:lnTo>
                <a:lnTo>
                  <a:pt x="268005" y="87083"/>
                </a:lnTo>
                <a:lnTo>
                  <a:pt x="270853" y="85674"/>
                </a:lnTo>
                <a:lnTo>
                  <a:pt x="273615" y="84455"/>
                </a:lnTo>
                <a:lnTo>
                  <a:pt x="275922" y="82892"/>
                </a:lnTo>
                <a:lnTo>
                  <a:pt x="276578" y="82168"/>
                </a:lnTo>
                <a:lnTo>
                  <a:pt x="259603" y="82168"/>
                </a:lnTo>
                <a:lnTo>
                  <a:pt x="257721" y="81876"/>
                </a:lnTo>
                <a:lnTo>
                  <a:pt x="255833" y="81280"/>
                </a:lnTo>
                <a:lnTo>
                  <a:pt x="253782" y="80594"/>
                </a:lnTo>
                <a:lnTo>
                  <a:pt x="251960" y="79248"/>
                </a:lnTo>
                <a:lnTo>
                  <a:pt x="250333" y="77216"/>
                </a:lnTo>
                <a:lnTo>
                  <a:pt x="248702" y="75260"/>
                </a:lnTo>
                <a:lnTo>
                  <a:pt x="247900" y="72732"/>
                </a:lnTo>
                <a:lnTo>
                  <a:pt x="247900" y="66039"/>
                </a:lnTo>
                <a:lnTo>
                  <a:pt x="277361" y="52578"/>
                </a:lnTo>
                <a:lnTo>
                  <a:pt x="283457" y="52578"/>
                </a:lnTo>
                <a:lnTo>
                  <a:pt x="283457" y="38061"/>
                </a:lnTo>
                <a:lnTo>
                  <a:pt x="281976" y="33147"/>
                </a:lnTo>
                <a:lnTo>
                  <a:pt x="278993" y="29844"/>
                </a:lnTo>
                <a:close/>
              </a:path>
              <a:path w="407670" h="88265">
                <a:moveTo>
                  <a:pt x="283457" y="81025"/>
                </a:moveTo>
                <a:lnTo>
                  <a:pt x="277614" y="81025"/>
                </a:lnTo>
                <a:lnTo>
                  <a:pt x="277995" y="86360"/>
                </a:lnTo>
                <a:lnTo>
                  <a:pt x="283457" y="86360"/>
                </a:lnTo>
                <a:lnTo>
                  <a:pt x="283457" y="81025"/>
                </a:lnTo>
                <a:close/>
              </a:path>
              <a:path w="407670" h="88265">
                <a:moveTo>
                  <a:pt x="283457" y="52578"/>
                </a:moveTo>
                <a:lnTo>
                  <a:pt x="277361" y="52578"/>
                </a:lnTo>
                <a:lnTo>
                  <a:pt x="277243" y="74930"/>
                </a:lnTo>
                <a:lnTo>
                  <a:pt x="275393" y="76923"/>
                </a:lnTo>
                <a:lnTo>
                  <a:pt x="273085" y="78651"/>
                </a:lnTo>
                <a:lnTo>
                  <a:pt x="270438" y="80010"/>
                </a:lnTo>
                <a:lnTo>
                  <a:pt x="267710" y="81445"/>
                </a:lnTo>
                <a:lnTo>
                  <a:pt x="264726" y="82168"/>
                </a:lnTo>
                <a:lnTo>
                  <a:pt x="276578" y="82168"/>
                </a:lnTo>
                <a:lnTo>
                  <a:pt x="277614" y="81025"/>
                </a:lnTo>
                <a:lnTo>
                  <a:pt x="283457" y="81025"/>
                </a:lnTo>
                <a:lnTo>
                  <a:pt x="283457" y="52578"/>
                </a:lnTo>
                <a:close/>
              </a:path>
              <a:path w="407670" h="88265">
                <a:moveTo>
                  <a:pt x="270885" y="24256"/>
                </a:moveTo>
                <a:lnTo>
                  <a:pt x="262206" y="24256"/>
                </a:lnTo>
                <a:lnTo>
                  <a:pt x="260176" y="24511"/>
                </a:lnTo>
                <a:lnTo>
                  <a:pt x="258227" y="25018"/>
                </a:lnTo>
                <a:lnTo>
                  <a:pt x="256345" y="25361"/>
                </a:lnTo>
                <a:lnTo>
                  <a:pt x="254523" y="25946"/>
                </a:lnTo>
                <a:lnTo>
                  <a:pt x="252745" y="26797"/>
                </a:lnTo>
                <a:lnTo>
                  <a:pt x="251136" y="27470"/>
                </a:lnTo>
                <a:lnTo>
                  <a:pt x="245484" y="30987"/>
                </a:lnTo>
                <a:lnTo>
                  <a:pt x="247770" y="36068"/>
                </a:lnTo>
                <a:lnTo>
                  <a:pt x="249570" y="34709"/>
                </a:lnTo>
                <a:lnTo>
                  <a:pt x="251960" y="33312"/>
                </a:lnTo>
                <a:lnTo>
                  <a:pt x="254944" y="31876"/>
                </a:lnTo>
                <a:lnTo>
                  <a:pt x="257591" y="30518"/>
                </a:lnTo>
                <a:lnTo>
                  <a:pt x="260662" y="29844"/>
                </a:lnTo>
                <a:lnTo>
                  <a:pt x="278993" y="29844"/>
                </a:lnTo>
                <a:lnTo>
                  <a:pt x="275774" y="26123"/>
                </a:lnTo>
                <a:lnTo>
                  <a:pt x="270885" y="24256"/>
                </a:lnTo>
                <a:close/>
              </a:path>
              <a:path w="407670" h="88265">
                <a:moveTo>
                  <a:pt x="305788" y="25781"/>
                </a:moveTo>
                <a:lnTo>
                  <a:pt x="300092" y="25781"/>
                </a:lnTo>
                <a:lnTo>
                  <a:pt x="300092" y="86360"/>
                </a:lnTo>
                <a:lnTo>
                  <a:pt x="306443" y="86360"/>
                </a:lnTo>
                <a:lnTo>
                  <a:pt x="306443" y="37947"/>
                </a:lnTo>
                <a:lnTo>
                  <a:pt x="308984" y="35661"/>
                </a:lnTo>
                <a:lnTo>
                  <a:pt x="311627" y="33820"/>
                </a:lnTo>
                <a:lnTo>
                  <a:pt x="316134" y="31495"/>
                </a:lnTo>
                <a:lnTo>
                  <a:pt x="306443" y="31495"/>
                </a:lnTo>
                <a:lnTo>
                  <a:pt x="305788" y="25781"/>
                </a:lnTo>
                <a:close/>
              </a:path>
              <a:path w="407670" h="88265">
                <a:moveTo>
                  <a:pt x="341910" y="30099"/>
                </a:moveTo>
                <a:lnTo>
                  <a:pt x="331862" y="30099"/>
                </a:lnTo>
                <a:lnTo>
                  <a:pt x="336773" y="33223"/>
                </a:lnTo>
                <a:lnTo>
                  <a:pt x="338954" y="39471"/>
                </a:lnTo>
                <a:lnTo>
                  <a:pt x="339717" y="41592"/>
                </a:lnTo>
                <a:lnTo>
                  <a:pt x="340042" y="44297"/>
                </a:lnTo>
                <a:lnTo>
                  <a:pt x="340095" y="86360"/>
                </a:lnTo>
                <a:lnTo>
                  <a:pt x="346445" y="86360"/>
                </a:lnTo>
                <a:lnTo>
                  <a:pt x="346341" y="44297"/>
                </a:lnTo>
                <a:lnTo>
                  <a:pt x="345917" y="40665"/>
                </a:lnTo>
                <a:lnTo>
                  <a:pt x="345600" y="39027"/>
                </a:lnTo>
                <a:lnTo>
                  <a:pt x="345175" y="37592"/>
                </a:lnTo>
                <a:lnTo>
                  <a:pt x="343908" y="33108"/>
                </a:lnTo>
                <a:lnTo>
                  <a:pt x="341910" y="30099"/>
                </a:lnTo>
                <a:close/>
              </a:path>
              <a:path w="407670" h="88265">
                <a:moveTo>
                  <a:pt x="330614" y="24256"/>
                </a:moveTo>
                <a:lnTo>
                  <a:pt x="321260" y="24256"/>
                </a:lnTo>
                <a:lnTo>
                  <a:pt x="317704" y="24968"/>
                </a:lnTo>
                <a:lnTo>
                  <a:pt x="314424" y="26416"/>
                </a:lnTo>
                <a:lnTo>
                  <a:pt x="312814" y="27089"/>
                </a:lnTo>
                <a:lnTo>
                  <a:pt x="311353" y="27876"/>
                </a:lnTo>
                <a:lnTo>
                  <a:pt x="308750" y="29654"/>
                </a:lnTo>
                <a:lnTo>
                  <a:pt x="307544" y="30568"/>
                </a:lnTo>
                <a:lnTo>
                  <a:pt x="306443" y="31495"/>
                </a:lnTo>
                <a:lnTo>
                  <a:pt x="316134" y="31495"/>
                </a:lnTo>
                <a:lnTo>
                  <a:pt x="317365" y="30861"/>
                </a:lnTo>
                <a:lnTo>
                  <a:pt x="320644" y="30099"/>
                </a:lnTo>
                <a:lnTo>
                  <a:pt x="341910" y="30099"/>
                </a:lnTo>
                <a:lnTo>
                  <a:pt x="341683" y="29756"/>
                </a:lnTo>
                <a:lnTo>
                  <a:pt x="338468" y="27559"/>
                </a:lnTo>
                <a:lnTo>
                  <a:pt x="335102" y="25361"/>
                </a:lnTo>
                <a:lnTo>
                  <a:pt x="330614" y="24256"/>
                </a:lnTo>
                <a:close/>
              </a:path>
              <a:path w="407670" h="88265">
                <a:moveTo>
                  <a:pt x="390344" y="24256"/>
                </a:moveTo>
                <a:lnTo>
                  <a:pt x="382558" y="24256"/>
                </a:lnTo>
                <a:lnTo>
                  <a:pt x="378871" y="25057"/>
                </a:lnTo>
                <a:lnTo>
                  <a:pt x="375657" y="26669"/>
                </a:lnTo>
                <a:lnTo>
                  <a:pt x="372355" y="28282"/>
                </a:lnTo>
                <a:lnTo>
                  <a:pt x="369601" y="30480"/>
                </a:lnTo>
                <a:lnTo>
                  <a:pt x="367298" y="33400"/>
                </a:lnTo>
                <a:lnTo>
                  <a:pt x="365116" y="36068"/>
                </a:lnTo>
                <a:lnTo>
                  <a:pt x="363336" y="39408"/>
                </a:lnTo>
                <a:lnTo>
                  <a:pt x="362066" y="43306"/>
                </a:lnTo>
                <a:lnTo>
                  <a:pt x="360795" y="47117"/>
                </a:lnTo>
                <a:lnTo>
                  <a:pt x="360161" y="51307"/>
                </a:lnTo>
                <a:lnTo>
                  <a:pt x="360161" y="60617"/>
                </a:lnTo>
                <a:lnTo>
                  <a:pt x="360925" y="65493"/>
                </a:lnTo>
                <a:lnTo>
                  <a:pt x="362447" y="70485"/>
                </a:lnTo>
                <a:lnTo>
                  <a:pt x="363801" y="75311"/>
                </a:lnTo>
                <a:lnTo>
                  <a:pt x="366513" y="79413"/>
                </a:lnTo>
                <a:lnTo>
                  <a:pt x="374554" y="86106"/>
                </a:lnTo>
                <a:lnTo>
                  <a:pt x="379422" y="87756"/>
                </a:lnTo>
                <a:lnTo>
                  <a:pt x="388821" y="87756"/>
                </a:lnTo>
                <a:lnTo>
                  <a:pt x="391953" y="87122"/>
                </a:lnTo>
                <a:lnTo>
                  <a:pt x="397033" y="84670"/>
                </a:lnTo>
                <a:lnTo>
                  <a:pt x="399276" y="83057"/>
                </a:lnTo>
                <a:lnTo>
                  <a:pt x="400166" y="82168"/>
                </a:lnTo>
                <a:lnTo>
                  <a:pt x="382874" y="82168"/>
                </a:lnTo>
                <a:lnTo>
                  <a:pt x="380102" y="81534"/>
                </a:lnTo>
                <a:lnTo>
                  <a:pt x="377643" y="80263"/>
                </a:lnTo>
                <a:lnTo>
                  <a:pt x="375296" y="79159"/>
                </a:lnTo>
                <a:lnTo>
                  <a:pt x="373263" y="77431"/>
                </a:lnTo>
                <a:lnTo>
                  <a:pt x="366513" y="52324"/>
                </a:lnTo>
                <a:lnTo>
                  <a:pt x="367146" y="48387"/>
                </a:lnTo>
                <a:lnTo>
                  <a:pt x="369666" y="40347"/>
                </a:lnTo>
                <a:lnTo>
                  <a:pt x="371995" y="36906"/>
                </a:lnTo>
                <a:lnTo>
                  <a:pt x="378663" y="31242"/>
                </a:lnTo>
                <a:lnTo>
                  <a:pt x="382705" y="29844"/>
                </a:lnTo>
                <a:lnTo>
                  <a:pt x="407661" y="29844"/>
                </a:lnTo>
                <a:lnTo>
                  <a:pt x="407661" y="28193"/>
                </a:lnTo>
                <a:lnTo>
                  <a:pt x="401309" y="28193"/>
                </a:lnTo>
                <a:lnTo>
                  <a:pt x="399953" y="27254"/>
                </a:lnTo>
                <a:lnTo>
                  <a:pt x="398048" y="26365"/>
                </a:lnTo>
                <a:lnTo>
                  <a:pt x="395593" y="25526"/>
                </a:lnTo>
                <a:lnTo>
                  <a:pt x="393307" y="24676"/>
                </a:lnTo>
                <a:lnTo>
                  <a:pt x="390344" y="24256"/>
                </a:lnTo>
                <a:close/>
              </a:path>
              <a:path w="407670" h="88265">
                <a:moveTo>
                  <a:pt x="407661" y="81025"/>
                </a:moveTo>
                <a:lnTo>
                  <a:pt x="401309" y="81025"/>
                </a:lnTo>
                <a:lnTo>
                  <a:pt x="401943" y="86360"/>
                </a:lnTo>
                <a:lnTo>
                  <a:pt x="407661" y="86360"/>
                </a:lnTo>
                <a:lnTo>
                  <a:pt x="407661" y="81025"/>
                </a:lnTo>
                <a:close/>
              </a:path>
              <a:path w="407670" h="88265">
                <a:moveTo>
                  <a:pt x="407661" y="29844"/>
                </a:moveTo>
                <a:lnTo>
                  <a:pt x="390387" y="29844"/>
                </a:lnTo>
                <a:lnTo>
                  <a:pt x="393076" y="30353"/>
                </a:lnTo>
                <a:lnTo>
                  <a:pt x="397901" y="32296"/>
                </a:lnTo>
                <a:lnTo>
                  <a:pt x="399783" y="33400"/>
                </a:lnTo>
                <a:lnTo>
                  <a:pt x="401309" y="34670"/>
                </a:lnTo>
                <a:lnTo>
                  <a:pt x="401309" y="74294"/>
                </a:lnTo>
                <a:lnTo>
                  <a:pt x="399445" y="76581"/>
                </a:lnTo>
                <a:lnTo>
                  <a:pt x="397267" y="78447"/>
                </a:lnTo>
                <a:lnTo>
                  <a:pt x="394726" y="79882"/>
                </a:lnTo>
                <a:lnTo>
                  <a:pt x="392122" y="81406"/>
                </a:lnTo>
                <a:lnTo>
                  <a:pt x="389202" y="82168"/>
                </a:lnTo>
                <a:lnTo>
                  <a:pt x="400166" y="82168"/>
                </a:lnTo>
                <a:lnTo>
                  <a:pt x="401309" y="81025"/>
                </a:lnTo>
                <a:lnTo>
                  <a:pt x="407661" y="81025"/>
                </a:lnTo>
                <a:lnTo>
                  <a:pt x="407661" y="29844"/>
                </a:lnTo>
                <a:close/>
              </a:path>
              <a:path w="407670" h="88265">
                <a:moveTo>
                  <a:pt x="407661" y="1650"/>
                </a:moveTo>
                <a:lnTo>
                  <a:pt x="401309" y="1650"/>
                </a:lnTo>
                <a:lnTo>
                  <a:pt x="401309" y="28193"/>
                </a:lnTo>
                <a:lnTo>
                  <a:pt x="407661" y="28193"/>
                </a:lnTo>
                <a:lnTo>
                  <a:pt x="407661" y="16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59997" y="8028000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700007" y="0"/>
                </a:moveTo>
                <a:lnTo>
                  <a:pt x="107988" y="0"/>
                </a:lnTo>
                <a:lnTo>
                  <a:pt x="66056" y="8522"/>
                </a:lnTo>
                <a:lnTo>
                  <a:pt x="31719" y="31726"/>
                </a:lnTo>
                <a:lnTo>
                  <a:pt x="8520" y="66067"/>
                </a:lnTo>
                <a:lnTo>
                  <a:pt x="0" y="108000"/>
                </a:lnTo>
                <a:lnTo>
                  <a:pt x="0" y="715733"/>
                </a:lnTo>
                <a:lnTo>
                  <a:pt x="8520" y="757667"/>
                </a:lnTo>
                <a:lnTo>
                  <a:pt x="31719" y="792008"/>
                </a:lnTo>
                <a:lnTo>
                  <a:pt x="66056" y="815212"/>
                </a:lnTo>
                <a:lnTo>
                  <a:pt x="107988" y="823734"/>
                </a:lnTo>
                <a:lnTo>
                  <a:pt x="2700007" y="823734"/>
                </a:lnTo>
                <a:lnTo>
                  <a:pt x="2700007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73865" y="8177110"/>
            <a:ext cx="2126132" cy="5255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9694" y="397827"/>
            <a:ext cx="2670728" cy="1706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79995" y="0"/>
            <a:ext cx="180340" cy="10692130"/>
          </a:xfrm>
          <a:custGeom>
            <a:avLst/>
            <a:gdLst/>
            <a:ahLst/>
            <a:cxnLst/>
            <a:rect l="l" t="t" r="r" b="b"/>
            <a:pathLst>
              <a:path w="180340" h="10692130">
                <a:moveTo>
                  <a:pt x="0" y="0"/>
                </a:moveTo>
                <a:lnTo>
                  <a:pt x="180009" y="0"/>
                </a:lnTo>
                <a:lnTo>
                  <a:pt x="180009" y="10692003"/>
                </a:lnTo>
                <a:lnTo>
                  <a:pt x="0" y="10692003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998" y="10312630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7" y="0"/>
                </a:lnTo>
                <a:lnTo>
                  <a:pt x="179997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99998" y="10503968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7" y="0"/>
                </a:lnTo>
                <a:lnTo>
                  <a:pt x="179997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37768" y="10368870"/>
            <a:ext cx="97790" cy="83820"/>
          </a:xfrm>
          <a:custGeom>
            <a:avLst/>
            <a:gdLst/>
            <a:ahLst/>
            <a:cxnLst/>
            <a:rect l="l" t="t" r="r" b="b"/>
            <a:pathLst>
              <a:path w="97790" h="83820">
                <a:moveTo>
                  <a:pt x="32638" y="11555"/>
                </a:moveTo>
                <a:lnTo>
                  <a:pt x="22859" y="11555"/>
                </a:lnTo>
                <a:lnTo>
                  <a:pt x="22859" y="83818"/>
                </a:lnTo>
                <a:lnTo>
                  <a:pt x="32638" y="83818"/>
                </a:lnTo>
                <a:lnTo>
                  <a:pt x="32638" y="11555"/>
                </a:lnTo>
                <a:close/>
              </a:path>
              <a:path w="97790" h="83820">
                <a:moveTo>
                  <a:pt x="32638" y="0"/>
                </a:moveTo>
                <a:lnTo>
                  <a:pt x="24129" y="0"/>
                </a:lnTo>
                <a:lnTo>
                  <a:pt x="0" y="16761"/>
                </a:lnTo>
                <a:lnTo>
                  <a:pt x="4699" y="23748"/>
                </a:lnTo>
                <a:lnTo>
                  <a:pt x="22859" y="11555"/>
                </a:lnTo>
                <a:lnTo>
                  <a:pt x="32638" y="11555"/>
                </a:lnTo>
                <a:lnTo>
                  <a:pt x="32638" y="0"/>
                </a:lnTo>
                <a:close/>
              </a:path>
              <a:path w="97790" h="83820">
                <a:moveTo>
                  <a:pt x="97789" y="11555"/>
                </a:moveTo>
                <a:lnTo>
                  <a:pt x="88010" y="11555"/>
                </a:lnTo>
                <a:lnTo>
                  <a:pt x="88010" y="83818"/>
                </a:lnTo>
                <a:lnTo>
                  <a:pt x="97789" y="83818"/>
                </a:lnTo>
                <a:lnTo>
                  <a:pt x="97789" y="11555"/>
                </a:lnTo>
                <a:close/>
              </a:path>
              <a:path w="97790" h="83820">
                <a:moveTo>
                  <a:pt x="97789" y="0"/>
                </a:moveTo>
                <a:lnTo>
                  <a:pt x="89280" y="0"/>
                </a:lnTo>
                <a:lnTo>
                  <a:pt x="65150" y="16761"/>
                </a:lnTo>
                <a:lnTo>
                  <a:pt x="69850" y="23748"/>
                </a:lnTo>
                <a:lnTo>
                  <a:pt x="88010" y="11555"/>
                </a:lnTo>
                <a:lnTo>
                  <a:pt x="97789" y="11555"/>
                </a:lnTo>
                <a:lnTo>
                  <a:pt x="9778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999" y="828014"/>
            <a:ext cx="7380005" cy="2159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36995" y="1007999"/>
            <a:ext cx="1323340" cy="180340"/>
          </a:xfrm>
          <a:custGeom>
            <a:avLst/>
            <a:gdLst/>
            <a:ahLst/>
            <a:cxnLst/>
            <a:rect l="l" t="t" r="r" b="b"/>
            <a:pathLst>
              <a:path w="1323340" h="180340">
                <a:moveTo>
                  <a:pt x="1323009" y="0"/>
                </a:moveTo>
                <a:lnTo>
                  <a:pt x="0" y="0"/>
                </a:lnTo>
                <a:lnTo>
                  <a:pt x="0" y="180009"/>
                </a:lnTo>
                <a:lnTo>
                  <a:pt x="1323009" y="180009"/>
                </a:lnTo>
                <a:lnTo>
                  <a:pt x="1323009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42100" y="1053300"/>
            <a:ext cx="948055" cy="88265"/>
          </a:xfrm>
          <a:custGeom>
            <a:avLst/>
            <a:gdLst/>
            <a:ahLst/>
            <a:cxnLst/>
            <a:rect l="l" t="t" r="r" b="b"/>
            <a:pathLst>
              <a:path w="948054" h="88265">
                <a:moveTo>
                  <a:pt x="24015" y="1650"/>
                </a:moveTo>
                <a:lnTo>
                  <a:pt x="0" y="1650"/>
                </a:lnTo>
                <a:lnTo>
                  <a:pt x="0" y="86359"/>
                </a:lnTo>
                <a:lnTo>
                  <a:pt x="24434" y="86359"/>
                </a:lnTo>
                <a:lnTo>
                  <a:pt x="26962" y="85813"/>
                </a:lnTo>
                <a:lnTo>
                  <a:pt x="29171" y="84708"/>
                </a:lnTo>
                <a:lnTo>
                  <a:pt x="31457" y="83692"/>
                </a:lnTo>
                <a:lnTo>
                  <a:pt x="33426" y="82169"/>
                </a:lnTo>
                <a:lnTo>
                  <a:pt x="35091" y="80136"/>
                </a:lnTo>
                <a:lnTo>
                  <a:pt x="5397" y="80136"/>
                </a:lnTo>
                <a:lnTo>
                  <a:pt x="5397" y="44830"/>
                </a:lnTo>
                <a:lnTo>
                  <a:pt x="33899" y="44830"/>
                </a:lnTo>
                <a:lnTo>
                  <a:pt x="32943" y="43687"/>
                </a:lnTo>
                <a:lnTo>
                  <a:pt x="29108" y="41744"/>
                </a:lnTo>
                <a:lnTo>
                  <a:pt x="24396" y="41401"/>
                </a:lnTo>
                <a:lnTo>
                  <a:pt x="28549" y="40385"/>
                </a:lnTo>
                <a:lnTo>
                  <a:pt x="31254" y="38607"/>
                </a:lnTo>
                <a:lnTo>
                  <a:pt x="5397" y="38607"/>
                </a:lnTo>
                <a:lnTo>
                  <a:pt x="5397" y="7874"/>
                </a:lnTo>
                <a:lnTo>
                  <a:pt x="33206" y="7874"/>
                </a:lnTo>
                <a:lnTo>
                  <a:pt x="28765" y="3340"/>
                </a:lnTo>
                <a:lnTo>
                  <a:pt x="24015" y="1650"/>
                </a:lnTo>
                <a:close/>
              </a:path>
              <a:path w="948054" h="88265">
                <a:moveTo>
                  <a:pt x="33899" y="44830"/>
                </a:moveTo>
                <a:lnTo>
                  <a:pt x="23012" y="44830"/>
                </a:lnTo>
                <a:lnTo>
                  <a:pt x="27228" y="46227"/>
                </a:lnTo>
                <a:lnTo>
                  <a:pt x="33185" y="51815"/>
                </a:lnTo>
                <a:lnTo>
                  <a:pt x="34683" y="56387"/>
                </a:lnTo>
                <a:lnTo>
                  <a:pt x="34683" y="68072"/>
                </a:lnTo>
                <a:lnTo>
                  <a:pt x="33502" y="72301"/>
                </a:lnTo>
                <a:lnTo>
                  <a:pt x="28803" y="78574"/>
                </a:lnTo>
                <a:lnTo>
                  <a:pt x="25476" y="80136"/>
                </a:lnTo>
                <a:lnTo>
                  <a:pt x="35091" y="80136"/>
                </a:lnTo>
                <a:lnTo>
                  <a:pt x="40386" y="55841"/>
                </a:lnTo>
                <a:lnTo>
                  <a:pt x="38900" y="50634"/>
                </a:lnTo>
                <a:lnTo>
                  <a:pt x="35915" y="47244"/>
                </a:lnTo>
                <a:lnTo>
                  <a:pt x="33899" y="44830"/>
                </a:lnTo>
                <a:close/>
              </a:path>
              <a:path w="948054" h="88265">
                <a:moveTo>
                  <a:pt x="33206" y="7874"/>
                </a:moveTo>
                <a:lnTo>
                  <a:pt x="22326" y="7874"/>
                </a:lnTo>
                <a:lnTo>
                  <a:pt x="25679" y="9055"/>
                </a:lnTo>
                <a:lnTo>
                  <a:pt x="28028" y="11429"/>
                </a:lnTo>
                <a:lnTo>
                  <a:pt x="30314" y="13804"/>
                </a:lnTo>
                <a:lnTo>
                  <a:pt x="31457" y="17525"/>
                </a:lnTo>
                <a:lnTo>
                  <a:pt x="31457" y="27431"/>
                </a:lnTo>
                <a:lnTo>
                  <a:pt x="30251" y="31330"/>
                </a:lnTo>
                <a:lnTo>
                  <a:pt x="25476" y="37172"/>
                </a:lnTo>
                <a:lnTo>
                  <a:pt x="21945" y="38607"/>
                </a:lnTo>
                <a:lnTo>
                  <a:pt x="31254" y="38607"/>
                </a:lnTo>
                <a:lnTo>
                  <a:pt x="31699" y="38315"/>
                </a:lnTo>
                <a:lnTo>
                  <a:pt x="35991" y="32042"/>
                </a:lnTo>
                <a:lnTo>
                  <a:pt x="37071" y="27901"/>
                </a:lnTo>
                <a:lnTo>
                  <a:pt x="37071" y="15455"/>
                </a:lnTo>
                <a:lnTo>
                  <a:pt x="35407" y="10121"/>
                </a:lnTo>
                <a:lnTo>
                  <a:pt x="33206" y="7874"/>
                </a:lnTo>
                <a:close/>
              </a:path>
              <a:path w="948054" h="88265">
                <a:moveTo>
                  <a:pt x="55537" y="25780"/>
                </a:moveTo>
                <a:lnTo>
                  <a:pt x="50355" y="25780"/>
                </a:lnTo>
                <a:lnTo>
                  <a:pt x="50355" y="68452"/>
                </a:lnTo>
                <a:lnTo>
                  <a:pt x="50698" y="72047"/>
                </a:lnTo>
                <a:lnTo>
                  <a:pt x="51396" y="74675"/>
                </a:lnTo>
                <a:lnTo>
                  <a:pt x="53606" y="83477"/>
                </a:lnTo>
                <a:lnTo>
                  <a:pt x="59067" y="87883"/>
                </a:lnTo>
                <a:lnTo>
                  <a:pt x="71247" y="87883"/>
                </a:lnTo>
                <a:lnTo>
                  <a:pt x="74231" y="87160"/>
                </a:lnTo>
                <a:lnTo>
                  <a:pt x="79070" y="84366"/>
                </a:lnTo>
                <a:lnTo>
                  <a:pt x="81178" y="82676"/>
                </a:lnTo>
                <a:lnTo>
                  <a:pt x="81761" y="82041"/>
                </a:lnTo>
                <a:lnTo>
                  <a:pt x="65544" y="82041"/>
                </a:lnTo>
                <a:lnTo>
                  <a:pt x="63017" y="81318"/>
                </a:lnTo>
                <a:lnTo>
                  <a:pt x="59016" y="78447"/>
                </a:lnTo>
                <a:lnTo>
                  <a:pt x="57556" y="76136"/>
                </a:lnTo>
                <a:lnTo>
                  <a:pt x="56578" y="72923"/>
                </a:lnTo>
                <a:lnTo>
                  <a:pt x="55892" y="70891"/>
                </a:lnTo>
                <a:lnTo>
                  <a:pt x="55614" y="68452"/>
                </a:lnTo>
                <a:lnTo>
                  <a:pt x="55537" y="25780"/>
                </a:lnTo>
                <a:close/>
              </a:path>
              <a:path w="948054" h="88265">
                <a:moveTo>
                  <a:pt x="88137" y="80645"/>
                </a:moveTo>
                <a:lnTo>
                  <a:pt x="83045" y="80645"/>
                </a:lnTo>
                <a:lnTo>
                  <a:pt x="83464" y="86359"/>
                </a:lnTo>
                <a:lnTo>
                  <a:pt x="88137" y="86359"/>
                </a:lnTo>
                <a:lnTo>
                  <a:pt x="88137" y="80645"/>
                </a:lnTo>
                <a:close/>
              </a:path>
              <a:path w="948054" h="88265">
                <a:moveTo>
                  <a:pt x="88137" y="25780"/>
                </a:moveTo>
                <a:lnTo>
                  <a:pt x="83045" y="25780"/>
                </a:lnTo>
                <a:lnTo>
                  <a:pt x="83045" y="74193"/>
                </a:lnTo>
                <a:lnTo>
                  <a:pt x="80975" y="76479"/>
                </a:lnTo>
                <a:lnTo>
                  <a:pt x="78816" y="78320"/>
                </a:lnTo>
                <a:lnTo>
                  <a:pt x="76530" y="79755"/>
                </a:lnTo>
                <a:lnTo>
                  <a:pt x="74193" y="81279"/>
                </a:lnTo>
                <a:lnTo>
                  <a:pt x="71539" y="82041"/>
                </a:lnTo>
                <a:lnTo>
                  <a:pt x="81761" y="82041"/>
                </a:lnTo>
                <a:lnTo>
                  <a:pt x="83045" y="80645"/>
                </a:lnTo>
                <a:lnTo>
                  <a:pt x="88137" y="80645"/>
                </a:lnTo>
                <a:lnTo>
                  <a:pt x="88137" y="25780"/>
                </a:lnTo>
                <a:close/>
              </a:path>
              <a:path w="948054" h="88265">
                <a:moveTo>
                  <a:pt x="123672" y="24256"/>
                </a:moveTo>
                <a:lnTo>
                  <a:pt x="117868" y="24256"/>
                </a:lnTo>
                <a:lnTo>
                  <a:pt x="114922" y="25146"/>
                </a:lnTo>
                <a:lnTo>
                  <a:pt x="111810" y="26924"/>
                </a:lnTo>
                <a:lnTo>
                  <a:pt x="108762" y="28536"/>
                </a:lnTo>
                <a:lnTo>
                  <a:pt x="106032" y="31915"/>
                </a:lnTo>
                <a:lnTo>
                  <a:pt x="101320" y="41998"/>
                </a:lnTo>
                <a:lnTo>
                  <a:pt x="100223" y="48094"/>
                </a:lnTo>
                <a:lnTo>
                  <a:pt x="100177" y="61302"/>
                </a:lnTo>
                <a:lnTo>
                  <a:pt x="100736" y="65785"/>
                </a:lnTo>
                <a:lnTo>
                  <a:pt x="101868" y="69697"/>
                </a:lnTo>
                <a:lnTo>
                  <a:pt x="102882" y="73494"/>
                </a:lnTo>
                <a:lnTo>
                  <a:pt x="118237" y="87756"/>
                </a:lnTo>
                <a:lnTo>
                  <a:pt x="125171" y="87756"/>
                </a:lnTo>
                <a:lnTo>
                  <a:pt x="128384" y="86906"/>
                </a:lnTo>
                <a:lnTo>
                  <a:pt x="132321" y="84366"/>
                </a:lnTo>
                <a:lnTo>
                  <a:pt x="133489" y="83527"/>
                </a:lnTo>
                <a:lnTo>
                  <a:pt x="135391" y="81914"/>
                </a:lnTo>
                <a:lnTo>
                  <a:pt x="119278" y="81914"/>
                </a:lnTo>
                <a:lnTo>
                  <a:pt x="117030" y="81279"/>
                </a:lnTo>
                <a:lnTo>
                  <a:pt x="115023" y="80009"/>
                </a:lnTo>
                <a:lnTo>
                  <a:pt x="113017" y="78828"/>
                </a:lnTo>
                <a:lnTo>
                  <a:pt x="111290" y="77114"/>
                </a:lnTo>
                <a:lnTo>
                  <a:pt x="109842" y="74828"/>
                </a:lnTo>
                <a:lnTo>
                  <a:pt x="108305" y="72453"/>
                </a:lnTo>
                <a:lnTo>
                  <a:pt x="107200" y="69697"/>
                </a:lnTo>
                <a:lnTo>
                  <a:pt x="106514" y="66586"/>
                </a:lnTo>
                <a:lnTo>
                  <a:pt x="105752" y="63284"/>
                </a:lnTo>
                <a:lnTo>
                  <a:pt x="105371" y="59753"/>
                </a:lnTo>
                <a:lnTo>
                  <a:pt x="105371" y="51968"/>
                </a:lnTo>
                <a:lnTo>
                  <a:pt x="105829" y="48094"/>
                </a:lnTo>
                <a:lnTo>
                  <a:pt x="106718" y="44284"/>
                </a:lnTo>
                <a:lnTo>
                  <a:pt x="107556" y="40411"/>
                </a:lnTo>
                <a:lnTo>
                  <a:pt x="109245" y="37020"/>
                </a:lnTo>
                <a:lnTo>
                  <a:pt x="114363" y="31292"/>
                </a:lnTo>
                <a:lnTo>
                  <a:pt x="117309" y="29845"/>
                </a:lnTo>
                <a:lnTo>
                  <a:pt x="133194" y="29845"/>
                </a:lnTo>
                <a:lnTo>
                  <a:pt x="131533" y="28282"/>
                </a:lnTo>
                <a:lnTo>
                  <a:pt x="129044" y="26670"/>
                </a:lnTo>
                <a:lnTo>
                  <a:pt x="126479" y="25057"/>
                </a:lnTo>
                <a:lnTo>
                  <a:pt x="123672" y="24256"/>
                </a:lnTo>
                <a:close/>
              </a:path>
              <a:path w="948054" h="88265">
                <a:moveTo>
                  <a:pt x="135166" y="74549"/>
                </a:moveTo>
                <a:lnTo>
                  <a:pt x="133096" y="77215"/>
                </a:lnTo>
                <a:lnTo>
                  <a:pt x="130949" y="79121"/>
                </a:lnTo>
                <a:lnTo>
                  <a:pt x="126720" y="81356"/>
                </a:lnTo>
                <a:lnTo>
                  <a:pt x="124396" y="81914"/>
                </a:lnTo>
                <a:lnTo>
                  <a:pt x="135391" y="81914"/>
                </a:lnTo>
                <a:lnTo>
                  <a:pt x="136372" y="80937"/>
                </a:lnTo>
                <a:lnTo>
                  <a:pt x="137134" y="80009"/>
                </a:lnTo>
                <a:lnTo>
                  <a:pt x="135166" y="74549"/>
                </a:lnTo>
                <a:close/>
              </a:path>
              <a:path w="948054" h="88265">
                <a:moveTo>
                  <a:pt x="133194" y="29845"/>
                </a:moveTo>
                <a:lnTo>
                  <a:pt x="123748" y="29845"/>
                </a:lnTo>
                <a:lnTo>
                  <a:pt x="126276" y="30733"/>
                </a:lnTo>
                <a:lnTo>
                  <a:pt x="128206" y="32511"/>
                </a:lnTo>
                <a:lnTo>
                  <a:pt x="130213" y="34124"/>
                </a:lnTo>
                <a:lnTo>
                  <a:pt x="132080" y="36664"/>
                </a:lnTo>
                <a:lnTo>
                  <a:pt x="133819" y="40131"/>
                </a:lnTo>
                <a:lnTo>
                  <a:pt x="137553" y="36956"/>
                </a:lnTo>
                <a:lnTo>
                  <a:pt x="136931" y="35661"/>
                </a:lnTo>
                <a:lnTo>
                  <a:pt x="136093" y="34061"/>
                </a:lnTo>
                <a:lnTo>
                  <a:pt x="135547" y="33147"/>
                </a:lnTo>
                <a:lnTo>
                  <a:pt x="133464" y="30099"/>
                </a:lnTo>
                <a:lnTo>
                  <a:pt x="133194" y="29845"/>
                </a:lnTo>
                <a:close/>
              </a:path>
              <a:path w="948054" h="88265">
                <a:moveTo>
                  <a:pt x="153123" y="1650"/>
                </a:moveTo>
                <a:lnTo>
                  <a:pt x="147929" y="1650"/>
                </a:lnTo>
                <a:lnTo>
                  <a:pt x="147929" y="86359"/>
                </a:lnTo>
                <a:lnTo>
                  <a:pt x="153123" y="86359"/>
                </a:lnTo>
                <a:lnTo>
                  <a:pt x="153123" y="37439"/>
                </a:lnTo>
                <a:lnTo>
                  <a:pt x="155054" y="35585"/>
                </a:lnTo>
                <a:lnTo>
                  <a:pt x="157251" y="33870"/>
                </a:lnTo>
                <a:lnTo>
                  <a:pt x="159753" y="32257"/>
                </a:lnTo>
                <a:lnTo>
                  <a:pt x="161725" y="31114"/>
                </a:lnTo>
                <a:lnTo>
                  <a:pt x="153123" y="31114"/>
                </a:lnTo>
                <a:lnTo>
                  <a:pt x="153123" y="1650"/>
                </a:lnTo>
                <a:close/>
              </a:path>
              <a:path w="948054" h="88265">
                <a:moveTo>
                  <a:pt x="181972" y="30099"/>
                </a:moveTo>
                <a:lnTo>
                  <a:pt x="173799" y="30099"/>
                </a:lnTo>
                <a:lnTo>
                  <a:pt x="177812" y="33235"/>
                </a:lnTo>
                <a:lnTo>
                  <a:pt x="180212" y="41592"/>
                </a:lnTo>
                <a:lnTo>
                  <a:pt x="180440" y="43853"/>
                </a:lnTo>
                <a:lnTo>
                  <a:pt x="180530" y="86359"/>
                </a:lnTo>
                <a:lnTo>
                  <a:pt x="185724" y="86359"/>
                </a:lnTo>
                <a:lnTo>
                  <a:pt x="185724" y="43853"/>
                </a:lnTo>
                <a:lnTo>
                  <a:pt x="185407" y="40220"/>
                </a:lnTo>
                <a:lnTo>
                  <a:pt x="183722" y="33235"/>
                </a:lnTo>
                <a:lnTo>
                  <a:pt x="181972" y="30099"/>
                </a:lnTo>
                <a:close/>
              </a:path>
              <a:path w="948054" h="88265">
                <a:moveTo>
                  <a:pt x="172885" y="24256"/>
                </a:moveTo>
                <a:lnTo>
                  <a:pt x="165163" y="24256"/>
                </a:lnTo>
                <a:lnTo>
                  <a:pt x="162229" y="24980"/>
                </a:lnTo>
                <a:lnTo>
                  <a:pt x="159537" y="26415"/>
                </a:lnTo>
                <a:lnTo>
                  <a:pt x="156908" y="27939"/>
                </a:lnTo>
                <a:lnTo>
                  <a:pt x="154787" y="29502"/>
                </a:lnTo>
                <a:lnTo>
                  <a:pt x="153123" y="31114"/>
                </a:lnTo>
                <a:lnTo>
                  <a:pt x="161725" y="31114"/>
                </a:lnTo>
                <a:lnTo>
                  <a:pt x="162229" y="30822"/>
                </a:lnTo>
                <a:lnTo>
                  <a:pt x="164833" y="30099"/>
                </a:lnTo>
                <a:lnTo>
                  <a:pt x="181972" y="30099"/>
                </a:lnTo>
                <a:lnTo>
                  <a:pt x="176517" y="25400"/>
                </a:lnTo>
                <a:lnTo>
                  <a:pt x="172885" y="24256"/>
                </a:lnTo>
                <a:close/>
              </a:path>
              <a:path w="948054" h="88265">
                <a:moveTo>
                  <a:pt x="227545" y="29845"/>
                </a:moveTo>
                <a:lnTo>
                  <a:pt x="219036" y="29845"/>
                </a:lnTo>
                <a:lnTo>
                  <a:pt x="221805" y="31153"/>
                </a:lnTo>
                <a:lnTo>
                  <a:pt x="223697" y="33781"/>
                </a:lnTo>
                <a:lnTo>
                  <a:pt x="225374" y="36156"/>
                </a:lnTo>
                <a:lnTo>
                  <a:pt x="226212" y="39750"/>
                </a:lnTo>
                <a:lnTo>
                  <a:pt x="226212" y="46989"/>
                </a:lnTo>
                <a:lnTo>
                  <a:pt x="222567" y="47078"/>
                </a:lnTo>
                <a:lnTo>
                  <a:pt x="218490" y="47586"/>
                </a:lnTo>
                <a:lnTo>
                  <a:pt x="209346" y="49441"/>
                </a:lnTo>
                <a:lnTo>
                  <a:pt x="205371" y="51688"/>
                </a:lnTo>
                <a:lnTo>
                  <a:pt x="202018" y="55245"/>
                </a:lnTo>
                <a:lnTo>
                  <a:pt x="198628" y="58800"/>
                </a:lnTo>
                <a:lnTo>
                  <a:pt x="196926" y="63538"/>
                </a:lnTo>
                <a:lnTo>
                  <a:pt x="196988" y="72732"/>
                </a:lnTo>
                <a:lnTo>
                  <a:pt x="197345" y="74929"/>
                </a:lnTo>
                <a:lnTo>
                  <a:pt x="198183" y="77215"/>
                </a:lnTo>
                <a:lnTo>
                  <a:pt x="198869" y="79336"/>
                </a:lnTo>
                <a:lnTo>
                  <a:pt x="210337" y="87756"/>
                </a:lnTo>
                <a:lnTo>
                  <a:pt x="215823" y="87756"/>
                </a:lnTo>
                <a:lnTo>
                  <a:pt x="218554" y="87083"/>
                </a:lnTo>
                <a:lnTo>
                  <a:pt x="220859" y="85686"/>
                </a:lnTo>
                <a:lnTo>
                  <a:pt x="223138" y="84454"/>
                </a:lnTo>
                <a:lnTo>
                  <a:pt x="225031" y="82892"/>
                </a:lnTo>
                <a:lnTo>
                  <a:pt x="225568" y="82169"/>
                </a:lnTo>
                <a:lnTo>
                  <a:pt x="211683" y="82169"/>
                </a:lnTo>
                <a:lnTo>
                  <a:pt x="210146" y="81876"/>
                </a:lnTo>
                <a:lnTo>
                  <a:pt x="206933" y="80606"/>
                </a:lnTo>
                <a:lnTo>
                  <a:pt x="205447" y="79248"/>
                </a:lnTo>
                <a:lnTo>
                  <a:pt x="204114" y="77215"/>
                </a:lnTo>
                <a:lnTo>
                  <a:pt x="202780" y="75272"/>
                </a:lnTo>
                <a:lnTo>
                  <a:pt x="202120" y="72732"/>
                </a:lnTo>
                <a:lnTo>
                  <a:pt x="202120" y="66039"/>
                </a:lnTo>
                <a:lnTo>
                  <a:pt x="226212" y="52577"/>
                </a:lnTo>
                <a:lnTo>
                  <a:pt x="231190" y="52577"/>
                </a:lnTo>
                <a:lnTo>
                  <a:pt x="231190" y="38061"/>
                </a:lnTo>
                <a:lnTo>
                  <a:pt x="229984" y="33147"/>
                </a:lnTo>
                <a:lnTo>
                  <a:pt x="227545" y="29845"/>
                </a:lnTo>
                <a:close/>
              </a:path>
              <a:path w="948054" h="88265">
                <a:moveTo>
                  <a:pt x="231190" y="81025"/>
                </a:moveTo>
                <a:lnTo>
                  <a:pt x="226415" y="81025"/>
                </a:lnTo>
                <a:lnTo>
                  <a:pt x="226720" y="86359"/>
                </a:lnTo>
                <a:lnTo>
                  <a:pt x="231190" y="86359"/>
                </a:lnTo>
                <a:lnTo>
                  <a:pt x="231190" y="81025"/>
                </a:lnTo>
                <a:close/>
              </a:path>
              <a:path w="948054" h="88265">
                <a:moveTo>
                  <a:pt x="231190" y="52577"/>
                </a:moveTo>
                <a:lnTo>
                  <a:pt x="226212" y="52577"/>
                </a:lnTo>
                <a:lnTo>
                  <a:pt x="226115" y="74929"/>
                </a:lnTo>
                <a:lnTo>
                  <a:pt x="224599" y="76923"/>
                </a:lnTo>
                <a:lnTo>
                  <a:pt x="222707" y="78651"/>
                </a:lnTo>
                <a:lnTo>
                  <a:pt x="218312" y="81445"/>
                </a:lnTo>
                <a:lnTo>
                  <a:pt x="215874" y="82169"/>
                </a:lnTo>
                <a:lnTo>
                  <a:pt x="225568" y="82169"/>
                </a:lnTo>
                <a:lnTo>
                  <a:pt x="226415" y="81025"/>
                </a:lnTo>
                <a:lnTo>
                  <a:pt x="231190" y="81025"/>
                </a:lnTo>
                <a:lnTo>
                  <a:pt x="231190" y="52577"/>
                </a:lnTo>
                <a:close/>
              </a:path>
              <a:path w="948054" h="88265">
                <a:moveTo>
                  <a:pt x="220916" y="24256"/>
                </a:moveTo>
                <a:lnTo>
                  <a:pt x="213817" y="24256"/>
                </a:lnTo>
                <a:lnTo>
                  <a:pt x="212153" y="24510"/>
                </a:lnTo>
                <a:lnTo>
                  <a:pt x="210565" y="25019"/>
                </a:lnTo>
                <a:lnTo>
                  <a:pt x="209029" y="25361"/>
                </a:lnTo>
                <a:lnTo>
                  <a:pt x="207543" y="25946"/>
                </a:lnTo>
                <a:lnTo>
                  <a:pt x="206082" y="26797"/>
                </a:lnTo>
                <a:lnTo>
                  <a:pt x="204774" y="27470"/>
                </a:lnTo>
                <a:lnTo>
                  <a:pt x="204190" y="27812"/>
                </a:lnTo>
                <a:lnTo>
                  <a:pt x="203085" y="28536"/>
                </a:lnTo>
                <a:lnTo>
                  <a:pt x="202539" y="28955"/>
                </a:lnTo>
                <a:lnTo>
                  <a:pt x="201313" y="29845"/>
                </a:lnTo>
                <a:lnTo>
                  <a:pt x="200539" y="30518"/>
                </a:lnTo>
                <a:lnTo>
                  <a:pt x="200152" y="30987"/>
                </a:lnTo>
                <a:lnTo>
                  <a:pt x="202018" y="36067"/>
                </a:lnTo>
                <a:lnTo>
                  <a:pt x="203492" y="34709"/>
                </a:lnTo>
                <a:lnTo>
                  <a:pt x="205447" y="33312"/>
                </a:lnTo>
                <a:lnTo>
                  <a:pt x="207886" y="31876"/>
                </a:lnTo>
                <a:lnTo>
                  <a:pt x="210045" y="30518"/>
                </a:lnTo>
                <a:lnTo>
                  <a:pt x="212559" y="29845"/>
                </a:lnTo>
                <a:lnTo>
                  <a:pt x="227545" y="29845"/>
                </a:lnTo>
                <a:lnTo>
                  <a:pt x="224904" y="26123"/>
                </a:lnTo>
                <a:lnTo>
                  <a:pt x="220916" y="24256"/>
                </a:lnTo>
                <a:close/>
              </a:path>
              <a:path w="948054" h="88265">
                <a:moveTo>
                  <a:pt x="249351" y="25780"/>
                </a:moveTo>
                <a:lnTo>
                  <a:pt x="244792" y="25780"/>
                </a:lnTo>
                <a:lnTo>
                  <a:pt x="244792" y="86359"/>
                </a:lnTo>
                <a:lnTo>
                  <a:pt x="249974" y="86359"/>
                </a:lnTo>
                <a:lnTo>
                  <a:pt x="249974" y="38607"/>
                </a:lnTo>
                <a:lnTo>
                  <a:pt x="251434" y="36829"/>
                </a:lnTo>
                <a:lnTo>
                  <a:pt x="253301" y="35013"/>
                </a:lnTo>
                <a:lnTo>
                  <a:pt x="257014" y="32003"/>
                </a:lnTo>
                <a:lnTo>
                  <a:pt x="249770" y="32003"/>
                </a:lnTo>
                <a:lnTo>
                  <a:pt x="249351" y="25780"/>
                </a:lnTo>
                <a:close/>
              </a:path>
              <a:path w="948054" h="88265">
                <a:moveTo>
                  <a:pt x="263652" y="24383"/>
                </a:moveTo>
                <a:lnTo>
                  <a:pt x="260604" y="24383"/>
                </a:lnTo>
                <a:lnTo>
                  <a:pt x="259143" y="24764"/>
                </a:lnTo>
                <a:lnTo>
                  <a:pt x="257556" y="25526"/>
                </a:lnTo>
                <a:lnTo>
                  <a:pt x="256032" y="26123"/>
                </a:lnTo>
                <a:lnTo>
                  <a:pt x="254546" y="27139"/>
                </a:lnTo>
                <a:lnTo>
                  <a:pt x="250672" y="30962"/>
                </a:lnTo>
                <a:lnTo>
                  <a:pt x="250189" y="31496"/>
                </a:lnTo>
                <a:lnTo>
                  <a:pt x="249770" y="32003"/>
                </a:lnTo>
                <a:lnTo>
                  <a:pt x="257014" y="32003"/>
                </a:lnTo>
                <a:lnTo>
                  <a:pt x="257797" y="31369"/>
                </a:lnTo>
                <a:lnTo>
                  <a:pt x="260083" y="30479"/>
                </a:lnTo>
                <a:lnTo>
                  <a:pt x="266896" y="30479"/>
                </a:lnTo>
                <a:lnTo>
                  <a:pt x="267525" y="25273"/>
                </a:lnTo>
                <a:lnTo>
                  <a:pt x="265518" y="24676"/>
                </a:lnTo>
                <a:lnTo>
                  <a:pt x="263652" y="24383"/>
                </a:lnTo>
                <a:close/>
              </a:path>
              <a:path w="948054" h="88265">
                <a:moveTo>
                  <a:pt x="266896" y="30479"/>
                </a:moveTo>
                <a:lnTo>
                  <a:pt x="264096" y="30479"/>
                </a:lnTo>
                <a:lnTo>
                  <a:pt x="265557" y="30772"/>
                </a:lnTo>
                <a:lnTo>
                  <a:pt x="266788" y="31369"/>
                </a:lnTo>
                <a:lnTo>
                  <a:pt x="266896" y="30479"/>
                </a:lnTo>
                <a:close/>
              </a:path>
              <a:path w="948054" h="88265">
                <a:moveTo>
                  <a:pt x="297865" y="24256"/>
                </a:moveTo>
                <a:lnTo>
                  <a:pt x="290322" y="24256"/>
                </a:lnTo>
                <a:lnTo>
                  <a:pt x="287248" y="25234"/>
                </a:lnTo>
                <a:lnTo>
                  <a:pt x="272821" y="48729"/>
                </a:lnTo>
                <a:lnTo>
                  <a:pt x="272821" y="66001"/>
                </a:lnTo>
                <a:lnTo>
                  <a:pt x="274726" y="73786"/>
                </a:lnTo>
                <a:lnTo>
                  <a:pt x="278778" y="79755"/>
                </a:lnTo>
                <a:lnTo>
                  <a:pt x="282257" y="84962"/>
                </a:lnTo>
                <a:lnTo>
                  <a:pt x="287591" y="87756"/>
                </a:lnTo>
                <a:lnTo>
                  <a:pt x="296722" y="87756"/>
                </a:lnTo>
                <a:lnTo>
                  <a:pt x="299148" y="87287"/>
                </a:lnTo>
                <a:lnTo>
                  <a:pt x="301777" y="86359"/>
                </a:lnTo>
                <a:lnTo>
                  <a:pt x="304063" y="85598"/>
                </a:lnTo>
                <a:lnTo>
                  <a:pt x="305968" y="84670"/>
                </a:lnTo>
                <a:lnTo>
                  <a:pt x="308737" y="82638"/>
                </a:lnTo>
                <a:lnTo>
                  <a:pt x="309217" y="82169"/>
                </a:lnTo>
                <a:lnTo>
                  <a:pt x="289140" y="82169"/>
                </a:lnTo>
                <a:lnTo>
                  <a:pt x="285000" y="79755"/>
                </a:lnTo>
                <a:lnTo>
                  <a:pt x="279387" y="70269"/>
                </a:lnTo>
                <a:lnTo>
                  <a:pt x="278003" y="63626"/>
                </a:lnTo>
                <a:lnTo>
                  <a:pt x="278003" y="54990"/>
                </a:lnTo>
                <a:lnTo>
                  <a:pt x="312889" y="54990"/>
                </a:lnTo>
                <a:lnTo>
                  <a:pt x="312750" y="50330"/>
                </a:lnTo>
                <a:lnTo>
                  <a:pt x="312626" y="49402"/>
                </a:lnTo>
                <a:lnTo>
                  <a:pt x="278422" y="49402"/>
                </a:lnTo>
                <a:lnTo>
                  <a:pt x="279107" y="42633"/>
                </a:lnTo>
                <a:lnTo>
                  <a:pt x="280847" y="37630"/>
                </a:lnTo>
                <a:lnTo>
                  <a:pt x="286245" y="31369"/>
                </a:lnTo>
                <a:lnTo>
                  <a:pt x="289420" y="29845"/>
                </a:lnTo>
                <a:lnTo>
                  <a:pt x="305507" y="29845"/>
                </a:lnTo>
                <a:lnTo>
                  <a:pt x="301739" y="25869"/>
                </a:lnTo>
                <a:lnTo>
                  <a:pt x="297865" y="24256"/>
                </a:lnTo>
                <a:close/>
              </a:path>
              <a:path w="948054" h="88265">
                <a:moveTo>
                  <a:pt x="309460" y="74422"/>
                </a:moveTo>
                <a:lnTo>
                  <a:pt x="305447" y="79590"/>
                </a:lnTo>
                <a:lnTo>
                  <a:pt x="300494" y="82169"/>
                </a:lnTo>
                <a:lnTo>
                  <a:pt x="309217" y="82169"/>
                </a:lnTo>
                <a:lnTo>
                  <a:pt x="309905" y="81495"/>
                </a:lnTo>
                <a:lnTo>
                  <a:pt x="311023" y="80136"/>
                </a:lnTo>
                <a:lnTo>
                  <a:pt x="309460" y="74422"/>
                </a:lnTo>
                <a:close/>
              </a:path>
              <a:path w="948054" h="88265">
                <a:moveTo>
                  <a:pt x="305507" y="29845"/>
                </a:moveTo>
                <a:lnTo>
                  <a:pt x="294817" y="29845"/>
                </a:lnTo>
                <a:lnTo>
                  <a:pt x="296697" y="30352"/>
                </a:lnTo>
                <a:lnTo>
                  <a:pt x="298767" y="31369"/>
                </a:lnTo>
                <a:lnTo>
                  <a:pt x="300774" y="32384"/>
                </a:lnTo>
                <a:lnTo>
                  <a:pt x="302615" y="34505"/>
                </a:lnTo>
                <a:lnTo>
                  <a:pt x="304266" y="37719"/>
                </a:lnTo>
                <a:lnTo>
                  <a:pt x="305930" y="40855"/>
                </a:lnTo>
                <a:lnTo>
                  <a:pt x="306870" y="44742"/>
                </a:lnTo>
                <a:lnTo>
                  <a:pt x="307073" y="49402"/>
                </a:lnTo>
                <a:lnTo>
                  <a:pt x="312626" y="49402"/>
                </a:lnTo>
                <a:lnTo>
                  <a:pt x="312127" y="45681"/>
                </a:lnTo>
                <a:lnTo>
                  <a:pt x="310982" y="40855"/>
                </a:lnTo>
                <a:lnTo>
                  <a:pt x="309841" y="36195"/>
                </a:lnTo>
                <a:lnTo>
                  <a:pt x="307759" y="32219"/>
                </a:lnTo>
                <a:lnTo>
                  <a:pt x="305507" y="29845"/>
                </a:lnTo>
                <a:close/>
              </a:path>
              <a:path w="948054" h="88265">
                <a:moveTo>
                  <a:pt x="322757" y="75437"/>
                </a:moveTo>
                <a:lnTo>
                  <a:pt x="320952" y="80645"/>
                </a:lnTo>
                <a:lnTo>
                  <a:pt x="320848" y="81241"/>
                </a:lnTo>
                <a:lnTo>
                  <a:pt x="321881" y="82511"/>
                </a:lnTo>
                <a:lnTo>
                  <a:pt x="323684" y="83947"/>
                </a:lnTo>
                <a:lnTo>
                  <a:pt x="328663" y="86995"/>
                </a:lnTo>
                <a:lnTo>
                  <a:pt x="331952" y="87756"/>
                </a:lnTo>
                <a:lnTo>
                  <a:pt x="338315" y="87756"/>
                </a:lnTo>
                <a:lnTo>
                  <a:pt x="340740" y="87249"/>
                </a:lnTo>
                <a:lnTo>
                  <a:pt x="343306" y="86232"/>
                </a:lnTo>
                <a:lnTo>
                  <a:pt x="345732" y="85382"/>
                </a:lnTo>
                <a:lnTo>
                  <a:pt x="347840" y="83527"/>
                </a:lnTo>
                <a:lnTo>
                  <a:pt x="348690" y="82169"/>
                </a:lnTo>
                <a:lnTo>
                  <a:pt x="332917" y="82169"/>
                </a:lnTo>
                <a:lnTo>
                  <a:pt x="330225" y="81406"/>
                </a:lnTo>
                <a:lnTo>
                  <a:pt x="325653" y="78358"/>
                </a:lnTo>
                <a:lnTo>
                  <a:pt x="323926" y="76873"/>
                </a:lnTo>
                <a:lnTo>
                  <a:pt x="322757" y="75437"/>
                </a:lnTo>
                <a:close/>
              </a:path>
              <a:path w="948054" h="88265">
                <a:moveTo>
                  <a:pt x="340296" y="24256"/>
                </a:moveTo>
                <a:lnTo>
                  <a:pt x="334276" y="24256"/>
                </a:lnTo>
                <a:lnTo>
                  <a:pt x="331914" y="24803"/>
                </a:lnTo>
                <a:lnTo>
                  <a:pt x="329704" y="25907"/>
                </a:lnTo>
                <a:lnTo>
                  <a:pt x="327418" y="26924"/>
                </a:lnTo>
                <a:lnTo>
                  <a:pt x="325551" y="28575"/>
                </a:lnTo>
                <a:lnTo>
                  <a:pt x="322643" y="33147"/>
                </a:lnTo>
                <a:lnTo>
                  <a:pt x="321919" y="35902"/>
                </a:lnTo>
                <a:lnTo>
                  <a:pt x="321919" y="43433"/>
                </a:lnTo>
                <a:lnTo>
                  <a:pt x="339191" y="58000"/>
                </a:lnTo>
                <a:lnTo>
                  <a:pt x="342468" y="60198"/>
                </a:lnTo>
                <a:lnTo>
                  <a:pt x="346138" y="64681"/>
                </a:lnTo>
                <a:lnTo>
                  <a:pt x="347040" y="67563"/>
                </a:lnTo>
                <a:lnTo>
                  <a:pt x="347040" y="74764"/>
                </a:lnTo>
                <a:lnTo>
                  <a:pt x="346075" y="77508"/>
                </a:lnTo>
                <a:lnTo>
                  <a:pt x="344131" y="79375"/>
                </a:lnTo>
                <a:lnTo>
                  <a:pt x="342341" y="81241"/>
                </a:lnTo>
                <a:lnTo>
                  <a:pt x="339636" y="82169"/>
                </a:lnTo>
                <a:lnTo>
                  <a:pt x="348690" y="82169"/>
                </a:lnTo>
                <a:lnTo>
                  <a:pt x="349643" y="80645"/>
                </a:lnTo>
                <a:lnTo>
                  <a:pt x="351358" y="78016"/>
                </a:lnTo>
                <a:lnTo>
                  <a:pt x="352211" y="74764"/>
                </a:lnTo>
                <a:lnTo>
                  <a:pt x="352234" y="65443"/>
                </a:lnTo>
                <a:lnTo>
                  <a:pt x="351116" y="61379"/>
                </a:lnTo>
                <a:lnTo>
                  <a:pt x="334276" y="49275"/>
                </a:lnTo>
                <a:lnTo>
                  <a:pt x="331127" y="47409"/>
                </a:lnTo>
                <a:lnTo>
                  <a:pt x="329603" y="45720"/>
                </a:lnTo>
                <a:lnTo>
                  <a:pt x="327939" y="44030"/>
                </a:lnTo>
                <a:lnTo>
                  <a:pt x="327113" y="41694"/>
                </a:lnTo>
                <a:lnTo>
                  <a:pt x="327158" y="35902"/>
                </a:lnTo>
                <a:lnTo>
                  <a:pt x="327875" y="33870"/>
                </a:lnTo>
                <a:lnTo>
                  <a:pt x="330987" y="30568"/>
                </a:lnTo>
                <a:lnTo>
                  <a:pt x="333298" y="29717"/>
                </a:lnTo>
                <a:lnTo>
                  <a:pt x="350357" y="29717"/>
                </a:lnTo>
                <a:lnTo>
                  <a:pt x="348322" y="27978"/>
                </a:lnTo>
                <a:lnTo>
                  <a:pt x="343331" y="25019"/>
                </a:lnTo>
                <a:lnTo>
                  <a:pt x="340296" y="24256"/>
                </a:lnTo>
                <a:close/>
              </a:path>
              <a:path w="948054" h="88265">
                <a:moveTo>
                  <a:pt x="350357" y="29717"/>
                </a:moveTo>
                <a:lnTo>
                  <a:pt x="338912" y="29717"/>
                </a:lnTo>
                <a:lnTo>
                  <a:pt x="341261" y="30314"/>
                </a:lnTo>
                <a:lnTo>
                  <a:pt x="343408" y="31496"/>
                </a:lnTo>
                <a:lnTo>
                  <a:pt x="349529" y="36322"/>
                </a:lnTo>
                <a:lnTo>
                  <a:pt x="351713" y="31369"/>
                </a:lnTo>
                <a:lnTo>
                  <a:pt x="350357" y="29717"/>
                </a:lnTo>
                <a:close/>
              </a:path>
              <a:path w="948054" h="88265">
                <a:moveTo>
                  <a:pt x="371119" y="31369"/>
                </a:moveTo>
                <a:lnTo>
                  <a:pt x="365925" y="31369"/>
                </a:lnTo>
                <a:lnTo>
                  <a:pt x="365925" y="76923"/>
                </a:lnTo>
                <a:lnTo>
                  <a:pt x="366195" y="78905"/>
                </a:lnTo>
                <a:lnTo>
                  <a:pt x="366288" y="79375"/>
                </a:lnTo>
                <a:lnTo>
                  <a:pt x="367056" y="81533"/>
                </a:lnTo>
                <a:lnTo>
                  <a:pt x="367664" y="83400"/>
                </a:lnTo>
                <a:lnTo>
                  <a:pt x="368782" y="85089"/>
                </a:lnTo>
                <a:lnTo>
                  <a:pt x="370281" y="86105"/>
                </a:lnTo>
                <a:lnTo>
                  <a:pt x="371817" y="87210"/>
                </a:lnTo>
                <a:lnTo>
                  <a:pt x="373684" y="87756"/>
                </a:lnTo>
                <a:lnTo>
                  <a:pt x="378320" y="87756"/>
                </a:lnTo>
                <a:lnTo>
                  <a:pt x="380187" y="87375"/>
                </a:lnTo>
                <a:lnTo>
                  <a:pt x="381508" y="86613"/>
                </a:lnTo>
                <a:lnTo>
                  <a:pt x="382752" y="85928"/>
                </a:lnTo>
                <a:lnTo>
                  <a:pt x="383895" y="85089"/>
                </a:lnTo>
                <a:lnTo>
                  <a:pt x="384937" y="84074"/>
                </a:lnTo>
                <a:lnTo>
                  <a:pt x="384092" y="82169"/>
                </a:lnTo>
                <a:lnTo>
                  <a:pt x="375031" y="82169"/>
                </a:lnTo>
                <a:lnTo>
                  <a:pt x="373621" y="81533"/>
                </a:lnTo>
                <a:lnTo>
                  <a:pt x="372579" y="80263"/>
                </a:lnTo>
                <a:lnTo>
                  <a:pt x="371602" y="78905"/>
                </a:lnTo>
                <a:lnTo>
                  <a:pt x="371174" y="76923"/>
                </a:lnTo>
                <a:lnTo>
                  <a:pt x="371119" y="31369"/>
                </a:lnTo>
                <a:close/>
              </a:path>
              <a:path w="948054" h="88265">
                <a:moveTo>
                  <a:pt x="382854" y="79375"/>
                </a:moveTo>
                <a:lnTo>
                  <a:pt x="380428" y="81241"/>
                </a:lnTo>
                <a:lnTo>
                  <a:pt x="378421" y="82169"/>
                </a:lnTo>
                <a:lnTo>
                  <a:pt x="384092" y="82169"/>
                </a:lnTo>
                <a:lnTo>
                  <a:pt x="382854" y="79375"/>
                </a:lnTo>
                <a:close/>
              </a:path>
              <a:path w="948054" h="88265">
                <a:moveTo>
                  <a:pt x="383476" y="25780"/>
                </a:moveTo>
                <a:lnTo>
                  <a:pt x="357835" y="25780"/>
                </a:lnTo>
                <a:lnTo>
                  <a:pt x="357835" y="31369"/>
                </a:lnTo>
                <a:lnTo>
                  <a:pt x="383476" y="31369"/>
                </a:lnTo>
                <a:lnTo>
                  <a:pt x="383476" y="25780"/>
                </a:lnTo>
                <a:close/>
              </a:path>
              <a:path w="948054" h="88265">
                <a:moveTo>
                  <a:pt x="371119" y="9651"/>
                </a:moveTo>
                <a:lnTo>
                  <a:pt x="365925" y="9651"/>
                </a:lnTo>
                <a:lnTo>
                  <a:pt x="365925" y="25780"/>
                </a:lnTo>
                <a:lnTo>
                  <a:pt x="371119" y="25780"/>
                </a:lnTo>
                <a:lnTo>
                  <a:pt x="371119" y="9651"/>
                </a:lnTo>
                <a:close/>
              </a:path>
              <a:path w="948054" h="88265">
                <a:moveTo>
                  <a:pt x="439216" y="7874"/>
                </a:moveTo>
                <a:lnTo>
                  <a:pt x="433832" y="7874"/>
                </a:lnTo>
                <a:lnTo>
                  <a:pt x="433832" y="86359"/>
                </a:lnTo>
                <a:lnTo>
                  <a:pt x="439216" y="86359"/>
                </a:lnTo>
                <a:lnTo>
                  <a:pt x="439216" y="7874"/>
                </a:lnTo>
                <a:close/>
              </a:path>
              <a:path w="948054" h="88265">
                <a:moveTo>
                  <a:pt x="459676" y="1650"/>
                </a:moveTo>
                <a:lnTo>
                  <a:pt x="413473" y="1650"/>
                </a:lnTo>
                <a:lnTo>
                  <a:pt x="413473" y="7874"/>
                </a:lnTo>
                <a:lnTo>
                  <a:pt x="459676" y="7874"/>
                </a:lnTo>
                <a:lnTo>
                  <a:pt x="459676" y="1650"/>
                </a:lnTo>
                <a:close/>
              </a:path>
              <a:path w="948054" h="88265">
                <a:moveTo>
                  <a:pt x="490778" y="24256"/>
                </a:moveTo>
                <a:lnTo>
                  <a:pt x="482473" y="24256"/>
                </a:lnTo>
                <a:lnTo>
                  <a:pt x="479120" y="25361"/>
                </a:lnTo>
                <a:lnTo>
                  <a:pt x="475868" y="27558"/>
                </a:lnTo>
                <a:lnTo>
                  <a:pt x="472681" y="29679"/>
                </a:lnTo>
                <a:lnTo>
                  <a:pt x="470090" y="33312"/>
                </a:lnTo>
                <a:lnTo>
                  <a:pt x="468083" y="38480"/>
                </a:lnTo>
                <a:lnTo>
                  <a:pt x="466077" y="43560"/>
                </a:lnTo>
                <a:lnTo>
                  <a:pt x="465111" y="49060"/>
                </a:lnTo>
                <a:lnTo>
                  <a:pt x="465074" y="59944"/>
                </a:lnTo>
                <a:lnTo>
                  <a:pt x="465620" y="64427"/>
                </a:lnTo>
                <a:lnTo>
                  <a:pt x="467906" y="74002"/>
                </a:lnTo>
                <a:lnTo>
                  <a:pt x="470166" y="78320"/>
                </a:lnTo>
                <a:lnTo>
                  <a:pt x="473592" y="82169"/>
                </a:lnTo>
                <a:lnTo>
                  <a:pt x="476808" y="85851"/>
                </a:lnTo>
                <a:lnTo>
                  <a:pt x="480949" y="87756"/>
                </a:lnTo>
                <a:lnTo>
                  <a:pt x="489331" y="87756"/>
                </a:lnTo>
                <a:lnTo>
                  <a:pt x="492645" y="86652"/>
                </a:lnTo>
                <a:lnTo>
                  <a:pt x="499084" y="82334"/>
                </a:lnTo>
                <a:lnTo>
                  <a:pt x="499205" y="82169"/>
                </a:lnTo>
                <a:lnTo>
                  <a:pt x="483374" y="82169"/>
                </a:lnTo>
                <a:lnTo>
                  <a:pt x="481063" y="81406"/>
                </a:lnTo>
                <a:lnTo>
                  <a:pt x="477202" y="78447"/>
                </a:lnTo>
                <a:lnTo>
                  <a:pt x="475576" y="76415"/>
                </a:lnTo>
                <a:lnTo>
                  <a:pt x="474192" y="73786"/>
                </a:lnTo>
                <a:lnTo>
                  <a:pt x="473494" y="72605"/>
                </a:lnTo>
                <a:lnTo>
                  <a:pt x="470322" y="51981"/>
                </a:lnTo>
                <a:lnTo>
                  <a:pt x="470649" y="49060"/>
                </a:lnTo>
                <a:lnTo>
                  <a:pt x="482333" y="29845"/>
                </a:lnTo>
                <a:lnTo>
                  <a:pt x="498396" y="29845"/>
                </a:lnTo>
                <a:lnTo>
                  <a:pt x="494931" y="26123"/>
                </a:lnTo>
                <a:lnTo>
                  <a:pt x="490778" y="24256"/>
                </a:lnTo>
                <a:close/>
              </a:path>
              <a:path w="948054" h="88265">
                <a:moveTo>
                  <a:pt x="498396" y="29845"/>
                </a:moveTo>
                <a:lnTo>
                  <a:pt x="488695" y="29845"/>
                </a:lnTo>
                <a:lnTo>
                  <a:pt x="491261" y="30860"/>
                </a:lnTo>
                <a:lnTo>
                  <a:pt x="493763" y="32892"/>
                </a:lnTo>
                <a:lnTo>
                  <a:pt x="496227" y="34759"/>
                </a:lnTo>
                <a:lnTo>
                  <a:pt x="498221" y="37846"/>
                </a:lnTo>
                <a:lnTo>
                  <a:pt x="499643" y="42036"/>
                </a:lnTo>
                <a:lnTo>
                  <a:pt x="501091" y="46100"/>
                </a:lnTo>
                <a:lnTo>
                  <a:pt x="501593" y="49275"/>
                </a:lnTo>
                <a:lnTo>
                  <a:pt x="501707" y="59944"/>
                </a:lnTo>
                <a:lnTo>
                  <a:pt x="501370" y="62737"/>
                </a:lnTo>
                <a:lnTo>
                  <a:pt x="499579" y="70954"/>
                </a:lnTo>
                <a:lnTo>
                  <a:pt x="497890" y="74549"/>
                </a:lnTo>
                <a:lnTo>
                  <a:pt x="492925" y="80645"/>
                </a:lnTo>
                <a:lnTo>
                  <a:pt x="489775" y="82169"/>
                </a:lnTo>
                <a:lnTo>
                  <a:pt x="499205" y="82169"/>
                </a:lnTo>
                <a:lnTo>
                  <a:pt x="501751" y="78701"/>
                </a:lnTo>
                <a:lnTo>
                  <a:pt x="505987" y="68414"/>
                </a:lnTo>
                <a:lnTo>
                  <a:pt x="506980" y="62737"/>
                </a:lnTo>
                <a:lnTo>
                  <a:pt x="507009" y="51981"/>
                </a:lnTo>
                <a:lnTo>
                  <a:pt x="506425" y="47536"/>
                </a:lnTo>
                <a:lnTo>
                  <a:pt x="505119" y="42036"/>
                </a:lnTo>
                <a:lnTo>
                  <a:pt x="504063" y="37719"/>
                </a:lnTo>
                <a:lnTo>
                  <a:pt x="501789" y="33489"/>
                </a:lnTo>
                <a:lnTo>
                  <a:pt x="498396" y="29845"/>
                </a:lnTo>
                <a:close/>
              </a:path>
              <a:path w="948054" h="88265">
                <a:moveTo>
                  <a:pt x="517906" y="25780"/>
                </a:moveTo>
                <a:lnTo>
                  <a:pt x="512305" y="25780"/>
                </a:lnTo>
                <a:lnTo>
                  <a:pt x="526732" y="86359"/>
                </a:lnTo>
                <a:lnTo>
                  <a:pt x="531926" y="86359"/>
                </a:lnTo>
                <a:lnTo>
                  <a:pt x="534033" y="77850"/>
                </a:lnTo>
                <a:lnTo>
                  <a:pt x="529640" y="77850"/>
                </a:lnTo>
                <a:lnTo>
                  <a:pt x="517906" y="25780"/>
                </a:lnTo>
                <a:close/>
              </a:path>
              <a:path w="948054" h="88265">
                <a:moveTo>
                  <a:pt x="549236" y="36449"/>
                </a:moveTo>
                <a:lnTo>
                  <a:pt x="544283" y="36449"/>
                </a:lnTo>
                <a:lnTo>
                  <a:pt x="556323" y="86359"/>
                </a:lnTo>
                <a:lnTo>
                  <a:pt x="561619" y="86359"/>
                </a:lnTo>
                <a:lnTo>
                  <a:pt x="563766" y="77597"/>
                </a:lnTo>
                <a:lnTo>
                  <a:pt x="559130" y="77597"/>
                </a:lnTo>
                <a:lnTo>
                  <a:pt x="549236" y="36449"/>
                </a:lnTo>
                <a:close/>
              </a:path>
              <a:path w="948054" h="88265">
                <a:moveTo>
                  <a:pt x="546671" y="25780"/>
                </a:moveTo>
                <a:lnTo>
                  <a:pt x="542099" y="25780"/>
                </a:lnTo>
                <a:lnTo>
                  <a:pt x="529640" y="77850"/>
                </a:lnTo>
                <a:lnTo>
                  <a:pt x="534033" y="77850"/>
                </a:lnTo>
                <a:lnTo>
                  <a:pt x="544283" y="36449"/>
                </a:lnTo>
                <a:lnTo>
                  <a:pt x="549236" y="36449"/>
                </a:lnTo>
                <a:lnTo>
                  <a:pt x="546671" y="25780"/>
                </a:lnTo>
                <a:close/>
              </a:path>
              <a:path w="948054" h="88265">
                <a:moveTo>
                  <a:pt x="576465" y="25780"/>
                </a:moveTo>
                <a:lnTo>
                  <a:pt x="571055" y="25780"/>
                </a:lnTo>
                <a:lnTo>
                  <a:pt x="559130" y="77597"/>
                </a:lnTo>
                <a:lnTo>
                  <a:pt x="563766" y="77597"/>
                </a:lnTo>
                <a:lnTo>
                  <a:pt x="576465" y="25780"/>
                </a:lnTo>
                <a:close/>
              </a:path>
              <a:path w="948054" h="88265">
                <a:moveTo>
                  <a:pt x="606920" y="24256"/>
                </a:moveTo>
                <a:lnTo>
                  <a:pt x="599363" y="24256"/>
                </a:lnTo>
                <a:lnTo>
                  <a:pt x="596290" y="25234"/>
                </a:lnTo>
                <a:lnTo>
                  <a:pt x="581863" y="48729"/>
                </a:lnTo>
                <a:lnTo>
                  <a:pt x="581863" y="66001"/>
                </a:lnTo>
                <a:lnTo>
                  <a:pt x="583768" y="73786"/>
                </a:lnTo>
                <a:lnTo>
                  <a:pt x="587820" y="79755"/>
                </a:lnTo>
                <a:lnTo>
                  <a:pt x="591299" y="84962"/>
                </a:lnTo>
                <a:lnTo>
                  <a:pt x="596633" y="87756"/>
                </a:lnTo>
                <a:lnTo>
                  <a:pt x="605764" y="87756"/>
                </a:lnTo>
                <a:lnTo>
                  <a:pt x="608190" y="87287"/>
                </a:lnTo>
                <a:lnTo>
                  <a:pt x="610819" y="86359"/>
                </a:lnTo>
                <a:lnTo>
                  <a:pt x="613105" y="85598"/>
                </a:lnTo>
                <a:lnTo>
                  <a:pt x="615010" y="84670"/>
                </a:lnTo>
                <a:lnTo>
                  <a:pt x="617778" y="82638"/>
                </a:lnTo>
                <a:lnTo>
                  <a:pt x="618264" y="82169"/>
                </a:lnTo>
                <a:lnTo>
                  <a:pt x="598195" y="82169"/>
                </a:lnTo>
                <a:lnTo>
                  <a:pt x="594042" y="79755"/>
                </a:lnTo>
                <a:lnTo>
                  <a:pt x="588429" y="70269"/>
                </a:lnTo>
                <a:lnTo>
                  <a:pt x="587044" y="63626"/>
                </a:lnTo>
                <a:lnTo>
                  <a:pt x="587044" y="54990"/>
                </a:lnTo>
                <a:lnTo>
                  <a:pt x="621931" y="54990"/>
                </a:lnTo>
                <a:lnTo>
                  <a:pt x="621791" y="50330"/>
                </a:lnTo>
                <a:lnTo>
                  <a:pt x="621667" y="49402"/>
                </a:lnTo>
                <a:lnTo>
                  <a:pt x="587463" y="49402"/>
                </a:lnTo>
                <a:lnTo>
                  <a:pt x="588162" y="42633"/>
                </a:lnTo>
                <a:lnTo>
                  <a:pt x="589889" y="37630"/>
                </a:lnTo>
                <a:lnTo>
                  <a:pt x="595287" y="31369"/>
                </a:lnTo>
                <a:lnTo>
                  <a:pt x="598462" y="29845"/>
                </a:lnTo>
                <a:lnTo>
                  <a:pt x="614562" y="29845"/>
                </a:lnTo>
                <a:lnTo>
                  <a:pt x="610793" y="25869"/>
                </a:lnTo>
                <a:lnTo>
                  <a:pt x="606920" y="24256"/>
                </a:lnTo>
                <a:close/>
              </a:path>
              <a:path w="948054" h="88265">
                <a:moveTo>
                  <a:pt x="618502" y="74422"/>
                </a:moveTo>
                <a:lnTo>
                  <a:pt x="614489" y="79590"/>
                </a:lnTo>
                <a:lnTo>
                  <a:pt x="609549" y="82169"/>
                </a:lnTo>
                <a:lnTo>
                  <a:pt x="618264" y="82169"/>
                </a:lnTo>
                <a:lnTo>
                  <a:pt x="618959" y="81495"/>
                </a:lnTo>
                <a:lnTo>
                  <a:pt x="620064" y="80136"/>
                </a:lnTo>
                <a:lnTo>
                  <a:pt x="618502" y="74422"/>
                </a:lnTo>
                <a:close/>
              </a:path>
              <a:path w="948054" h="88265">
                <a:moveTo>
                  <a:pt x="614562" y="29845"/>
                </a:moveTo>
                <a:lnTo>
                  <a:pt x="603872" y="29845"/>
                </a:lnTo>
                <a:lnTo>
                  <a:pt x="605739" y="30352"/>
                </a:lnTo>
                <a:lnTo>
                  <a:pt x="607809" y="31369"/>
                </a:lnTo>
                <a:lnTo>
                  <a:pt x="616115" y="49402"/>
                </a:lnTo>
                <a:lnTo>
                  <a:pt x="621667" y="49402"/>
                </a:lnTo>
                <a:lnTo>
                  <a:pt x="621169" y="45681"/>
                </a:lnTo>
                <a:lnTo>
                  <a:pt x="620024" y="40855"/>
                </a:lnTo>
                <a:lnTo>
                  <a:pt x="618883" y="36195"/>
                </a:lnTo>
                <a:lnTo>
                  <a:pt x="616813" y="32219"/>
                </a:lnTo>
                <a:lnTo>
                  <a:pt x="614562" y="29845"/>
                </a:lnTo>
                <a:close/>
              </a:path>
              <a:path w="948054" h="88265">
                <a:moveTo>
                  <a:pt x="637298" y="25780"/>
                </a:moveTo>
                <a:lnTo>
                  <a:pt x="632726" y="25780"/>
                </a:lnTo>
                <a:lnTo>
                  <a:pt x="632726" y="86359"/>
                </a:lnTo>
                <a:lnTo>
                  <a:pt x="637920" y="86359"/>
                </a:lnTo>
                <a:lnTo>
                  <a:pt x="637920" y="38607"/>
                </a:lnTo>
                <a:lnTo>
                  <a:pt x="639368" y="36829"/>
                </a:lnTo>
                <a:lnTo>
                  <a:pt x="641235" y="35013"/>
                </a:lnTo>
                <a:lnTo>
                  <a:pt x="644948" y="32003"/>
                </a:lnTo>
                <a:lnTo>
                  <a:pt x="637705" y="32003"/>
                </a:lnTo>
                <a:lnTo>
                  <a:pt x="637298" y="25780"/>
                </a:lnTo>
                <a:close/>
              </a:path>
              <a:path w="948054" h="88265">
                <a:moveTo>
                  <a:pt x="651586" y="24383"/>
                </a:moveTo>
                <a:lnTo>
                  <a:pt x="648538" y="24383"/>
                </a:lnTo>
                <a:lnTo>
                  <a:pt x="647090" y="24764"/>
                </a:lnTo>
                <a:lnTo>
                  <a:pt x="645490" y="25526"/>
                </a:lnTo>
                <a:lnTo>
                  <a:pt x="643978" y="26123"/>
                </a:lnTo>
                <a:lnTo>
                  <a:pt x="642480" y="27139"/>
                </a:lnTo>
                <a:lnTo>
                  <a:pt x="638606" y="30962"/>
                </a:lnTo>
                <a:lnTo>
                  <a:pt x="638124" y="31496"/>
                </a:lnTo>
                <a:lnTo>
                  <a:pt x="637705" y="32003"/>
                </a:lnTo>
                <a:lnTo>
                  <a:pt x="644948" y="32003"/>
                </a:lnTo>
                <a:lnTo>
                  <a:pt x="645731" y="31369"/>
                </a:lnTo>
                <a:lnTo>
                  <a:pt x="648017" y="30479"/>
                </a:lnTo>
                <a:lnTo>
                  <a:pt x="654841" y="30479"/>
                </a:lnTo>
                <a:lnTo>
                  <a:pt x="655459" y="25273"/>
                </a:lnTo>
                <a:lnTo>
                  <a:pt x="653453" y="24676"/>
                </a:lnTo>
                <a:lnTo>
                  <a:pt x="651586" y="24383"/>
                </a:lnTo>
                <a:close/>
              </a:path>
              <a:path w="948054" h="88265">
                <a:moveTo>
                  <a:pt x="654841" y="30479"/>
                </a:moveTo>
                <a:lnTo>
                  <a:pt x="652043" y="30479"/>
                </a:lnTo>
                <a:lnTo>
                  <a:pt x="653491" y="30772"/>
                </a:lnTo>
                <a:lnTo>
                  <a:pt x="654735" y="31369"/>
                </a:lnTo>
                <a:lnTo>
                  <a:pt x="654841" y="30479"/>
                </a:lnTo>
                <a:close/>
              </a:path>
              <a:path w="948054" h="88265">
                <a:moveTo>
                  <a:pt x="719620" y="0"/>
                </a:moveTo>
                <a:lnTo>
                  <a:pt x="711111" y="0"/>
                </a:lnTo>
                <a:lnTo>
                  <a:pt x="707580" y="977"/>
                </a:lnTo>
                <a:lnTo>
                  <a:pt x="688162" y="36956"/>
                </a:lnTo>
                <a:lnTo>
                  <a:pt x="688162" y="50926"/>
                </a:lnTo>
                <a:lnTo>
                  <a:pt x="688784" y="56984"/>
                </a:lnTo>
                <a:lnTo>
                  <a:pt x="690029" y="62483"/>
                </a:lnTo>
                <a:lnTo>
                  <a:pt x="691210" y="67817"/>
                </a:lnTo>
                <a:lnTo>
                  <a:pt x="703935" y="84835"/>
                </a:lnTo>
                <a:lnTo>
                  <a:pt x="707263" y="86867"/>
                </a:lnTo>
                <a:lnTo>
                  <a:pt x="711073" y="87883"/>
                </a:lnTo>
                <a:lnTo>
                  <a:pt x="718261" y="87883"/>
                </a:lnTo>
                <a:lnTo>
                  <a:pt x="731308" y="81660"/>
                </a:lnTo>
                <a:lnTo>
                  <a:pt x="712317" y="81660"/>
                </a:lnTo>
                <a:lnTo>
                  <a:pt x="709269" y="80733"/>
                </a:lnTo>
                <a:lnTo>
                  <a:pt x="706640" y="78866"/>
                </a:lnTo>
                <a:lnTo>
                  <a:pt x="704011" y="77088"/>
                </a:lnTo>
                <a:lnTo>
                  <a:pt x="701700" y="74549"/>
                </a:lnTo>
                <a:lnTo>
                  <a:pt x="693877" y="38188"/>
                </a:lnTo>
                <a:lnTo>
                  <a:pt x="694524" y="32130"/>
                </a:lnTo>
                <a:lnTo>
                  <a:pt x="695845" y="26288"/>
                </a:lnTo>
                <a:lnTo>
                  <a:pt x="697090" y="20358"/>
                </a:lnTo>
                <a:lnTo>
                  <a:pt x="699414" y="15582"/>
                </a:lnTo>
                <a:lnTo>
                  <a:pt x="702805" y="11937"/>
                </a:lnTo>
                <a:lnTo>
                  <a:pt x="706196" y="8216"/>
                </a:lnTo>
                <a:lnTo>
                  <a:pt x="710234" y="6350"/>
                </a:lnTo>
                <a:lnTo>
                  <a:pt x="729820" y="6350"/>
                </a:lnTo>
                <a:lnTo>
                  <a:pt x="727506" y="4445"/>
                </a:lnTo>
                <a:lnTo>
                  <a:pt x="723836" y="1485"/>
                </a:lnTo>
                <a:lnTo>
                  <a:pt x="719620" y="0"/>
                </a:lnTo>
                <a:close/>
              </a:path>
              <a:path w="948054" h="88265">
                <a:moveTo>
                  <a:pt x="733018" y="70484"/>
                </a:moveTo>
                <a:lnTo>
                  <a:pt x="730796" y="74129"/>
                </a:lnTo>
                <a:lnTo>
                  <a:pt x="728306" y="76873"/>
                </a:lnTo>
                <a:lnTo>
                  <a:pt x="722693" y="80683"/>
                </a:lnTo>
                <a:lnTo>
                  <a:pt x="719442" y="81660"/>
                </a:lnTo>
                <a:lnTo>
                  <a:pt x="731308" y="81660"/>
                </a:lnTo>
                <a:lnTo>
                  <a:pt x="732840" y="80225"/>
                </a:lnTo>
                <a:lnTo>
                  <a:pt x="734529" y="78193"/>
                </a:lnTo>
                <a:lnTo>
                  <a:pt x="736117" y="75819"/>
                </a:lnTo>
                <a:lnTo>
                  <a:pt x="733018" y="70484"/>
                </a:lnTo>
                <a:close/>
              </a:path>
              <a:path w="948054" h="88265">
                <a:moveTo>
                  <a:pt x="729820" y="6350"/>
                </a:moveTo>
                <a:lnTo>
                  <a:pt x="716813" y="6350"/>
                </a:lnTo>
                <a:lnTo>
                  <a:pt x="718781" y="6857"/>
                </a:lnTo>
                <a:lnTo>
                  <a:pt x="720864" y="7874"/>
                </a:lnTo>
                <a:lnTo>
                  <a:pt x="731342" y="20447"/>
                </a:lnTo>
                <a:lnTo>
                  <a:pt x="735711" y="16255"/>
                </a:lnTo>
                <a:lnTo>
                  <a:pt x="733844" y="11341"/>
                </a:lnTo>
                <a:lnTo>
                  <a:pt x="731100" y="7404"/>
                </a:lnTo>
                <a:lnTo>
                  <a:pt x="729820" y="6350"/>
                </a:lnTo>
                <a:close/>
              </a:path>
              <a:path w="948054" h="88265">
                <a:moveTo>
                  <a:pt x="769175" y="24256"/>
                </a:moveTo>
                <a:lnTo>
                  <a:pt x="761618" y="24256"/>
                </a:lnTo>
                <a:lnTo>
                  <a:pt x="758545" y="25234"/>
                </a:lnTo>
                <a:lnTo>
                  <a:pt x="744118" y="48729"/>
                </a:lnTo>
                <a:lnTo>
                  <a:pt x="744118" y="66001"/>
                </a:lnTo>
                <a:lnTo>
                  <a:pt x="746023" y="73786"/>
                </a:lnTo>
                <a:lnTo>
                  <a:pt x="750076" y="79755"/>
                </a:lnTo>
                <a:lnTo>
                  <a:pt x="753567" y="84962"/>
                </a:lnTo>
                <a:lnTo>
                  <a:pt x="758888" y="87756"/>
                </a:lnTo>
                <a:lnTo>
                  <a:pt x="768019" y="87756"/>
                </a:lnTo>
                <a:lnTo>
                  <a:pt x="770445" y="87287"/>
                </a:lnTo>
                <a:lnTo>
                  <a:pt x="773074" y="86359"/>
                </a:lnTo>
                <a:lnTo>
                  <a:pt x="775360" y="85598"/>
                </a:lnTo>
                <a:lnTo>
                  <a:pt x="777265" y="84670"/>
                </a:lnTo>
                <a:lnTo>
                  <a:pt x="780034" y="82638"/>
                </a:lnTo>
                <a:lnTo>
                  <a:pt x="780519" y="82169"/>
                </a:lnTo>
                <a:lnTo>
                  <a:pt x="760450" y="82169"/>
                </a:lnTo>
                <a:lnTo>
                  <a:pt x="756297" y="79755"/>
                </a:lnTo>
                <a:lnTo>
                  <a:pt x="753465" y="74929"/>
                </a:lnTo>
                <a:lnTo>
                  <a:pt x="750697" y="70269"/>
                </a:lnTo>
                <a:lnTo>
                  <a:pt x="749300" y="63626"/>
                </a:lnTo>
                <a:lnTo>
                  <a:pt x="749300" y="54990"/>
                </a:lnTo>
                <a:lnTo>
                  <a:pt x="784186" y="54990"/>
                </a:lnTo>
                <a:lnTo>
                  <a:pt x="784047" y="50330"/>
                </a:lnTo>
                <a:lnTo>
                  <a:pt x="783923" y="49402"/>
                </a:lnTo>
                <a:lnTo>
                  <a:pt x="749719" y="49402"/>
                </a:lnTo>
                <a:lnTo>
                  <a:pt x="750417" y="42633"/>
                </a:lnTo>
                <a:lnTo>
                  <a:pt x="752144" y="37630"/>
                </a:lnTo>
                <a:lnTo>
                  <a:pt x="757542" y="31369"/>
                </a:lnTo>
                <a:lnTo>
                  <a:pt x="760730" y="29845"/>
                </a:lnTo>
                <a:lnTo>
                  <a:pt x="776817" y="29845"/>
                </a:lnTo>
                <a:lnTo>
                  <a:pt x="773049" y="25869"/>
                </a:lnTo>
                <a:lnTo>
                  <a:pt x="769175" y="24256"/>
                </a:lnTo>
                <a:close/>
              </a:path>
              <a:path w="948054" h="88265">
                <a:moveTo>
                  <a:pt x="780757" y="74422"/>
                </a:moveTo>
                <a:lnTo>
                  <a:pt x="776744" y="79590"/>
                </a:lnTo>
                <a:lnTo>
                  <a:pt x="771791" y="82169"/>
                </a:lnTo>
                <a:lnTo>
                  <a:pt x="780519" y="82169"/>
                </a:lnTo>
                <a:lnTo>
                  <a:pt x="781215" y="81495"/>
                </a:lnTo>
                <a:lnTo>
                  <a:pt x="782319" y="80136"/>
                </a:lnTo>
                <a:lnTo>
                  <a:pt x="780757" y="74422"/>
                </a:lnTo>
                <a:close/>
              </a:path>
              <a:path w="948054" h="88265">
                <a:moveTo>
                  <a:pt x="776817" y="29845"/>
                </a:moveTo>
                <a:lnTo>
                  <a:pt x="766127" y="29845"/>
                </a:lnTo>
                <a:lnTo>
                  <a:pt x="767994" y="30352"/>
                </a:lnTo>
                <a:lnTo>
                  <a:pt x="770064" y="31369"/>
                </a:lnTo>
                <a:lnTo>
                  <a:pt x="778370" y="49402"/>
                </a:lnTo>
                <a:lnTo>
                  <a:pt x="783923" y="49402"/>
                </a:lnTo>
                <a:lnTo>
                  <a:pt x="783424" y="45681"/>
                </a:lnTo>
                <a:lnTo>
                  <a:pt x="782279" y="40855"/>
                </a:lnTo>
                <a:lnTo>
                  <a:pt x="781138" y="36195"/>
                </a:lnTo>
                <a:lnTo>
                  <a:pt x="779068" y="32219"/>
                </a:lnTo>
                <a:lnTo>
                  <a:pt x="776817" y="29845"/>
                </a:lnTo>
                <a:close/>
              </a:path>
              <a:path w="948054" h="88265">
                <a:moveTo>
                  <a:pt x="799642" y="25780"/>
                </a:moveTo>
                <a:lnTo>
                  <a:pt x="794981" y="25780"/>
                </a:lnTo>
                <a:lnTo>
                  <a:pt x="794981" y="86359"/>
                </a:lnTo>
                <a:lnTo>
                  <a:pt x="800176" y="86359"/>
                </a:lnTo>
                <a:lnTo>
                  <a:pt x="800176" y="37947"/>
                </a:lnTo>
                <a:lnTo>
                  <a:pt x="802259" y="35661"/>
                </a:lnTo>
                <a:lnTo>
                  <a:pt x="804405" y="33820"/>
                </a:lnTo>
                <a:lnTo>
                  <a:pt x="808095" y="31496"/>
                </a:lnTo>
                <a:lnTo>
                  <a:pt x="800176" y="31496"/>
                </a:lnTo>
                <a:lnTo>
                  <a:pt x="799642" y="25780"/>
                </a:lnTo>
                <a:close/>
              </a:path>
              <a:path w="948054" h="88265">
                <a:moveTo>
                  <a:pt x="829165" y="30099"/>
                </a:moveTo>
                <a:lnTo>
                  <a:pt x="820953" y="30099"/>
                </a:lnTo>
                <a:lnTo>
                  <a:pt x="824966" y="33235"/>
                </a:lnTo>
                <a:lnTo>
                  <a:pt x="827379" y="41592"/>
                </a:lnTo>
                <a:lnTo>
                  <a:pt x="827641" y="44297"/>
                </a:lnTo>
                <a:lnTo>
                  <a:pt x="827684" y="86359"/>
                </a:lnTo>
                <a:lnTo>
                  <a:pt x="832878" y="86359"/>
                </a:lnTo>
                <a:lnTo>
                  <a:pt x="832789" y="44297"/>
                </a:lnTo>
                <a:lnTo>
                  <a:pt x="832434" y="40665"/>
                </a:lnTo>
                <a:lnTo>
                  <a:pt x="832180" y="39027"/>
                </a:lnTo>
                <a:lnTo>
                  <a:pt x="830795" y="33108"/>
                </a:lnTo>
                <a:lnTo>
                  <a:pt x="829165" y="30099"/>
                </a:lnTo>
                <a:close/>
              </a:path>
              <a:path w="948054" h="88265">
                <a:moveTo>
                  <a:pt x="819937" y="24256"/>
                </a:moveTo>
                <a:lnTo>
                  <a:pt x="812291" y="24256"/>
                </a:lnTo>
                <a:lnTo>
                  <a:pt x="809383" y="24980"/>
                </a:lnTo>
                <a:lnTo>
                  <a:pt x="806704" y="26415"/>
                </a:lnTo>
                <a:lnTo>
                  <a:pt x="805383" y="27089"/>
                </a:lnTo>
                <a:lnTo>
                  <a:pt x="804189" y="27876"/>
                </a:lnTo>
                <a:lnTo>
                  <a:pt x="801947" y="29756"/>
                </a:lnTo>
                <a:lnTo>
                  <a:pt x="801077" y="30568"/>
                </a:lnTo>
                <a:lnTo>
                  <a:pt x="800176" y="31496"/>
                </a:lnTo>
                <a:lnTo>
                  <a:pt x="808095" y="31496"/>
                </a:lnTo>
                <a:lnTo>
                  <a:pt x="809104" y="30860"/>
                </a:lnTo>
                <a:lnTo>
                  <a:pt x="811784" y="30099"/>
                </a:lnTo>
                <a:lnTo>
                  <a:pt x="829165" y="30099"/>
                </a:lnTo>
                <a:lnTo>
                  <a:pt x="828979" y="29756"/>
                </a:lnTo>
                <a:lnTo>
                  <a:pt x="826350" y="27558"/>
                </a:lnTo>
                <a:lnTo>
                  <a:pt x="823607" y="25361"/>
                </a:lnTo>
                <a:lnTo>
                  <a:pt x="819937" y="24256"/>
                </a:lnTo>
                <a:close/>
              </a:path>
              <a:path w="948054" h="88265">
                <a:moveTo>
                  <a:pt x="854671" y="31369"/>
                </a:moveTo>
                <a:lnTo>
                  <a:pt x="849477" y="31369"/>
                </a:lnTo>
                <a:lnTo>
                  <a:pt x="849477" y="76923"/>
                </a:lnTo>
                <a:lnTo>
                  <a:pt x="849748" y="78905"/>
                </a:lnTo>
                <a:lnTo>
                  <a:pt x="849840" y="79375"/>
                </a:lnTo>
                <a:lnTo>
                  <a:pt x="850598" y="81533"/>
                </a:lnTo>
                <a:lnTo>
                  <a:pt x="851217" y="83400"/>
                </a:lnTo>
                <a:lnTo>
                  <a:pt x="852335" y="85089"/>
                </a:lnTo>
                <a:lnTo>
                  <a:pt x="853833" y="86105"/>
                </a:lnTo>
                <a:lnTo>
                  <a:pt x="855370" y="87210"/>
                </a:lnTo>
                <a:lnTo>
                  <a:pt x="857237" y="87756"/>
                </a:lnTo>
                <a:lnTo>
                  <a:pt x="861872" y="87756"/>
                </a:lnTo>
                <a:lnTo>
                  <a:pt x="863739" y="87375"/>
                </a:lnTo>
                <a:lnTo>
                  <a:pt x="865060" y="86613"/>
                </a:lnTo>
                <a:lnTo>
                  <a:pt x="866305" y="85928"/>
                </a:lnTo>
                <a:lnTo>
                  <a:pt x="867448" y="85089"/>
                </a:lnTo>
                <a:lnTo>
                  <a:pt x="868476" y="84074"/>
                </a:lnTo>
                <a:lnTo>
                  <a:pt x="867637" y="82169"/>
                </a:lnTo>
                <a:lnTo>
                  <a:pt x="858583" y="82169"/>
                </a:lnTo>
                <a:lnTo>
                  <a:pt x="857161" y="81533"/>
                </a:lnTo>
                <a:lnTo>
                  <a:pt x="856132" y="80263"/>
                </a:lnTo>
                <a:lnTo>
                  <a:pt x="855154" y="78905"/>
                </a:lnTo>
                <a:lnTo>
                  <a:pt x="854726" y="76923"/>
                </a:lnTo>
                <a:lnTo>
                  <a:pt x="854671" y="31369"/>
                </a:lnTo>
                <a:close/>
              </a:path>
              <a:path w="948054" h="88265">
                <a:moveTo>
                  <a:pt x="866406" y="79375"/>
                </a:moveTo>
                <a:lnTo>
                  <a:pt x="863981" y="81241"/>
                </a:lnTo>
                <a:lnTo>
                  <a:pt x="861974" y="82169"/>
                </a:lnTo>
                <a:lnTo>
                  <a:pt x="867637" y="82169"/>
                </a:lnTo>
                <a:lnTo>
                  <a:pt x="866406" y="79375"/>
                </a:lnTo>
                <a:close/>
              </a:path>
              <a:path w="948054" h="88265">
                <a:moveTo>
                  <a:pt x="867029" y="25780"/>
                </a:moveTo>
                <a:lnTo>
                  <a:pt x="841387" y="25780"/>
                </a:lnTo>
                <a:lnTo>
                  <a:pt x="841387" y="31369"/>
                </a:lnTo>
                <a:lnTo>
                  <a:pt x="867029" y="31369"/>
                </a:lnTo>
                <a:lnTo>
                  <a:pt x="867029" y="25780"/>
                </a:lnTo>
                <a:close/>
              </a:path>
              <a:path w="948054" h="88265">
                <a:moveTo>
                  <a:pt x="854671" y="9651"/>
                </a:moveTo>
                <a:lnTo>
                  <a:pt x="849477" y="9651"/>
                </a:lnTo>
                <a:lnTo>
                  <a:pt x="849477" y="25780"/>
                </a:lnTo>
                <a:lnTo>
                  <a:pt x="854671" y="25780"/>
                </a:lnTo>
                <a:lnTo>
                  <a:pt x="854671" y="9651"/>
                </a:lnTo>
                <a:close/>
              </a:path>
              <a:path w="948054" h="88265">
                <a:moveTo>
                  <a:pt x="899350" y="24256"/>
                </a:moveTo>
                <a:lnTo>
                  <a:pt x="891806" y="24256"/>
                </a:lnTo>
                <a:lnTo>
                  <a:pt x="888720" y="25234"/>
                </a:lnTo>
                <a:lnTo>
                  <a:pt x="874293" y="48729"/>
                </a:lnTo>
                <a:lnTo>
                  <a:pt x="874293" y="66001"/>
                </a:lnTo>
                <a:lnTo>
                  <a:pt x="876198" y="73786"/>
                </a:lnTo>
                <a:lnTo>
                  <a:pt x="880262" y="79755"/>
                </a:lnTo>
                <a:lnTo>
                  <a:pt x="883742" y="84962"/>
                </a:lnTo>
                <a:lnTo>
                  <a:pt x="889076" y="87756"/>
                </a:lnTo>
                <a:lnTo>
                  <a:pt x="898207" y="87756"/>
                </a:lnTo>
                <a:lnTo>
                  <a:pt x="900633" y="87287"/>
                </a:lnTo>
                <a:lnTo>
                  <a:pt x="903262" y="86359"/>
                </a:lnTo>
                <a:lnTo>
                  <a:pt x="905535" y="85598"/>
                </a:lnTo>
                <a:lnTo>
                  <a:pt x="907440" y="84670"/>
                </a:lnTo>
                <a:lnTo>
                  <a:pt x="910209" y="82638"/>
                </a:lnTo>
                <a:lnTo>
                  <a:pt x="910694" y="82169"/>
                </a:lnTo>
                <a:lnTo>
                  <a:pt x="890625" y="82169"/>
                </a:lnTo>
                <a:lnTo>
                  <a:pt x="886472" y="79755"/>
                </a:lnTo>
                <a:lnTo>
                  <a:pt x="883640" y="74929"/>
                </a:lnTo>
                <a:lnTo>
                  <a:pt x="880872" y="70269"/>
                </a:lnTo>
                <a:lnTo>
                  <a:pt x="879487" y="63626"/>
                </a:lnTo>
                <a:lnTo>
                  <a:pt x="879487" y="54990"/>
                </a:lnTo>
                <a:lnTo>
                  <a:pt x="914361" y="54990"/>
                </a:lnTo>
                <a:lnTo>
                  <a:pt x="914222" y="50330"/>
                </a:lnTo>
                <a:lnTo>
                  <a:pt x="914098" y="49402"/>
                </a:lnTo>
                <a:lnTo>
                  <a:pt x="879906" y="49402"/>
                </a:lnTo>
                <a:lnTo>
                  <a:pt x="880592" y="42633"/>
                </a:lnTo>
                <a:lnTo>
                  <a:pt x="882319" y="37630"/>
                </a:lnTo>
                <a:lnTo>
                  <a:pt x="887730" y="31369"/>
                </a:lnTo>
                <a:lnTo>
                  <a:pt x="890905" y="29845"/>
                </a:lnTo>
                <a:lnTo>
                  <a:pt x="906992" y="29845"/>
                </a:lnTo>
                <a:lnTo>
                  <a:pt x="903224" y="25869"/>
                </a:lnTo>
                <a:lnTo>
                  <a:pt x="899350" y="24256"/>
                </a:lnTo>
                <a:close/>
              </a:path>
              <a:path w="948054" h="88265">
                <a:moveTo>
                  <a:pt x="910945" y="74422"/>
                </a:moveTo>
                <a:lnTo>
                  <a:pt x="906932" y="79590"/>
                </a:lnTo>
                <a:lnTo>
                  <a:pt x="901979" y="82169"/>
                </a:lnTo>
                <a:lnTo>
                  <a:pt x="910694" y="82169"/>
                </a:lnTo>
                <a:lnTo>
                  <a:pt x="911390" y="81495"/>
                </a:lnTo>
                <a:lnTo>
                  <a:pt x="912494" y="80136"/>
                </a:lnTo>
                <a:lnTo>
                  <a:pt x="910945" y="74422"/>
                </a:lnTo>
                <a:close/>
              </a:path>
              <a:path w="948054" h="88265">
                <a:moveTo>
                  <a:pt x="906992" y="29845"/>
                </a:moveTo>
                <a:lnTo>
                  <a:pt x="896302" y="29845"/>
                </a:lnTo>
                <a:lnTo>
                  <a:pt x="898169" y="30352"/>
                </a:lnTo>
                <a:lnTo>
                  <a:pt x="902258" y="32384"/>
                </a:lnTo>
                <a:lnTo>
                  <a:pt x="904087" y="34505"/>
                </a:lnTo>
                <a:lnTo>
                  <a:pt x="905751" y="37719"/>
                </a:lnTo>
                <a:lnTo>
                  <a:pt x="907414" y="40855"/>
                </a:lnTo>
                <a:lnTo>
                  <a:pt x="908342" y="44742"/>
                </a:lnTo>
                <a:lnTo>
                  <a:pt x="908545" y="49402"/>
                </a:lnTo>
                <a:lnTo>
                  <a:pt x="914098" y="49402"/>
                </a:lnTo>
                <a:lnTo>
                  <a:pt x="913599" y="45681"/>
                </a:lnTo>
                <a:lnTo>
                  <a:pt x="912454" y="40855"/>
                </a:lnTo>
                <a:lnTo>
                  <a:pt x="911313" y="36195"/>
                </a:lnTo>
                <a:lnTo>
                  <a:pt x="909243" y="32219"/>
                </a:lnTo>
                <a:lnTo>
                  <a:pt x="906992" y="29845"/>
                </a:lnTo>
                <a:close/>
              </a:path>
              <a:path w="948054" h="88265">
                <a:moveTo>
                  <a:pt x="929728" y="25780"/>
                </a:moveTo>
                <a:lnTo>
                  <a:pt x="925169" y="25780"/>
                </a:lnTo>
                <a:lnTo>
                  <a:pt x="925169" y="86359"/>
                </a:lnTo>
                <a:lnTo>
                  <a:pt x="930351" y="86359"/>
                </a:lnTo>
                <a:lnTo>
                  <a:pt x="930351" y="38607"/>
                </a:lnTo>
                <a:lnTo>
                  <a:pt x="931811" y="36829"/>
                </a:lnTo>
                <a:lnTo>
                  <a:pt x="933678" y="35013"/>
                </a:lnTo>
                <a:lnTo>
                  <a:pt x="937391" y="32003"/>
                </a:lnTo>
                <a:lnTo>
                  <a:pt x="930148" y="32003"/>
                </a:lnTo>
                <a:lnTo>
                  <a:pt x="929728" y="25780"/>
                </a:lnTo>
                <a:close/>
              </a:path>
              <a:path w="948054" h="88265">
                <a:moveTo>
                  <a:pt x="944029" y="24383"/>
                </a:moveTo>
                <a:lnTo>
                  <a:pt x="940981" y="24383"/>
                </a:lnTo>
                <a:lnTo>
                  <a:pt x="939520" y="24764"/>
                </a:lnTo>
                <a:lnTo>
                  <a:pt x="937933" y="25526"/>
                </a:lnTo>
                <a:lnTo>
                  <a:pt x="936409" y="26123"/>
                </a:lnTo>
                <a:lnTo>
                  <a:pt x="934923" y="27139"/>
                </a:lnTo>
                <a:lnTo>
                  <a:pt x="931049" y="30962"/>
                </a:lnTo>
                <a:lnTo>
                  <a:pt x="930567" y="31496"/>
                </a:lnTo>
                <a:lnTo>
                  <a:pt x="930148" y="32003"/>
                </a:lnTo>
                <a:lnTo>
                  <a:pt x="937391" y="32003"/>
                </a:lnTo>
                <a:lnTo>
                  <a:pt x="938174" y="31369"/>
                </a:lnTo>
                <a:lnTo>
                  <a:pt x="940460" y="30479"/>
                </a:lnTo>
                <a:lnTo>
                  <a:pt x="947273" y="30479"/>
                </a:lnTo>
                <a:lnTo>
                  <a:pt x="947902" y="25273"/>
                </a:lnTo>
                <a:lnTo>
                  <a:pt x="945895" y="24676"/>
                </a:lnTo>
                <a:lnTo>
                  <a:pt x="944029" y="24383"/>
                </a:lnTo>
                <a:close/>
              </a:path>
              <a:path w="948054" h="88265">
                <a:moveTo>
                  <a:pt x="947273" y="30479"/>
                </a:moveTo>
                <a:lnTo>
                  <a:pt x="944473" y="30479"/>
                </a:lnTo>
                <a:lnTo>
                  <a:pt x="945921" y="30772"/>
                </a:lnTo>
                <a:lnTo>
                  <a:pt x="947165" y="31369"/>
                </a:lnTo>
                <a:lnTo>
                  <a:pt x="947273" y="3047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999" y="3168002"/>
            <a:ext cx="7380005" cy="216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4996" y="3347999"/>
            <a:ext cx="1215390" cy="180340"/>
          </a:xfrm>
          <a:custGeom>
            <a:avLst/>
            <a:gdLst/>
            <a:ahLst/>
            <a:cxnLst/>
            <a:rect l="l" t="t" r="r" b="b"/>
            <a:pathLst>
              <a:path w="1215390" h="180339">
                <a:moveTo>
                  <a:pt x="1215008" y="0"/>
                </a:moveTo>
                <a:lnTo>
                  <a:pt x="0" y="0"/>
                </a:lnTo>
                <a:lnTo>
                  <a:pt x="0" y="179997"/>
                </a:lnTo>
                <a:lnTo>
                  <a:pt x="1215008" y="179997"/>
                </a:lnTo>
                <a:lnTo>
                  <a:pt x="1215008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21107" y="3388474"/>
            <a:ext cx="902335" cy="92710"/>
          </a:xfrm>
          <a:custGeom>
            <a:avLst/>
            <a:gdLst/>
            <a:ahLst/>
            <a:cxnLst/>
            <a:rect l="l" t="t" r="r" b="b"/>
            <a:pathLst>
              <a:path w="902334" h="92710">
                <a:moveTo>
                  <a:pt x="36068" y="6476"/>
                </a:moveTo>
                <a:lnTo>
                  <a:pt x="29972" y="6476"/>
                </a:lnTo>
                <a:lnTo>
                  <a:pt x="0" y="91186"/>
                </a:lnTo>
                <a:lnTo>
                  <a:pt x="6858" y="91186"/>
                </a:lnTo>
                <a:lnTo>
                  <a:pt x="16510" y="64007"/>
                </a:lnTo>
                <a:lnTo>
                  <a:pt x="56682" y="64007"/>
                </a:lnTo>
                <a:lnTo>
                  <a:pt x="54407" y="57657"/>
                </a:lnTo>
                <a:lnTo>
                  <a:pt x="18542" y="57657"/>
                </a:lnTo>
                <a:lnTo>
                  <a:pt x="32893" y="14477"/>
                </a:lnTo>
                <a:lnTo>
                  <a:pt x="38934" y="14477"/>
                </a:lnTo>
                <a:lnTo>
                  <a:pt x="36068" y="6476"/>
                </a:lnTo>
                <a:close/>
              </a:path>
              <a:path w="902334" h="92710">
                <a:moveTo>
                  <a:pt x="56682" y="64007"/>
                </a:moveTo>
                <a:lnTo>
                  <a:pt x="49530" y="64007"/>
                </a:lnTo>
                <a:lnTo>
                  <a:pt x="59436" y="91186"/>
                </a:lnTo>
                <a:lnTo>
                  <a:pt x="66421" y="91186"/>
                </a:lnTo>
                <a:lnTo>
                  <a:pt x="56682" y="64007"/>
                </a:lnTo>
                <a:close/>
              </a:path>
              <a:path w="902334" h="92710">
                <a:moveTo>
                  <a:pt x="38934" y="14477"/>
                </a:moveTo>
                <a:lnTo>
                  <a:pt x="32893" y="14477"/>
                </a:lnTo>
                <a:lnTo>
                  <a:pt x="47498" y="57657"/>
                </a:lnTo>
                <a:lnTo>
                  <a:pt x="54407" y="57657"/>
                </a:lnTo>
                <a:lnTo>
                  <a:pt x="38934" y="14477"/>
                </a:lnTo>
                <a:close/>
              </a:path>
              <a:path w="902334" h="92710">
                <a:moveTo>
                  <a:pt x="101765" y="29082"/>
                </a:moveTo>
                <a:lnTo>
                  <a:pt x="94653" y="29082"/>
                </a:lnTo>
                <a:lnTo>
                  <a:pt x="91059" y="29972"/>
                </a:lnTo>
                <a:lnTo>
                  <a:pt x="87249" y="31750"/>
                </a:lnTo>
                <a:lnTo>
                  <a:pt x="83515" y="33362"/>
                </a:lnTo>
                <a:lnTo>
                  <a:pt x="80175" y="36741"/>
                </a:lnTo>
                <a:lnTo>
                  <a:pt x="74422" y="46824"/>
                </a:lnTo>
                <a:lnTo>
                  <a:pt x="73080" y="52920"/>
                </a:lnTo>
                <a:lnTo>
                  <a:pt x="73025" y="66128"/>
                </a:lnTo>
                <a:lnTo>
                  <a:pt x="73698" y="70612"/>
                </a:lnTo>
                <a:lnTo>
                  <a:pt x="75090" y="74523"/>
                </a:lnTo>
                <a:lnTo>
                  <a:pt x="76326" y="78320"/>
                </a:lnTo>
                <a:lnTo>
                  <a:pt x="78105" y="81610"/>
                </a:lnTo>
                <a:lnTo>
                  <a:pt x="82765" y="87122"/>
                </a:lnTo>
                <a:lnTo>
                  <a:pt x="85509" y="89192"/>
                </a:lnTo>
                <a:lnTo>
                  <a:pt x="88645" y="90550"/>
                </a:lnTo>
                <a:lnTo>
                  <a:pt x="91693" y="91909"/>
                </a:lnTo>
                <a:lnTo>
                  <a:pt x="95123" y="92582"/>
                </a:lnTo>
                <a:lnTo>
                  <a:pt x="103581" y="92582"/>
                </a:lnTo>
                <a:lnTo>
                  <a:pt x="107518" y="91732"/>
                </a:lnTo>
                <a:lnTo>
                  <a:pt x="112344" y="89192"/>
                </a:lnTo>
                <a:lnTo>
                  <a:pt x="113766" y="88341"/>
                </a:lnTo>
                <a:lnTo>
                  <a:pt x="116088" y="86741"/>
                </a:lnTo>
                <a:lnTo>
                  <a:pt x="96392" y="86741"/>
                </a:lnTo>
                <a:lnTo>
                  <a:pt x="93637" y="86105"/>
                </a:lnTo>
                <a:lnTo>
                  <a:pt x="91186" y="84836"/>
                </a:lnTo>
                <a:lnTo>
                  <a:pt x="88734" y="83654"/>
                </a:lnTo>
                <a:lnTo>
                  <a:pt x="86613" y="81940"/>
                </a:lnTo>
                <a:lnTo>
                  <a:pt x="82969" y="77279"/>
                </a:lnTo>
                <a:lnTo>
                  <a:pt x="81610" y="74523"/>
                </a:lnTo>
                <a:lnTo>
                  <a:pt x="80772" y="71412"/>
                </a:lnTo>
                <a:lnTo>
                  <a:pt x="79832" y="68110"/>
                </a:lnTo>
                <a:lnTo>
                  <a:pt x="79375" y="64579"/>
                </a:lnTo>
                <a:lnTo>
                  <a:pt x="79375" y="56794"/>
                </a:lnTo>
                <a:lnTo>
                  <a:pt x="79921" y="52920"/>
                </a:lnTo>
                <a:lnTo>
                  <a:pt x="81025" y="49110"/>
                </a:lnTo>
                <a:lnTo>
                  <a:pt x="82041" y="45237"/>
                </a:lnTo>
                <a:lnTo>
                  <a:pt x="84112" y="41846"/>
                </a:lnTo>
                <a:lnTo>
                  <a:pt x="87359" y="38887"/>
                </a:lnTo>
                <a:lnTo>
                  <a:pt x="90373" y="36106"/>
                </a:lnTo>
                <a:lnTo>
                  <a:pt x="93980" y="34671"/>
                </a:lnTo>
                <a:lnTo>
                  <a:pt x="113410" y="34671"/>
                </a:lnTo>
                <a:lnTo>
                  <a:pt x="111379" y="33108"/>
                </a:lnTo>
                <a:lnTo>
                  <a:pt x="108331" y="31496"/>
                </a:lnTo>
                <a:lnTo>
                  <a:pt x="105194" y="29883"/>
                </a:lnTo>
                <a:lnTo>
                  <a:pt x="101765" y="29082"/>
                </a:lnTo>
                <a:close/>
              </a:path>
              <a:path w="902334" h="92710">
                <a:moveTo>
                  <a:pt x="115824" y="79375"/>
                </a:moveTo>
                <a:lnTo>
                  <a:pt x="113284" y="82042"/>
                </a:lnTo>
                <a:lnTo>
                  <a:pt x="110655" y="83947"/>
                </a:lnTo>
                <a:lnTo>
                  <a:pt x="105486" y="86182"/>
                </a:lnTo>
                <a:lnTo>
                  <a:pt x="102654" y="86741"/>
                </a:lnTo>
                <a:lnTo>
                  <a:pt x="116088" y="86741"/>
                </a:lnTo>
                <a:lnTo>
                  <a:pt x="117297" y="85763"/>
                </a:lnTo>
                <a:lnTo>
                  <a:pt x="118237" y="84836"/>
                </a:lnTo>
                <a:lnTo>
                  <a:pt x="115824" y="79375"/>
                </a:lnTo>
                <a:close/>
              </a:path>
              <a:path w="902334" h="92710">
                <a:moveTo>
                  <a:pt x="113410" y="34671"/>
                </a:moveTo>
                <a:lnTo>
                  <a:pt x="101854" y="34671"/>
                </a:lnTo>
                <a:lnTo>
                  <a:pt x="104940" y="35560"/>
                </a:lnTo>
                <a:lnTo>
                  <a:pt x="107314" y="37338"/>
                </a:lnTo>
                <a:lnTo>
                  <a:pt x="109766" y="38950"/>
                </a:lnTo>
                <a:lnTo>
                  <a:pt x="112052" y="41490"/>
                </a:lnTo>
                <a:lnTo>
                  <a:pt x="114173" y="44957"/>
                </a:lnTo>
                <a:lnTo>
                  <a:pt x="118744" y="41782"/>
                </a:lnTo>
                <a:lnTo>
                  <a:pt x="117983" y="40487"/>
                </a:lnTo>
                <a:lnTo>
                  <a:pt x="116966" y="38887"/>
                </a:lnTo>
                <a:lnTo>
                  <a:pt x="116281" y="37973"/>
                </a:lnTo>
                <a:lnTo>
                  <a:pt x="113741" y="34925"/>
                </a:lnTo>
                <a:lnTo>
                  <a:pt x="113410" y="34671"/>
                </a:lnTo>
                <a:close/>
              </a:path>
              <a:path w="902334" h="92710">
                <a:moveTo>
                  <a:pt x="165963" y="34671"/>
                </a:moveTo>
                <a:lnTo>
                  <a:pt x="155575" y="34671"/>
                </a:lnTo>
                <a:lnTo>
                  <a:pt x="158953" y="35979"/>
                </a:lnTo>
                <a:lnTo>
                  <a:pt x="163321" y="40982"/>
                </a:lnTo>
                <a:lnTo>
                  <a:pt x="164337" y="44576"/>
                </a:lnTo>
                <a:lnTo>
                  <a:pt x="164337" y="51816"/>
                </a:lnTo>
                <a:lnTo>
                  <a:pt x="159892" y="51904"/>
                </a:lnTo>
                <a:lnTo>
                  <a:pt x="154889" y="52412"/>
                </a:lnTo>
                <a:lnTo>
                  <a:pt x="143713" y="54267"/>
                </a:lnTo>
                <a:lnTo>
                  <a:pt x="138849" y="56515"/>
                </a:lnTo>
                <a:lnTo>
                  <a:pt x="134746" y="60071"/>
                </a:lnTo>
                <a:lnTo>
                  <a:pt x="130594" y="63626"/>
                </a:lnTo>
                <a:lnTo>
                  <a:pt x="128524" y="68364"/>
                </a:lnTo>
                <a:lnTo>
                  <a:pt x="128599" y="77558"/>
                </a:lnTo>
                <a:lnTo>
                  <a:pt x="129032" y="79755"/>
                </a:lnTo>
                <a:lnTo>
                  <a:pt x="130048" y="82042"/>
                </a:lnTo>
                <a:lnTo>
                  <a:pt x="130886" y="84162"/>
                </a:lnTo>
                <a:lnTo>
                  <a:pt x="144919" y="92582"/>
                </a:lnTo>
                <a:lnTo>
                  <a:pt x="151637" y="92582"/>
                </a:lnTo>
                <a:lnTo>
                  <a:pt x="154978" y="91909"/>
                </a:lnTo>
                <a:lnTo>
                  <a:pt x="157795" y="90512"/>
                </a:lnTo>
                <a:lnTo>
                  <a:pt x="160591" y="89280"/>
                </a:lnTo>
                <a:lnTo>
                  <a:pt x="162890" y="87718"/>
                </a:lnTo>
                <a:lnTo>
                  <a:pt x="163545" y="86995"/>
                </a:lnTo>
                <a:lnTo>
                  <a:pt x="146570" y="86995"/>
                </a:lnTo>
                <a:lnTo>
                  <a:pt x="144691" y="86702"/>
                </a:lnTo>
                <a:lnTo>
                  <a:pt x="142798" y="86105"/>
                </a:lnTo>
                <a:lnTo>
                  <a:pt x="140754" y="85432"/>
                </a:lnTo>
                <a:lnTo>
                  <a:pt x="138925" y="84074"/>
                </a:lnTo>
                <a:lnTo>
                  <a:pt x="137299" y="82042"/>
                </a:lnTo>
                <a:lnTo>
                  <a:pt x="135674" y="80086"/>
                </a:lnTo>
                <a:lnTo>
                  <a:pt x="134874" y="77558"/>
                </a:lnTo>
                <a:lnTo>
                  <a:pt x="134874" y="70866"/>
                </a:lnTo>
                <a:lnTo>
                  <a:pt x="164337" y="57403"/>
                </a:lnTo>
                <a:lnTo>
                  <a:pt x="170434" y="57403"/>
                </a:lnTo>
                <a:lnTo>
                  <a:pt x="170434" y="42887"/>
                </a:lnTo>
                <a:lnTo>
                  <a:pt x="168948" y="37973"/>
                </a:lnTo>
                <a:lnTo>
                  <a:pt x="165963" y="34671"/>
                </a:lnTo>
                <a:close/>
              </a:path>
              <a:path w="902334" h="92710">
                <a:moveTo>
                  <a:pt x="170434" y="85851"/>
                </a:moveTo>
                <a:lnTo>
                  <a:pt x="164579" y="85851"/>
                </a:lnTo>
                <a:lnTo>
                  <a:pt x="164973" y="91186"/>
                </a:lnTo>
                <a:lnTo>
                  <a:pt x="170434" y="91186"/>
                </a:lnTo>
                <a:lnTo>
                  <a:pt x="170434" y="85851"/>
                </a:lnTo>
                <a:close/>
              </a:path>
              <a:path w="902334" h="92710">
                <a:moveTo>
                  <a:pt x="170434" y="57403"/>
                </a:moveTo>
                <a:lnTo>
                  <a:pt x="164337" y="57403"/>
                </a:lnTo>
                <a:lnTo>
                  <a:pt x="164220" y="79755"/>
                </a:lnTo>
                <a:lnTo>
                  <a:pt x="162369" y="81749"/>
                </a:lnTo>
                <a:lnTo>
                  <a:pt x="160058" y="83477"/>
                </a:lnTo>
                <a:lnTo>
                  <a:pt x="157416" y="84836"/>
                </a:lnTo>
                <a:lnTo>
                  <a:pt x="154686" y="86271"/>
                </a:lnTo>
                <a:lnTo>
                  <a:pt x="151701" y="86995"/>
                </a:lnTo>
                <a:lnTo>
                  <a:pt x="163545" y="86995"/>
                </a:lnTo>
                <a:lnTo>
                  <a:pt x="164579" y="85851"/>
                </a:lnTo>
                <a:lnTo>
                  <a:pt x="170434" y="85851"/>
                </a:lnTo>
                <a:lnTo>
                  <a:pt x="170434" y="57403"/>
                </a:lnTo>
                <a:close/>
              </a:path>
              <a:path w="902334" h="92710">
                <a:moveTo>
                  <a:pt x="157861" y="29082"/>
                </a:moveTo>
                <a:lnTo>
                  <a:pt x="149174" y="29082"/>
                </a:lnTo>
                <a:lnTo>
                  <a:pt x="147142" y="29337"/>
                </a:lnTo>
                <a:lnTo>
                  <a:pt x="145199" y="29845"/>
                </a:lnTo>
                <a:lnTo>
                  <a:pt x="143319" y="30187"/>
                </a:lnTo>
                <a:lnTo>
                  <a:pt x="141490" y="30772"/>
                </a:lnTo>
                <a:lnTo>
                  <a:pt x="139712" y="31623"/>
                </a:lnTo>
                <a:lnTo>
                  <a:pt x="138112" y="32296"/>
                </a:lnTo>
                <a:lnTo>
                  <a:pt x="132448" y="35814"/>
                </a:lnTo>
                <a:lnTo>
                  <a:pt x="134746" y="40894"/>
                </a:lnTo>
                <a:lnTo>
                  <a:pt x="136537" y="39535"/>
                </a:lnTo>
                <a:lnTo>
                  <a:pt x="138925" y="38138"/>
                </a:lnTo>
                <a:lnTo>
                  <a:pt x="141922" y="36702"/>
                </a:lnTo>
                <a:lnTo>
                  <a:pt x="144564" y="35344"/>
                </a:lnTo>
                <a:lnTo>
                  <a:pt x="147637" y="34671"/>
                </a:lnTo>
                <a:lnTo>
                  <a:pt x="165963" y="34671"/>
                </a:lnTo>
                <a:lnTo>
                  <a:pt x="162750" y="30949"/>
                </a:lnTo>
                <a:lnTo>
                  <a:pt x="157861" y="29082"/>
                </a:lnTo>
                <a:close/>
              </a:path>
              <a:path w="902334" h="92710">
                <a:moveTo>
                  <a:pt x="214452" y="29082"/>
                </a:moveTo>
                <a:lnTo>
                  <a:pt x="206667" y="29082"/>
                </a:lnTo>
                <a:lnTo>
                  <a:pt x="202984" y="29883"/>
                </a:lnTo>
                <a:lnTo>
                  <a:pt x="199758" y="31496"/>
                </a:lnTo>
                <a:lnTo>
                  <a:pt x="196456" y="33108"/>
                </a:lnTo>
                <a:lnTo>
                  <a:pt x="193713" y="35305"/>
                </a:lnTo>
                <a:lnTo>
                  <a:pt x="191412" y="38226"/>
                </a:lnTo>
                <a:lnTo>
                  <a:pt x="189230" y="40894"/>
                </a:lnTo>
                <a:lnTo>
                  <a:pt x="187439" y="44234"/>
                </a:lnTo>
                <a:lnTo>
                  <a:pt x="186169" y="48132"/>
                </a:lnTo>
                <a:lnTo>
                  <a:pt x="184899" y="51943"/>
                </a:lnTo>
                <a:lnTo>
                  <a:pt x="184264" y="56134"/>
                </a:lnTo>
                <a:lnTo>
                  <a:pt x="184264" y="65443"/>
                </a:lnTo>
                <a:lnTo>
                  <a:pt x="185038" y="70319"/>
                </a:lnTo>
                <a:lnTo>
                  <a:pt x="186550" y="75311"/>
                </a:lnTo>
                <a:lnTo>
                  <a:pt x="187909" y="80137"/>
                </a:lnTo>
                <a:lnTo>
                  <a:pt x="190627" y="84239"/>
                </a:lnTo>
                <a:lnTo>
                  <a:pt x="198666" y="90931"/>
                </a:lnTo>
                <a:lnTo>
                  <a:pt x="203530" y="92582"/>
                </a:lnTo>
                <a:lnTo>
                  <a:pt x="212928" y="92582"/>
                </a:lnTo>
                <a:lnTo>
                  <a:pt x="216065" y="91948"/>
                </a:lnTo>
                <a:lnTo>
                  <a:pt x="221145" y="89496"/>
                </a:lnTo>
                <a:lnTo>
                  <a:pt x="223380" y="87884"/>
                </a:lnTo>
                <a:lnTo>
                  <a:pt x="224269" y="86995"/>
                </a:lnTo>
                <a:lnTo>
                  <a:pt x="206984" y="86995"/>
                </a:lnTo>
                <a:lnTo>
                  <a:pt x="204215" y="86360"/>
                </a:lnTo>
                <a:lnTo>
                  <a:pt x="201752" y="85090"/>
                </a:lnTo>
                <a:lnTo>
                  <a:pt x="199402" y="83985"/>
                </a:lnTo>
                <a:lnTo>
                  <a:pt x="197370" y="82257"/>
                </a:lnTo>
                <a:lnTo>
                  <a:pt x="190627" y="57150"/>
                </a:lnTo>
                <a:lnTo>
                  <a:pt x="191249" y="53213"/>
                </a:lnTo>
                <a:lnTo>
                  <a:pt x="193776" y="45173"/>
                </a:lnTo>
                <a:lnTo>
                  <a:pt x="196100" y="41732"/>
                </a:lnTo>
                <a:lnTo>
                  <a:pt x="202768" y="36068"/>
                </a:lnTo>
                <a:lnTo>
                  <a:pt x="206819" y="34671"/>
                </a:lnTo>
                <a:lnTo>
                  <a:pt x="231762" y="34671"/>
                </a:lnTo>
                <a:lnTo>
                  <a:pt x="231762" y="33020"/>
                </a:lnTo>
                <a:lnTo>
                  <a:pt x="225412" y="33020"/>
                </a:lnTo>
                <a:lnTo>
                  <a:pt x="224066" y="32092"/>
                </a:lnTo>
                <a:lnTo>
                  <a:pt x="222161" y="31191"/>
                </a:lnTo>
                <a:lnTo>
                  <a:pt x="219697" y="30352"/>
                </a:lnTo>
                <a:lnTo>
                  <a:pt x="217411" y="29502"/>
                </a:lnTo>
                <a:lnTo>
                  <a:pt x="214452" y="29082"/>
                </a:lnTo>
                <a:close/>
              </a:path>
              <a:path w="902334" h="92710">
                <a:moveTo>
                  <a:pt x="231762" y="85851"/>
                </a:moveTo>
                <a:lnTo>
                  <a:pt x="225412" y="85851"/>
                </a:lnTo>
                <a:lnTo>
                  <a:pt x="226047" y="91186"/>
                </a:lnTo>
                <a:lnTo>
                  <a:pt x="231762" y="91186"/>
                </a:lnTo>
                <a:lnTo>
                  <a:pt x="231762" y="85851"/>
                </a:lnTo>
                <a:close/>
              </a:path>
              <a:path w="902334" h="92710">
                <a:moveTo>
                  <a:pt x="231762" y="34671"/>
                </a:moveTo>
                <a:lnTo>
                  <a:pt x="214490" y="34671"/>
                </a:lnTo>
                <a:lnTo>
                  <a:pt x="217182" y="35178"/>
                </a:lnTo>
                <a:lnTo>
                  <a:pt x="222008" y="37122"/>
                </a:lnTo>
                <a:lnTo>
                  <a:pt x="223888" y="38226"/>
                </a:lnTo>
                <a:lnTo>
                  <a:pt x="225412" y="39497"/>
                </a:lnTo>
                <a:lnTo>
                  <a:pt x="225412" y="79121"/>
                </a:lnTo>
                <a:lnTo>
                  <a:pt x="223558" y="81406"/>
                </a:lnTo>
                <a:lnTo>
                  <a:pt x="221373" y="83273"/>
                </a:lnTo>
                <a:lnTo>
                  <a:pt x="218833" y="84709"/>
                </a:lnTo>
                <a:lnTo>
                  <a:pt x="216230" y="86232"/>
                </a:lnTo>
                <a:lnTo>
                  <a:pt x="213309" y="86995"/>
                </a:lnTo>
                <a:lnTo>
                  <a:pt x="224269" y="86995"/>
                </a:lnTo>
                <a:lnTo>
                  <a:pt x="225412" y="85851"/>
                </a:lnTo>
                <a:lnTo>
                  <a:pt x="231762" y="85851"/>
                </a:lnTo>
                <a:lnTo>
                  <a:pt x="231762" y="34671"/>
                </a:lnTo>
                <a:close/>
              </a:path>
              <a:path w="902334" h="92710">
                <a:moveTo>
                  <a:pt x="231762" y="6476"/>
                </a:moveTo>
                <a:lnTo>
                  <a:pt x="225412" y="6476"/>
                </a:lnTo>
                <a:lnTo>
                  <a:pt x="225412" y="33020"/>
                </a:lnTo>
                <a:lnTo>
                  <a:pt x="231762" y="33020"/>
                </a:lnTo>
                <a:lnTo>
                  <a:pt x="231762" y="6476"/>
                </a:lnTo>
                <a:close/>
              </a:path>
              <a:path w="902334" h="92710">
                <a:moveTo>
                  <a:pt x="277152" y="29082"/>
                </a:moveTo>
                <a:lnTo>
                  <a:pt x="267919" y="29082"/>
                </a:lnTo>
                <a:lnTo>
                  <a:pt x="264147" y="30060"/>
                </a:lnTo>
                <a:lnTo>
                  <a:pt x="246494" y="53555"/>
                </a:lnTo>
                <a:lnTo>
                  <a:pt x="246494" y="70827"/>
                </a:lnTo>
                <a:lnTo>
                  <a:pt x="248831" y="78613"/>
                </a:lnTo>
                <a:lnTo>
                  <a:pt x="253479" y="84200"/>
                </a:lnTo>
                <a:lnTo>
                  <a:pt x="258051" y="89789"/>
                </a:lnTo>
                <a:lnTo>
                  <a:pt x="264579" y="92582"/>
                </a:lnTo>
                <a:lnTo>
                  <a:pt x="275755" y="92582"/>
                </a:lnTo>
                <a:lnTo>
                  <a:pt x="278714" y="92113"/>
                </a:lnTo>
                <a:lnTo>
                  <a:pt x="281927" y="91186"/>
                </a:lnTo>
                <a:lnTo>
                  <a:pt x="284721" y="90424"/>
                </a:lnTo>
                <a:lnTo>
                  <a:pt x="287058" y="89496"/>
                </a:lnTo>
                <a:lnTo>
                  <a:pt x="288912" y="88392"/>
                </a:lnTo>
                <a:lnTo>
                  <a:pt x="290436" y="87452"/>
                </a:lnTo>
                <a:lnTo>
                  <a:pt x="291021" y="86995"/>
                </a:lnTo>
                <a:lnTo>
                  <a:pt x="266484" y="86995"/>
                </a:lnTo>
                <a:lnTo>
                  <a:pt x="261404" y="84581"/>
                </a:lnTo>
                <a:lnTo>
                  <a:pt x="254546" y="75095"/>
                </a:lnTo>
                <a:lnTo>
                  <a:pt x="252844" y="68452"/>
                </a:lnTo>
                <a:lnTo>
                  <a:pt x="252844" y="59817"/>
                </a:lnTo>
                <a:lnTo>
                  <a:pt x="295516" y="59817"/>
                </a:lnTo>
                <a:lnTo>
                  <a:pt x="295351" y="55156"/>
                </a:lnTo>
                <a:lnTo>
                  <a:pt x="295199" y="54228"/>
                </a:lnTo>
                <a:lnTo>
                  <a:pt x="253352" y="54228"/>
                </a:lnTo>
                <a:lnTo>
                  <a:pt x="254203" y="47459"/>
                </a:lnTo>
                <a:lnTo>
                  <a:pt x="256324" y="42456"/>
                </a:lnTo>
                <a:lnTo>
                  <a:pt x="262928" y="36195"/>
                </a:lnTo>
                <a:lnTo>
                  <a:pt x="266814" y="34671"/>
                </a:lnTo>
                <a:lnTo>
                  <a:pt x="286500" y="34671"/>
                </a:lnTo>
                <a:lnTo>
                  <a:pt x="281889" y="30695"/>
                </a:lnTo>
                <a:lnTo>
                  <a:pt x="277152" y="29082"/>
                </a:lnTo>
                <a:close/>
              </a:path>
              <a:path w="902334" h="92710">
                <a:moveTo>
                  <a:pt x="291325" y="79248"/>
                </a:moveTo>
                <a:lnTo>
                  <a:pt x="286423" y="84416"/>
                </a:lnTo>
                <a:lnTo>
                  <a:pt x="280365" y="86995"/>
                </a:lnTo>
                <a:lnTo>
                  <a:pt x="291021" y="86995"/>
                </a:lnTo>
                <a:lnTo>
                  <a:pt x="291884" y="86321"/>
                </a:lnTo>
                <a:lnTo>
                  <a:pt x="293230" y="84963"/>
                </a:lnTo>
                <a:lnTo>
                  <a:pt x="291325" y="79248"/>
                </a:lnTo>
                <a:close/>
              </a:path>
              <a:path w="902334" h="92710">
                <a:moveTo>
                  <a:pt x="286500" y="34671"/>
                </a:moveTo>
                <a:lnTo>
                  <a:pt x="273418" y="34671"/>
                </a:lnTo>
                <a:lnTo>
                  <a:pt x="275704" y="35178"/>
                </a:lnTo>
                <a:lnTo>
                  <a:pt x="278244" y="36195"/>
                </a:lnTo>
                <a:lnTo>
                  <a:pt x="280708" y="37211"/>
                </a:lnTo>
                <a:lnTo>
                  <a:pt x="282943" y="39331"/>
                </a:lnTo>
                <a:lnTo>
                  <a:pt x="284975" y="42545"/>
                </a:lnTo>
                <a:lnTo>
                  <a:pt x="287007" y="45681"/>
                </a:lnTo>
                <a:lnTo>
                  <a:pt x="288150" y="49568"/>
                </a:lnTo>
                <a:lnTo>
                  <a:pt x="288404" y="54228"/>
                </a:lnTo>
                <a:lnTo>
                  <a:pt x="295199" y="54228"/>
                </a:lnTo>
                <a:lnTo>
                  <a:pt x="294589" y="50507"/>
                </a:lnTo>
                <a:lnTo>
                  <a:pt x="291795" y="41021"/>
                </a:lnTo>
                <a:lnTo>
                  <a:pt x="289255" y="37045"/>
                </a:lnTo>
                <a:lnTo>
                  <a:pt x="286500" y="34671"/>
                </a:lnTo>
                <a:close/>
              </a:path>
              <a:path w="902334" h="92710">
                <a:moveTo>
                  <a:pt x="314439" y="30606"/>
                </a:moveTo>
                <a:lnTo>
                  <a:pt x="308724" y="30606"/>
                </a:lnTo>
                <a:lnTo>
                  <a:pt x="308724" y="91186"/>
                </a:lnTo>
                <a:lnTo>
                  <a:pt x="314947" y="91186"/>
                </a:lnTo>
                <a:lnTo>
                  <a:pt x="314947" y="42799"/>
                </a:lnTo>
                <a:lnTo>
                  <a:pt x="316141" y="41694"/>
                </a:lnTo>
                <a:lnTo>
                  <a:pt x="324554" y="36322"/>
                </a:lnTo>
                <a:lnTo>
                  <a:pt x="314820" y="36322"/>
                </a:lnTo>
                <a:lnTo>
                  <a:pt x="314439" y="30606"/>
                </a:lnTo>
                <a:close/>
              </a:path>
              <a:path w="902334" h="92710">
                <a:moveTo>
                  <a:pt x="347257" y="34925"/>
                </a:moveTo>
                <a:lnTo>
                  <a:pt x="334467" y="34925"/>
                </a:lnTo>
                <a:lnTo>
                  <a:pt x="336842" y="35471"/>
                </a:lnTo>
                <a:lnTo>
                  <a:pt x="338950" y="36575"/>
                </a:lnTo>
                <a:lnTo>
                  <a:pt x="345935" y="91186"/>
                </a:lnTo>
                <a:lnTo>
                  <a:pt x="352285" y="91186"/>
                </a:lnTo>
                <a:lnTo>
                  <a:pt x="352285" y="49822"/>
                </a:lnTo>
                <a:lnTo>
                  <a:pt x="352120" y="47790"/>
                </a:lnTo>
                <a:lnTo>
                  <a:pt x="351777" y="46100"/>
                </a:lnTo>
                <a:lnTo>
                  <a:pt x="351618" y="45212"/>
                </a:lnTo>
                <a:lnTo>
                  <a:pt x="351421" y="44348"/>
                </a:lnTo>
                <a:lnTo>
                  <a:pt x="350761" y="42202"/>
                </a:lnTo>
                <a:lnTo>
                  <a:pt x="350507" y="41528"/>
                </a:lnTo>
                <a:lnTo>
                  <a:pt x="352374" y="39916"/>
                </a:lnTo>
                <a:lnTo>
                  <a:pt x="354749" y="38392"/>
                </a:lnTo>
                <a:lnTo>
                  <a:pt x="357619" y="36956"/>
                </a:lnTo>
                <a:lnTo>
                  <a:pt x="358847" y="36322"/>
                </a:lnTo>
                <a:lnTo>
                  <a:pt x="348157" y="36322"/>
                </a:lnTo>
                <a:lnTo>
                  <a:pt x="347257" y="34925"/>
                </a:lnTo>
                <a:close/>
              </a:path>
              <a:path w="902334" h="92710">
                <a:moveTo>
                  <a:pt x="382935" y="34925"/>
                </a:moveTo>
                <a:lnTo>
                  <a:pt x="371678" y="34925"/>
                </a:lnTo>
                <a:lnTo>
                  <a:pt x="375361" y="36410"/>
                </a:lnTo>
                <a:lnTo>
                  <a:pt x="378099" y="39408"/>
                </a:lnTo>
                <a:lnTo>
                  <a:pt x="380606" y="42252"/>
                </a:lnTo>
                <a:lnTo>
                  <a:pt x="381876" y="46570"/>
                </a:lnTo>
                <a:lnTo>
                  <a:pt x="381876" y="91186"/>
                </a:lnTo>
                <a:lnTo>
                  <a:pt x="388226" y="91186"/>
                </a:lnTo>
                <a:lnTo>
                  <a:pt x="388215" y="45173"/>
                </a:lnTo>
                <a:lnTo>
                  <a:pt x="386537" y="39331"/>
                </a:lnTo>
                <a:lnTo>
                  <a:pt x="382935" y="34925"/>
                </a:lnTo>
                <a:close/>
              </a:path>
              <a:path w="902334" h="92710">
                <a:moveTo>
                  <a:pt x="339966" y="29082"/>
                </a:moveTo>
                <a:lnTo>
                  <a:pt x="328815" y="29082"/>
                </a:lnTo>
                <a:lnTo>
                  <a:pt x="325259" y="29883"/>
                </a:lnTo>
                <a:lnTo>
                  <a:pt x="314820" y="36322"/>
                </a:lnTo>
                <a:lnTo>
                  <a:pt x="324554" y="36322"/>
                </a:lnTo>
                <a:lnTo>
                  <a:pt x="325793" y="35687"/>
                </a:lnTo>
                <a:lnTo>
                  <a:pt x="328790" y="34925"/>
                </a:lnTo>
                <a:lnTo>
                  <a:pt x="347257" y="34925"/>
                </a:lnTo>
                <a:lnTo>
                  <a:pt x="345046" y="31496"/>
                </a:lnTo>
                <a:lnTo>
                  <a:pt x="339966" y="29082"/>
                </a:lnTo>
                <a:close/>
              </a:path>
              <a:path w="902334" h="92710">
                <a:moveTo>
                  <a:pt x="374573" y="29082"/>
                </a:moveTo>
                <a:lnTo>
                  <a:pt x="363334" y="29082"/>
                </a:lnTo>
                <a:lnTo>
                  <a:pt x="359575" y="29794"/>
                </a:lnTo>
                <a:lnTo>
                  <a:pt x="353161" y="32600"/>
                </a:lnTo>
                <a:lnTo>
                  <a:pt x="350443" y="34290"/>
                </a:lnTo>
                <a:lnTo>
                  <a:pt x="348157" y="36322"/>
                </a:lnTo>
                <a:lnTo>
                  <a:pt x="358847" y="36322"/>
                </a:lnTo>
                <a:lnTo>
                  <a:pt x="360248" y="35598"/>
                </a:lnTo>
                <a:lnTo>
                  <a:pt x="363385" y="34925"/>
                </a:lnTo>
                <a:lnTo>
                  <a:pt x="382935" y="34925"/>
                </a:lnTo>
                <a:lnTo>
                  <a:pt x="379780" y="31115"/>
                </a:lnTo>
                <a:lnTo>
                  <a:pt x="374573" y="29082"/>
                </a:lnTo>
                <a:close/>
              </a:path>
              <a:path w="902334" h="92710">
                <a:moveTo>
                  <a:pt x="411213" y="30606"/>
                </a:moveTo>
                <a:lnTo>
                  <a:pt x="404863" y="30606"/>
                </a:lnTo>
                <a:lnTo>
                  <a:pt x="404863" y="91186"/>
                </a:lnTo>
                <a:lnTo>
                  <a:pt x="411213" y="91186"/>
                </a:lnTo>
                <a:lnTo>
                  <a:pt x="411213" y="30606"/>
                </a:lnTo>
                <a:close/>
              </a:path>
              <a:path w="902334" h="92710">
                <a:moveTo>
                  <a:pt x="409181" y="7747"/>
                </a:moveTo>
                <a:lnTo>
                  <a:pt x="406641" y="7747"/>
                </a:lnTo>
                <a:lnTo>
                  <a:pt x="405549" y="8216"/>
                </a:lnTo>
                <a:lnTo>
                  <a:pt x="403771" y="9994"/>
                </a:lnTo>
                <a:lnTo>
                  <a:pt x="403339" y="11175"/>
                </a:lnTo>
                <a:lnTo>
                  <a:pt x="403367" y="14389"/>
                </a:lnTo>
                <a:lnTo>
                  <a:pt x="403809" y="15582"/>
                </a:lnTo>
                <a:lnTo>
                  <a:pt x="405587" y="17360"/>
                </a:lnTo>
                <a:lnTo>
                  <a:pt x="406641" y="17779"/>
                </a:lnTo>
                <a:lnTo>
                  <a:pt x="409270" y="17779"/>
                </a:lnTo>
                <a:lnTo>
                  <a:pt x="410375" y="17360"/>
                </a:lnTo>
                <a:lnTo>
                  <a:pt x="412064" y="15659"/>
                </a:lnTo>
                <a:lnTo>
                  <a:pt x="412483" y="14389"/>
                </a:lnTo>
                <a:lnTo>
                  <a:pt x="412483" y="11175"/>
                </a:lnTo>
                <a:lnTo>
                  <a:pt x="412013" y="9944"/>
                </a:lnTo>
                <a:lnTo>
                  <a:pt x="410248" y="8178"/>
                </a:lnTo>
                <a:lnTo>
                  <a:pt x="409181" y="7747"/>
                </a:lnTo>
                <a:close/>
              </a:path>
              <a:path w="902334" h="92710">
                <a:moveTo>
                  <a:pt x="463143" y="34671"/>
                </a:moveTo>
                <a:lnTo>
                  <a:pt x="452742" y="34671"/>
                </a:lnTo>
                <a:lnTo>
                  <a:pt x="456133" y="35979"/>
                </a:lnTo>
                <a:lnTo>
                  <a:pt x="458444" y="38607"/>
                </a:lnTo>
                <a:lnTo>
                  <a:pt x="460489" y="40982"/>
                </a:lnTo>
                <a:lnTo>
                  <a:pt x="461505" y="44576"/>
                </a:lnTo>
                <a:lnTo>
                  <a:pt x="461505" y="51816"/>
                </a:lnTo>
                <a:lnTo>
                  <a:pt x="457060" y="51904"/>
                </a:lnTo>
                <a:lnTo>
                  <a:pt x="452069" y="52412"/>
                </a:lnTo>
                <a:lnTo>
                  <a:pt x="440893" y="54267"/>
                </a:lnTo>
                <a:lnTo>
                  <a:pt x="436029" y="56515"/>
                </a:lnTo>
                <a:lnTo>
                  <a:pt x="427774" y="63626"/>
                </a:lnTo>
                <a:lnTo>
                  <a:pt x="425691" y="68364"/>
                </a:lnTo>
                <a:lnTo>
                  <a:pt x="425766" y="77558"/>
                </a:lnTo>
                <a:lnTo>
                  <a:pt x="426199" y="79755"/>
                </a:lnTo>
                <a:lnTo>
                  <a:pt x="427215" y="82042"/>
                </a:lnTo>
                <a:lnTo>
                  <a:pt x="428066" y="84162"/>
                </a:lnTo>
                <a:lnTo>
                  <a:pt x="442099" y="92582"/>
                </a:lnTo>
                <a:lnTo>
                  <a:pt x="448805" y="92582"/>
                </a:lnTo>
                <a:lnTo>
                  <a:pt x="452158" y="91909"/>
                </a:lnTo>
                <a:lnTo>
                  <a:pt x="454974" y="90512"/>
                </a:lnTo>
                <a:lnTo>
                  <a:pt x="457758" y="89280"/>
                </a:lnTo>
                <a:lnTo>
                  <a:pt x="460070" y="87718"/>
                </a:lnTo>
                <a:lnTo>
                  <a:pt x="460725" y="86995"/>
                </a:lnTo>
                <a:lnTo>
                  <a:pt x="443750" y="86995"/>
                </a:lnTo>
                <a:lnTo>
                  <a:pt x="441871" y="86702"/>
                </a:lnTo>
                <a:lnTo>
                  <a:pt x="439978" y="86105"/>
                </a:lnTo>
                <a:lnTo>
                  <a:pt x="437934" y="85432"/>
                </a:lnTo>
                <a:lnTo>
                  <a:pt x="436105" y="84074"/>
                </a:lnTo>
                <a:lnTo>
                  <a:pt x="434479" y="82042"/>
                </a:lnTo>
                <a:lnTo>
                  <a:pt x="432854" y="80086"/>
                </a:lnTo>
                <a:lnTo>
                  <a:pt x="432041" y="77558"/>
                </a:lnTo>
                <a:lnTo>
                  <a:pt x="432041" y="70866"/>
                </a:lnTo>
                <a:lnTo>
                  <a:pt x="461505" y="57403"/>
                </a:lnTo>
                <a:lnTo>
                  <a:pt x="467601" y="57403"/>
                </a:lnTo>
                <a:lnTo>
                  <a:pt x="467601" y="42887"/>
                </a:lnTo>
                <a:lnTo>
                  <a:pt x="466128" y="37973"/>
                </a:lnTo>
                <a:lnTo>
                  <a:pt x="463143" y="34671"/>
                </a:lnTo>
                <a:close/>
              </a:path>
              <a:path w="902334" h="92710">
                <a:moveTo>
                  <a:pt x="467601" y="85851"/>
                </a:moveTo>
                <a:lnTo>
                  <a:pt x="461759" y="85851"/>
                </a:lnTo>
                <a:lnTo>
                  <a:pt x="462140" y="91186"/>
                </a:lnTo>
                <a:lnTo>
                  <a:pt x="467601" y="91186"/>
                </a:lnTo>
                <a:lnTo>
                  <a:pt x="467601" y="85851"/>
                </a:lnTo>
                <a:close/>
              </a:path>
              <a:path w="902334" h="92710">
                <a:moveTo>
                  <a:pt x="467601" y="57403"/>
                </a:moveTo>
                <a:lnTo>
                  <a:pt x="461505" y="57403"/>
                </a:lnTo>
                <a:lnTo>
                  <a:pt x="461387" y="79755"/>
                </a:lnTo>
                <a:lnTo>
                  <a:pt x="459536" y="81749"/>
                </a:lnTo>
                <a:lnTo>
                  <a:pt x="457238" y="83477"/>
                </a:lnTo>
                <a:lnTo>
                  <a:pt x="454583" y="84836"/>
                </a:lnTo>
                <a:lnTo>
                  <a:pt x="451853" y="86271"/>
                </a:lnTo>
                <a:lnTo>
                  <a:pt x="448868" y="86995"/>
                </a:lnTo>
                <a:lnTo>
                  <a:pt x="460725" y="86995"/>
                </a:lnTo>
                <a:lnTo>
                  <a:pt x="461759" y="85851"/>
                </a:lnTo>
                <a:lnTo>
                  <a:pt x="467601" y="85851"/>
                </a:lnTo>
                <a:lnTo>
                  <a:pt x="467601" y="57403"/>
                </a:lnTo>
                <a:close/>
              </a:path>
              <a:path w="902334" h="92710">
                <a:moveTo>
                  <a:pt x="455028" y="29082"/>
                </a:moveTo>
                <a:lnTo>
                  <a:pt x="446354" y="29082"/>
                </a:lnTo>
                <a:lnTo>
                  <a:pt x="444322" y="29337"/>
                </a:lnTo>
                <a:lnTo>
                  <a:pt x="442379" y="29845"/>
                </a:lnTo>
                <a:lnTo>
                  <a:pt x="440499" y="30187"/>
                </a:lnTo>
                <a:lnTo>
                  <a:pt x="438670" y="30772"/>
                </a:lnTo>
                <a:lnTo>
                  <a:pt x="436892" y="31623"/>
                </a:lnTo>
                <a:lnTo>
                  <a:pt x="435279" y="32296"/>
                </a:lnTo>
                <a:lnTo>
                  <a:pt x="429628" y="35814"/>
                </a:lnTo>
                <a:lnTo>
                  <a:pt x="431914" y="40894"/>
                </a:lnTo>
                <a:lnTo>
                  <a:pt x="433717" y="39535"/>
                </a:lnTo>
                <a:lnTo>
                  <a:pt x="436105" y="38138"/>
                </a:lnTo>
                <a:lnTo>
                  <a:pt x="439089" y="36702"/>
                </a:lnTo>
                <a:lnTo>
                  <a:pt x="441731" y="35344"/>
                </a:lnTo>
                <a:lnTo>
                  <a:pt x="444804" y="34671"/>
                </a:lnTo>
                <a:lnTo>
                  <a:pt x="463143" y="34671"/>
                </a:lnTo>
                <a:lnTo>
                  <a:pt x="459917" y="30949"/>
                </a:lnTo>
                <a:lnTo>
                  <a:pt x="455028" y="29082"/>
                </a:lnTo>
                <a:close/>
              </a:path>
              <a:path w="902334" h="92710">
                <a:moveTo>
                  <a:pt x="551802" y="6476"/>
                </a:moveTo>
                <a:lnTo>
                  <a:pt x="518274" y="6476"/>
                </a:lnTo>
                <a:lnTo>
                  <a:pt x="518274" y="91186"/>
                </a:lnTo>
                <a:lnTo>
                  <a:pt x="524878" y="91186"/>
                </a:lnTo>
                <a:lnTo>
                  <a:pt x="524878" y="52831"/>
                </a:lnTo>
                <a:lnTo>
                  <a:pt x="559583" y="52831"/>
                </a:lnTo>
                <a:lnTo>
                  <a:pt x="559460" y="52577"/>
                </a:lnTo>
                <a:lnTo>
                  <a:pt x="557517" y="50965"/>
                </a:lnTo>
                <a:lnTo>
                  <a:pt x="554723" y="50038"/>
                </a:lnTo>
                <a:lnTo>
                  <a:pt x="556666" y="49275"/>
                </a:lnTo>
                <a:lnTo>
                  <a:pt x="558749" y="48171"/>
                </a:lnTo>
                <a:lnTo>
                  <a:pt x="561140" y="46609"/>
                </a:lnTo>
                <a:lnTo>
                  <a:pt x="524878" y="46609"/>
                </a:lnTo>
                <a:lnTo>
                  <a:pt x="524878" y="12700"/>
                </a:lnTo>
                <a:lnTo>
                  <a:pt x="562483" y="12700"/>
                </a:lnTo>
                <a:lnTo>
                  <a:pt x="557987" y="8470"/>
                </a:lnTo>
                <a:lnTo>
                  <a:pt x="551802" y="6476"/>
                </a:lnTo>
                <a:close/>
              </a:path>
              <a:path w="902334" h="92710">
                <a:moveTo>
                  <a:pt x="559583" y="52831"/>
                </a:moveTo>
                <a:lnTo>
                  <a:pt x="547827" y="52831"/>
                </a:lnTo>
                <a:lnTo>
                  <a:pt x="549935" y="53505"/>
                </a:lnTo>
                <a:lnTo>
                  <a:pt x="551548" y="54864"/>
                </a:lnTo>
                <a:lnTo>
                  <a:pt x="564248" y="91186"/>
                </a:lnTo>
                <a:lnTo>
                  <a:pt x="571233" y="91186"/>
                </a:lnTo>
                <a:lnTo>
                  <a:pt x="567804" y="78104"/>
                </a:lnTo>
                <a:lnTo>
                  <a:pt x="566864" y="74383"/>
                </a:lnTo>
                <a:lnTo>
                  <a:pt x="566064" y="71374"/>
                </a:lnTo>
                <a:lnTo>
                  <a:pt x="564248" y="65189"/>
                </a:lnTo>
                <a:lnTo>
                  <a:pt x="563486" y="62306"/>
                </a:lnTo>
                <a:lnTo>
                  <a:pt x="562940" y="60553"/>
                </a:lnTo>
                <a:lnTo>
                  <a:pt x="561746" y="57429"/>
                </a:lnTo>
                <a:lnTo>
                  <a:pt x="561162" y="56045"/>
                </a:lnTo>
                <a:lnTo>
                  <a:pt x="560565" y="54864"/>
                </a:lnTo>
                <a:lnTo>
                  <a:pt x="559583" y="52831"/>
                </a:lnTo>
                <a:close/>
              </a:path>
              <a:path w="902334" h="92710">
                <a:moveTo>
                  <a:pt x="562483" y="12700"/>
                </a:moveTo>
                <a:lnTo>
                  <a:pt x="549389" y="12700"/>
                </a:lnTo>
                <a:lnTo>
                  <a:pt x="553923" y="14185"/>
                </a:lnTo>
                <a:lnTo>
                  <a:pt x="557136" y="17145"/>
                </a:lnTo>
                <a:lnTo>
                  <a:pt x="560184" y="20027"/>
                </a:lnTo>
                <a:lnTo>
                  <a:pt x="561708" y="24129"/>
                </a:lnTo>
                <a:lnTo>
                  <a:pt x="561708" y="35305"/>
                </a:lnTo>
                <a:lnTo>
                  <a:pt x="560146" y="39624"/>
                </a:lnTo>
                <a:lnTo>
                  <a:pt x="553872" y="45212"/>
                </a:lnTo>
                <a:lnTo>
                  <a:pt x="549262" y="46609"/>
                </a:lnTo>
                <a:lnTo>
                  <a:pt x="561140" y="46609"/>
                </a:lnTo>
                <a:lnTo>
                  <a:pt x="568693" y="33362"/>
                </a:lnTo>
                <a:lnTo>
                  <a:pt x="568693" y="22186"/>
                </a:lnTo>
                <a:lnTo>
                  <a:pt x="566534" y="16510"/>
                </a:lnTo>
                <a:lnTo>
                  <a:pt x="562483" y="12700"/>
                </a:lnTo>
                <a:close/>
              </a:path>
              <a:path w="902334" h="92710">
                <a:moveTo>
                  <a:pt x="613740" y="29082"/>
                </a:moveTo>
                <a:lnTo>
                  <a:pt x="603580" y="29082"/>
                </a:lnTo>
                <a:lnTo>
                  <a:pt x="599465" y="30187"/>
                </a:lnTo>
                <a:lnTo>
                  <a:pt x="591591" y="34505"/>
                </a:lnTo>
                <a:lnTo>
                  <a:pt x="588416" y="38138"/>
                </a:lnTo>
                <a:lnTo>
                  <a:pt x="585965" y="43306"/>
                </a:lnTo>
                <a:lnTo>
                  <a:pt x="583514" y="48387"/>
                </a:lnTo>
                <a:lnTo>
                  <a:pt x="582328" y="53886"/>
                </a:lnTo>
                <a:lnTo>
                  <a:pt x="582282" y="64770"/>
                </a:lnTo>
                <a:lnTo>
                  <a:pt x="582955" y="69253"/>
                </a:lnTo>
                <a:lnTo>
                  <a:pt x="585749" y="78816"/>
                </a:lnTo>
                <a:lnTo>
                  <a:pt x="588505" y="83146"/>
                </a:lnTo>
                <a:lnTo>
                  <a:pt x="592569" y="86868"/>
                </a:lnTo>
                <a:lnTo>
                  <a:pt x="596633" y="90677"/>
                </a:lnTo>
                <a:lnTo>
                  <a:pt x="601713" y="92582"/>
                </a:lnTo>
                <a:lnTo>
                  <a:pt x="611962" y="92582"/>
                </a:lnTo>
                <a:lnTo>
                  <a:pt x="616026" y="91478"/>
                </a:lnTo>
                <a:lnTo>
                  <a:pt x="623900" y="87160"/>
                </a:lnTo>
                <a:lnTo>
                  <a:pt x="624047" y="86995"/>
                </a:lnTo>
                <a:lnTo>
                  <a:pt x="604672" y="86995"/>
                </a:lnTo>
                <a:lnTo>
                  <a:pt x="601840" y="86232"/>
                </a:lnTo>
                <a:lnTo>
                  <a:pt x="597115" y="83273"/>
                </a:lnTo>
                <a:lnTo>
                  <a:pt x="595134" y="81241"/>
                </a:lnTo>
                <a:lnTo>
                  <a:pt x="593432" y="78613"/>
                </a:lnTo>
                <a:lnTo>
                  <a:pt x="592594" y="77431"/>
                </a:lnTo>
                <a:lnTo>
                  <a:pt x="588657" y="63880"/>
                </a:lnTo>
                <a:lnTo>
                  <a:pt x="588712" y="56807"/>
                </a:lnTo>
                <a:lnTo>
                  <a:pt x="603402" y="34671"/>
                </a:lnTo>
                <a:lnTo>
                  <a:pt x="623054" y="34671"/>
                </a:lnTo>
                <a:lnTo>
                  <a:pt x="618820" y="30949"/>
                </a:lnTo>
                <a:lnTo>
                  <a:pt x="613740" y="29082"/>
                </a:lnTo>
                <a:close/>
              </a:path>
              <a:path w="902334" h="92710">
                <a:moveTo>
                  <a:pt x="623054" y="34671"/>
                </a:moveTo>
                <a:lnTo>
                  <a:pt x="611174" y="34671"/>
                </a:lnTo>
                <a:lnTo>
                  <a:pt x="614324" y="35687"/>
                </a:lnTo>
                <a:lnTo>
                  <a:pt x="617372" y="37719"/>
                </a:lnTo>
                <a:lnTo>
                  <a:pt x="620407" y="39585"/>
                </a:lnTo>
                <a:lnTo>
                  <a:pt x="622836" y="42672"/>
                </a:lnTo>
                <a:lnTo>
                  <a:pt x="624573" y="46863"/>
                </a:lnTo>
                <a:lnTo>
                  <a:pt x="626351" y="50926"/>
                </a:lnTo>
                <a:lnTo>
                  <a:pt x="627240" y="55499"/>
                </a:lnTo>
                <a:lnTo>
                  <a:pt x="627240" y="63880"/>
                </a:lnTo>
                <a:lnTo>
                  <a:pt x="612508" y="86995"/>
                </a:lnTo>
                <a:lnTo>
                  <a:pt x="624047" y="86995"/>
                </a:lnTo>
                <a:lnTo>
                  <a:pt x="633590" y="56807"/>
                </a:lnTo>
                <a:lnTo>
                  <a:pt x="632866" y="52362"/>
                </a:lnTo>
                <a:lnTo>
                  <a:pt x="631431" y="47371"/>
                </a:lnTo>
                <a:lnTo>
                  <a:pt x="629996" y="42545"/>
                </a:lnTo>
                <a:lnTo>
                  <a:pt x="627202" y="38315"/>
                </a:lnTo>
                <a:lnTo>
                  <a:pt x="623054" y="34671"/>
                </a:lnTo>
                <a:close/>
              </a:path>
              <a:path w="902334" h="92710">
                <a:moveTo>
                  <a:pt x="653910" y="30606"/>
                </a:moveTo>
                <a:lnTo>
                  <a:pt x="648195" y="30606"/>
                </a:lnTo>
                <a:lnTo>
                  <a:pt x="648195" y="91186"/>
                </a:lnTo>
                <a:lnTo>
                  <a:pt x="654418" y="91186"/>
                </a:lnTo>
                <a:lnTo>
                  <a:pt x="654418" y="42799"/>
                </a:lnTo>
                <a:lnTo>
                  <a:pt x="655599" y="41694"/>
                </a:lnTo>
                <a:lnTo>
                  <a:pt x="664018" y="36322"/>
                </a:lnTo>
                <a:lnTo>
                  <a:pt x="654291" y="36322"/>
                </a:lnTo>
                <a:lnTo>
                  <a:pt x="653910" y="30606"/>
                </a:lnTo>
                <a:close/>
              </a:path>
              <a:path w="902334" h="92710">
                <a:moveTo>
                  <a:pt x="686728" y="34925"/>
                </a:moveTo>
                <a:lnTo>
                  <a:pt x="673938" y="34925"/>
                </a:lnTo>
                <a:lnTo>
                  <a:pt x="676300" y="35471"/>
                </a:lnTo>
                <a:lnTo>
                  <a:pt x="678421" y="36575"/>
                </a:lnTo>
                <a:lnTo>
                  <a:pt x="685406" y="91186"/>
                </a:lnTo>
                <a:lnTo>
                  <a:pt x="691756" y="91186"/>
                </a:lnTo>
                <a:lnTo>
                  <a:pt x="691756" y="49822"/>
                </a:lnTo>
                <a:lnTo>
                  <a:pt x="691591" y="47790"/>
                </a:lnTo>
                <a:lnTo>
                  <a:pt x="691248" y="46100"/>
                </a:lnTo>
                <a:lnTo>
                  <a:pt x="691089" y="45212"/>
                </a:lnTo>
                <a:lnTo>
                  <a:pt x="690892" y="44348"/>
                </a:lnTo>
                <a:lnTo>
                  <a:pt x="690232" y="42202"/>
                </a:lnTo>
                <a:lnTo>
                  <a:pt x="689978" y="41528"/>
                </a:lnTo>
                <a:lnTo>
                  <a:pt x="691845" y="39916"/>
                </a:lnTo>
                <a:lnTo>
                  <a:pt x="694207" y="38392"/>
                </a:lnTo>
                <a:lnTo>
                  <a:pt x="697090" y="36956"/>
                </a:lnTo>
                <a:lnTo>
                  <a:pt x="698318" y="36322"/>
                </a:lnTo>
                <a:lnTo>
                  <a:pt x="687628" y="36322"/>
                </a:lnTo>
                <a:lnTo>
                  <a:pt x="686728" y="34925"/>
                </a:lnTo>
                <a:close/>
              </a:path>
              <a:path w="902334" h="92710">
                <a:moveTo>
                  <a:pt x="722406" y="34925"/>
                </a:moveTo>
                <a:lnTo>
                  <a:pt x="711149" y="34925"/>
                </a:lnTo>
                <a:lnTo>
                  <a:pt x="714832" y="36410"/>
                </a:lnTo>
                <a:lnTo>
                  <a:pt x="717570" y="39408"/>
                </a:lnTo>
                <a:lnTo>
                  <a:pt x="720077" y="42252"/>
                </a:lnTo>
                <a:lnTo>
                  <a:pt x="721347" y="46570"/>
                </a:lnTo>
                <a:lnTo>
                  <a:pt x="721347" y="91186"/>
                </a:lnTo>
                <a:lnTo>
                  <a:pt x="727697" y="91186"/>
                </a:lnTo>
                <a:lnTo>
                  <a:pt x="727686" y="45173"/>
                </a:lnTo>
                <a:lnTo>
                  <a:pt x="726008" y="39331"/>
                </a:lnTo>
                <a:lnTo>
                  <a:pt x="722406" y="34925"/>
                </a:lnTo>
                <a:close/>
              </a:path>
              <a:path w="902334" h="92710">
                <a:moveTo>
                  <a:pt x="679437" y="29082"/>
                </a:moveTo>
                <a:lnTo>
                  <a:pt x="668286" y="29082"/>
                </a:lnTo>
                <a:lnTo>
                  <a:pt x="664730" y="29883"/>
                </a:lnTo>
                <a:lnTo>
                  <a:pt x="654291" y="36322"/>
                </a:lnTo>
                <a:lnTo>
                  <a:pt x="664018" y="36322"/>
                </a:lnTo>
                <a:lnTo>
                  <a:pt x="665251" y="35687"/>
                </a:lnTo>
                <a:lnTo>
                  <a:pt x="668261" y="34925"/>
                </a:lnTo>
                <a:lnTo>
                  <a:pt x="686728" y="34925"/>
                </a:lnTo>
                <a:lnTo>
                  <a:pt x="684517" y="31496"/>
                </a:lnTo>
                <a:lnTo>
                  <a:pt x="679437" y="29082"/>
                </a:lnTo>
                <a:close/>
              </a:path>
              <a:path w="902334" h="92710">
                <a:moveTo>
                  <a:pt x="714044" y="29082"/>
                </a:moveTo>
                <a:lnTo>
                  <a:pt x="702805" y="29082"/>
                </a:lnTo>
                <a:lnTo>
                  <a:pt x="699033" y="29794"/>
                </a:lnTo>
                <a:lnTo>
                  <a:pt x="692619" y="32600"/>
                </a:lnTo>
                <a:lnTo>
                  <a:pt x="689914" y="34290"/>
                </a:lnTo>
                <a:lnTo>
                  <a:pt x="687628" y="36322"/>
                </a:lnTo>
                <a:lnTo>
                  <a:pt x="698318" y="36322"/>
                </a:lnTo>
                <a:lnTo>
                  <a:pt x="699719" y="35598"/>
                </a:lnTo>
                <a:lnTo>
                  <a:pt x="702843" y="34925"/>
                </a:lnTo>
                <a:lnTo>
                  <a:pt x="722406" y="34925"/>
                </a:lnTo>
                <a:lnTo>
                  <a:pt x="719251" y="31115"/>
                </a:lnTo>
                <a:lnTo>
                  <a:pt x="714044" y="29082"/>
                </a:lnTo>
                <a:close/>
              </a:path>
              <a:path w="902334" h="92710">
                <a:moveTo>
                  <a:pt x="778852" y="34671"/>
                </a:moveTo>
                <a:lnTo>
                  <a:pt x="768464" y="34671"/>
                </a:lnTo>
                <a:lnTo>
                  <a:pt x="771842" y="35979"/>
                </a:lnTo>
                <a:lnTo>
                  <a:pt x="776211" y="40982"/>
                </a:lnTo>
                <a:lnTo>
                  <a:pt x="777227" y="44576"/>
                </a:lnTo>
                <a:lnTo>
                  <a:pt x="777227" y="51816"/>
                </a:lnTo>
                <a:lnTo>
                  <a:pt x="772782" y="51904"/>
                </a:lnTo>
                <a:lnTo>
                  <a:pt x="767791" y="52412"/>
                </a:lnTo>
                <a:lnTo>
                  <a:pt x="756615" y="54267"/>
                </a:lnTo>
                <a:lnTo>
                  <a:pt x="751738" y="56515"/>
                </a:lnTo>
                <a:lnTo>
                  <a:pt x="747636" y="60071"/>
                </a:lnTo>
                <a:lnTo>
                  <a:pt x="743483" y="63626"/>
                </a:lnTo>
                <a:lnTo>
                  <a:pt x="741413" y="68364"/>
                </a:lnTo>
                <a:lnTo>
                  <a:pt x="741488" y="77558"/>
                </a:lnTo>
                <a:lnTo>
                  <a:pt x="741921" y="79755"/>
                </a:lnTo>
                <a:lnTo>
                  <a:pt x="742937" y="82042"/>
                </a:lnTo>
                <a:lnTo>
                  <a:pt x="743775" y="84162"/>
                </a:lnTo>
                <a:lnTo>
                  <a:pt x="757809" y="92582"/>
                </a:lnTo>
                <a:lnTo>
                  <a:pt x="764527" y="92582"/>
                </a:lnTo>
                <a:lnTo>
                  <a:pt x="767867" y="91909"/>
                </a:lnTo>
                <a:lnTo>
                  <a:pt x="770684" y="90512"/>
                </a:lnTo>
                <a:lnTo>
                  <a:pt x="773480" y="89280"/>
                </a:lnTo>
                <a:lnTo>
                  <a:pt x="775792" y="87718"/>
                </a:lnTo>
                <a:lnTo>
                  <a:pt x="776447" y="86995"/>
                </a:lnTo>
                <a:lnTo>
                  <a:pt x="759472" y="86995"/>
                </a:lnTo>
                <a:lnTo>
                  <a:pt x="757580" y="86702"/>
                </a:lnTo>
                <a:lnTo>
                  <a:pt x="753643" y="85432"/>
                </a:lnTo>
                <a:lnTo>
                  <a:pt x="751827" y="84074"/>
                </a:lnTo>
                <a:lnTo>
                  <a:pt x="750201" y="82042"/>
                </a:lnTo>
                <a:lnTo>
                  <a:pt x="748563" y="80086"/>
                </a:lnTo>
                <a:lnTo>
                  <a:pt x="747763" y="77558"/>
                </a:lnTo>
                <a:lnTo>
                  <a:pt x="747763" y="70866"/>
                </a:lnTo>
                <a:lnTo>
                  <a:pt x="777227" y="57403"/>
                </a:lnTo>
                <a:lnTo>
                  <a:pt x="783323" y="57403"/>
                </a:lnTo>
                <a:lnTo>
                  <a:pt x="783323" y="42887"/>
                </a:lnTo>
                <a:lnTo>
                  <a:pt x="781837" y="37973"/>
                </a:lnTo>
                <a:lnTo>
                  <a:pt x="778852" y="34671"/>
                </a:lnTo>
                <a:close/>
              </a:path>
              <a:path w="902334" h="92710">
                <a:moveTo>
                  <a:pt x="783323" y="85851"/>
                </a:moveTo>
                <a:lnTo>
                  <a:pt x="777481" y="85851"/>
                </a:lnTo>
                <a:lnTo>
                  <a:pt x="777862" y="91186"/>
                </a:lnTo>
                <a:lnTo>
                  <a:pt x="783323" y="91186"/>
                </a:lnTo>
                <a:lnTo>
                  <a:pt x="783323" y="85851"/>
                </a:lnTo>
                <a:close/>
              </a:path>
              <a:path w="902334" h="92710">
                <a:moveTo>
                  <a:pt x="783323" y="57403"/>
                </a:moveTo>
                <a:lnTo>
                  <a:pt x="777227" y="57403"/>
                </a:lnTo>
                <a:lnTo>
                  <a:pt x="777109" y="79755"/>
                </a:lnTo>
                <a:lnTo>
                  <a:pt x="775258" y="81749"/>
                </a:lnTo>
                <a:lnTo>
                  <a:pt x="772947" y="83477"/>
                </a:lnTo>
                <a:lnTo>
                  <a:pt x="770305" y="84836"/>
                </a:lnTo>
                <a:lnTo>
                  <a:pt x="767575" y="86271"/>
                </a:lnTo>
                <a:lnTo>
                  <a:pt x="764590" y="86995"/>
                </a:lnTo>
                <a:lnTo>
                  <a:pt x="776447" y="86995"/>
                </a:lnTo>
                <a:lnTo>
                  <a:pt x="777481" y="85851"/>
                </a:lnTo>
                <a:lnTo>
                  <a:pt x="783323" y="85851"/>
                </a:lnTo>
                <a:lnTo>
                  <a:pt x="783323" y="57403"/>
                </a:lnTo>
                <a:close/>
              </a:path>
              <a:path w="902334" h="92710">
                <a:moveTo>
                  <a:pt x="770750" y="29082"/>
                </a:moveTo>
                <a:lnTo>
                  <a:pt x="762076" y="29082"/>
                </a:lnTo>
                <a:lnTo>
                  <a:pt x="760044" y="29337"/>
                </a:lnTo>
                <a:lnTo>
                  <a:pt x="758088" y="29845"/>
                </a:lnTo>
                <a:lnTo>
                  <a:pt x="756208" y="30187"/>
                </a:lnTo>
                <a:lnTo>
                  <a:pt x="754392" y="30772"/>
                </a:lnTo>
                <a:lnTo>
                  <a:pt x="752614" y="31623"/>
                </a:lnTo>
                <a:lnTo>
                  <a:pt x="751001" y="32296"/>
                </a:lnTo>
                <a:lnTo>
                  <a:pt x="745350" y="35814"/>
                </a:lnTo>
                <a:lnTo>
                  <a:pt x="747636" y="40894"/>
                </a:lnTo>
                <a:lnTo>
                  <a:pt x="749427" y="39535"/>
                </a:lnTo>
                <a:lnTo>
                  <a:pt x="751827" y="38138"/>
                </a:lnTo>
                <a:lnTo>
                  <a:pt x="754811" y="36702"/>
                </a:lnTo>
                <a:lnTo>
                  <a:pt x="757453" y="35344"/>
                </a:lnTo>
                <a:lnTo>
                  <a:pt x="760526" y="34671"/>
                </a:lnTo>
                <a:lnTo>
                  <a:pt x="778852" y="34671"/>
                </a:lnTo>
                <a:lnTo>
                  <a:pt x="775639" y="30949"/>
                </a:lnTo>
                <a:lnTo>
                  <a:pt x="770750" y="29082"/>
                </a:lnTo>
                <a:close/>
              </a:path>
              <a:path w="902334" h="92710">
                <a:moveTo>
                  <a:pt x="765924" y="0"/>
                </a:moveTo>
                <a:lnTo>
                  <a:pt x="761961" y="0"/>
                </a:lnTo>
                <a:lnTo>
                  <a:pt x="747509" y="19050"/>
                </a:lnTo>
                <a:lnTo>
                  <a:pt x="751217" y="22351"/>
                </a:lnTo>
                <a:lnTo>
                  <a:pt x="763892" y="5969"/>
                </a:lnTo>
                <a:lnTo>
                  <a:pt x="770420" y="5969"/>
                </a:lnTo>
                <a:lnTo>
                  <a:pt x="765924" y="0"/>
                </a:lnTo>
                <a:close/>
              </a:path>
              <a:path w="902334" h="92710">
                <a:moveTo>
                  <a:pt x="770420" y="5969"/>
                </a:moveTo>
                <a:lnTo>
                  <a:pt x="763892" y="5969"/>
                </a:lnTo>
                <a:lnTo>
                  <a:pt x="776592" y="22351"/>
                </a:lnTo>
                <a:lnTo>
                  <a:pt x="780275" y="19050"/>
                </a:lnTo>
                <a:lnTo>
                  <a:pt x="770420" y="5969"/>
                </a:lnTo>
                <a:close/>
              </a:path>
              <a:path w="902334" h="92710">
                <a:moveTo>
                  <a:pt x="805649" y="30606"/>
                </a:moveTo>
                <a:lnTo>
                  <a:pt x="799960" y="30606"/>
                </a:lnTo>
                <a:lnTo>
                  <a:pt x="799960" y="91186"/>
                </a:lnTo>
                <a:lnTo>
                  <a:pt x="806310" y="91186"/>
                </a:lnTo>
                <a:lnTo>
                  <a:pt x="806310" y="42773"/>
                </a:lnTo>
                <a:lnTo>
                  <a:pt x="808850" y="40487"/>
                </a:lnTo>
                <a:lnTo>
                  <a:pt x="811491" y="38646"/>
                </a:lnTo>
                <a:lnTo>
                  <a:pt x="816000" y="36322"/>
                </a:lnTo>
                <a:lnTo>
                  <a:pt x="806310" y="36322"/>
                </a:lnTo>
                <a:lnTo>
                  <a:pt x="805649" y="30606"/>
                </a:lnTo>
                <a:close/>
              </a:path>
              <a:path w="902334" h="92710">
                <a:moveTo>
                  <a:pt x="841780" y="34925"/>
                </a:moveTo>
                <a:lnTo>
                  <a:pt x="831723" y="34925"/>
                </a:lnTo>
                <a:lnTo>
                  <a:pt x="836637" y="38049"/>
                </a:lnTo>
                <a:lnTo>
                  <a:pt x="838822" y="44297"/>
                </a:lnTo>
                <a:lnTo>
                  <a:pt x="839584" y="46418"/>
                </a:lnTo>
                <a:lnTo>
                  <a:pt x="839900" y="49123"/>
                </a:lnTo>
                <a:lnTo>
                  <a:pt x="839952" y="91186"/>
                </a:lnTo>
                <a:lnTo>
                  <a:pt x="846315" y="91186"/>
                </a:lnTo>
                <a:lnTo>
                  <a:pt x="846201" y="49123"/>
                </a:lnTo>
                <a:lnTo>
                  <a:pt x="845781" y="45491"/>
                </a:lnTo>
                <a:lnTo>
                  <a:pt x="845464" y="43853"/>
                </a:lnTo>
                <a:lnTo>
                  <a:pt x="845032" y="42418"/>
                </a:lnTo>
                <a:lnTo>
                  <a:pt x="843775" y="37934"/>
                </a:lnTo>
                <a:lnTo>
                  <a:pt x="841780" y="34925"/>
                </a:lnTo>
                <a:close/>
              </a:path>
              <a:path w="902334" h="92710">
                <a:moveTo>
                  <a:pt x="830478" y="29082"/>
                </a:moveTo>
                <a:lnTo>
                  <a:pt x="821118" y="29082"/>
                </a:lnTo>
                <a:lnTo>
                  <a:pt x="817562" y="29794"/>
                </a:lnTo>
                <a:lnTo>
                  <a:pt x="814285" y="31242"/>
                </a:lnTo>
                <a:lnTo>
                  <a:pt x="812673" y="31915"/>
                </a:lnTo>
                <a:lnTo>
                  <a:pt x="811212" y="32702"/>
                </a:lnTo>
                <a:lnTo>
                  <a:pt x="808609" y="34480"/>
                </a:lnTo>
                <a:lnTo>
                  <a:pt x="807415" y="35394"/>
                </a:lnTo>
                <a:lnTo>
                  <a:pt x="806310" y="36322"/>
                </a:lnTo>
                <a:lnTo>
                  <a:pt x="816000" y="36322"/>
                </a:lnTo>
                <a:lnTo>
                  <a:pt x="817232" y="35687"/>
                </a:lnTo>
                <a:lnTo>
                  <a:pt x="820508" y="34925"/>
                </a:lnTo>
                <a:lnTo>
                  <a:pt x="841780" y="34925"/>
                </a:lnTo>
                <a:lnTo>
                  <a:pt x="841552" y="34582"/>
                </a:lnTo>
                <a:lnTo>
                  <a:pt x="838327" y="32385"/>
                </a:lnTo>
                <a:lnTo>
                  <a:pt x="834961" y="30187"/>
                </a:lnTo>
                <a:lnTo>
                  <a:pt x="830478" y="29082"/>
                </a:lnTo>
                <a:close/>
              </a:path>
              <a:path w="902334" h="92710">
                <a:moveTo>
                  <a:pt x="897343" y="34671"/>
                </a:moveTo>
                <a:lnTo>
                  <a:pt x="886955" y="34671"/>
                </a:lnTo>
                <a:lnTo>
                  <a:pt x="890333" y="35979"/>
                </a:lnTo>
                <a:lnTo>
                  <a:pt x="894702" y="40982"/>
                </a:lnTo>
                <a:lnTo>
                  <a:pt x="895718" y="44576"/>
                </a:lnTo>
                <a:lnTo>
                  <a:pt x="895718" y="51816"/>
                </a:lnTo>
                <a:lnTo>
                  <a:pt x="891273" y="51904"/>
                </a:lnTo>
                <a:lnTo>
                  <a:pt x="886269" y="52412"/>
                </a:lnTo>
                <a:lnTo>
                  <a:pt x="875093" y="54267"/>
                </a:lnTo>
                <a:lnTo>
                  <a:pt x="870229" y="56515"/>
                </a:lnTo>
                <a:lnTo>
                  <a:pt x="866127" y="60071"/>
                </a:lnTo>
                <a:lnTo>
                  <a:pt x="861974" y="63626"/>
                </a:lnTo>
                <a:lnTo>
                  <a:pt x="859904" y="68364"/>
                </a:lnTo>
                <a:lnTo>
                  <a:pt x="859979" y="77558"/>
                </a:lnTo>
                <a:lnTo>
                  <a:pt x="860412" y="79755"/>
                </a:lnTo>
                <a:lnTo>
                  <a:pt x="861428" y="82042"/>
                </a:lnTo>
                <a:lnTo>
                  <a:pt x="862266" y="84162"/>
                </a:lnTo>
                <a:lnTo>
                  <a:pt x="876300" y="92582"/>
                </a:lnTo>
                <a:lnTo>
                  <a:pt x="883005" y="92582"/>
                </a:lnTo>
                <a:lnTo>
                  <a:pt x="886358" y="91909"/>
                </a:lnTo>
                <a:lnTo>
                  <a:pt x="889175" y="90512"/>
                </a:lnTo>
                <a:lnTo>
                  <a:pt x="891959" y="89280"/>
                </a:lnTo>
                <a:lnTo>
                  <a:pt x="894270" y="87718"/>
                </a:lnTo>
                <a:lnTo>
                  <a:pt x="894925" y="86995"/>
                </a:lnTo>
                <a:lnTo>
                  <a:pt x="877951" y="86995"/>
                </a:lnTo>
                <a:lnTo>
                  <a:pt x="876071" y="86702"/>
                </a:lnTo>
                <a:lnTo>
                  <a:pt x="874179" y="86105"/>
                </a:lnTo>
                <a:lnTo>
                  <a:pt x="872134" y="85432"/>
                </a:lnTo>
                <a:lnTo>
                  <a:pt x="870305" y="84074"/>
                </a:lnTo>
                <a:lnTo>
                  <a:pt x="868680" y="82042"/>
                </a:lnTo>
                <a:lnTo>
                  <a:pt x="867054" y="80086"/>
                </a:lnTo>
                <a:lnTo>
                  <a:pt x="866254" y="77558"/>
                </a:lnTo>
                <a:lnTo>
                  <a:pt x="866254" y="70866"/>
                </a:lnTo>
                <a:lnTo>
                  <a:pt x="895718" y="57403"/>
                </a:lnTo>
                <a:lnTo>
                  <a:pt x="901801" y="57403"/>
                </a:lnTo>
                <a:lnTo>
                  <a:pt x="901801" y="42887"/>
                </a:lnTo>
                <a:lnTo>
                  <a:pt x="900328" y="37973"/>
                </a:lnTo>
                <a:lnTo>
                  <a:pt x="897343" y="34671"/>
                </a:lnTo>
                <a:close/>
              </a:path>
              <a:path w="902334" h="92710">
                <a:moveTo>
                  <a:pt x="901801" y="85851"/>
                </a:moveTo>
                <a:lnTo>
                  <a:pt x="895959" y="85851"/>
                </a:lnTo>
                <a:lnTo>
                  <a:pt x="896340" y="91186"/>
                </a:lnTo>
                <a:lnTo>
                  <a:pt x="901801" y="91186"/>
                </a:lnTo>
                <a:lnTo>
                  <a:pt x="901801" y="85851"/>
                </a:lnTo>
                <a:close/>
              </a:path>
              <a:path w="902334" h="92710">
                <a:moveTo>
                  <a:pt x="901801" y="57403"/>
                </a:moveTo>
                <a:lnTo>
                  <a:pt x="895718" y="57403"/>
                </a:lnTo>
                <a:lnTo>
                  <a:pt x="895599" y="79755"/>
                </a:lnTo>
                <a:lnTo>
                  <a:pt x="893737" y="81749"/>
                </a:lnTo>
                <a:lnTo>
                  <a:pt x="891438" y="83477"/>
                </a:lnTo>
                <a:lnTo>
                  <a:pt x="888784" y="84836"/>
                </a:lnTo>
                <a:lnTo>
                  <a:pt x="886066" y="86271"/>
                </a:lnTo>
                <a:lnTo>
                  <a:pt x="883081" y="86995"/>
                </a:lnTo>
                <a:lnTo>
                  <a:pt x="894925" y="86995"/>
                </a:lnTo>
                <a:lnTo>
                  <a:pt x="895959" y="85851"/>
                </a:lnTo>
                <a:lnTo>
                  <a:pt x="901801" y="85851"/>
                </a:lnTo>
                <a:lnTo>
                  <a:pt x="901801" y="57403"/>
                </a:lnTo>
                <a:close/>
              </a:path>
              <a:path w="902334" h="92710">
                <a:moveTo>
                  <a:pt x="889241" y="29082"/>
                </a:moveTo>
                <a:lnTo>
                  <a:pt x="880554" y="29082"/>
                </a:lnTo>
                <a:lnTo>
                  <a:pt x="878522" y="29337"/>
                </a:lnTo>
                <a:lnTo>
                  <a:pt x="876579" y="29845"/>
                </a:lnTo>
                <a:lnTo>
                  <a:pt x="874699" y="30187"/>
                </a:lnTo>
                <a:lnTo>
                  <a:pt x="872870" y="30772"/>
                </a:lnTo>
                <a:lnTo>
                  <a:pt x="871092" y="31623"/>
                </a:lnTo>
                <a:lnTo>
                  <a:pt x="869480" y="32296"/>
                </a:lnTo>
                <a:lnTo>
                  <a:pt x="863828" y="35814"/>
                </a:lnTo>
                <a:lnTo>
                  <a:pt x="866127" y="40894"/>
                </a:lnTo>
                <a:lnTo>
                  <a:pt x="867917" y="39535"/>
                </a:lnTo>
                <a:lnTo>
                  <a:pt x="870305" y="38138"/>
                </a:lnTo>
                <a:lnTo>
                  <a:pt x="873290" y="36702"/>
                </a:lnTo>
                <a:lnTo>
                  <a:pt x="875944" y="35344"/>
                </a:lnTo>
                <a:lnTo>
                  <a:pt x="879017" y="34671"/>
                </a:lnTo>
                <a:lnTo>
                  <a:pt x="897343" y="34671"/>
                </a:lnTo>
                <a:lnTo>
                  <a:pt x="894130" y="30949"/>
                </a:lnTo>
                <a:lnTo>
                  <a:pt x="889241" y="29082"/>
                </a:lnTo>
                <a:close/>
              </a:path>
              <a:path w="902334" h="92710">
                <a:moveTo>
                  <a:pt x="869568" y="2667"/>
                </a:moveTo>
                <a:lnTo>
                  <a:pt x="864476" y="2667"/>
                </a:lnTo>
                <a:lnTo>
                  <a:pt x="864552" y="5892"/>
                </a:lnTo>
                <a:lnTo>
                  <a:pt x="881176" y="21081"/>
                </a:lnTo>
                <a:lnTo>
                  <a:pt x="885151" y="21081"/>
                </a:lnTo>
                <a:lnTo>
                  <a:pt x="887666" y="20612"/>
                </a:lnTo>
                <a:lnTo>
                  <a:pt x="890714" y="19685"/>
                </a:lnTo>
                <a:lnTo>
                  <a:pt x="893533" y="18923"/>
                </a:lnTo>
                <a:lnTo>
                  <a:pt x="896073" y="17018"/>
                </a:lnTo>
                <a:lnTo>
                  <a:pt x="897026" y="15748"/>
                </a:lnTo>
                <a:lnTo>
                  <a:pt x="881913" y="15748"/>
                </a:lnTo>
                <a:lnTo>
                  <a:pt x="880478" y="15532"/>
                </a:lnTo>
                <a:lnTo>
                  <a:pt x="878928" y="15113"/>
                </a:lnTo>
                <a:lnTo>
                  <a:pt x="877544" y="14859"/>
                </a:lnTo>
                <a:lnTo>
                  <a:pt x="876198" y="14185"/>
                </a:lnTo>
                <a:lnTo>
                  <a:pt x="874826" y="13080"/>
                </a:lnTo>
                <a:lnTo>
                  <a:pt x="873556" y="12230"/>
                </a:lnTo>
                <a:lnTo>
                  <a:pt x="872426" y="10922"/>
                </a:lnTo>
                <a:lnTo>
                  <a:pt x="871499" y="9144"/>
                </a:lnTo>
                <a:lnTo>
                  <a:pt x="870648" y="7454"/>
                </a:lnTo>
                <a:lnTo>
                  <a:pt x="869988" y="5295"/>
                </a:lnTo>
                <a:lnTo>
                  <a:pt x="869568" y="2667"/>
                </a:lnTo>
                <a:close/>
              </a:path>
              <a:path w="902334" h="92710">
                <a:moveTo>
                  <a:pt x="901801" y="2667"/>
                </a:moveTo>
                <a:lnTo>
                  <a:pt x="896848" y="2667"/>
                </a:lnTo>
                <a:lnTo>
                  <a:pt x="896551" y="4952"/>
                </a:lnTo>
                <a:lnTo>
                  <a:pt x="896489" y="5295"/>
                </a:lnTo>
                <a:lnTo>
                  <a:pt x="895756" y="7581"/>
                </a:lnTo>
                <a:lnTo>
                  <a:pt x="894549" y="9778"/>
                </a:lnTo>
                <a:lnTo>
                  <a:pt x="893444" y="11899"/>
                </a:lnTo>
                <a:lnTo>
                  <a:pt x="891819" y="13423"/>
                </a:lnTo>
                <a:lnTo>
                  <a:pt x="889673" y="14350"/>
                </a:lnTo>
                <a:lnTo>
                  <a:pt x="887628" y="15278"/>
                </a:lnTo>
                <a:lnTo>
                  <a:pt x="885507" y="15748"/>
                </a:lnTo>
                <a:lnTo>
                  <a:pt x="897026" y="15748"/>
                </a:lnTo>
                <a:lnTo>
                  <a:pt x="901683" y="5206"/>
                </a:lnTo>
                <a:lnTo>
                  <a:pt x="901801" y="266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347999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592006" y="0"/>
                </a:moveTo>
                <a:lnTo>
                  <a:pt x="0" y="0"/>
                </a:lnTo>
                <a:lnTo>
                  <a:pt x="0" y="823734"/>
                </a:lnTo>
                <a:lnTo>
                  <a:pt x="2592006" y="823734"/>
                </a:lnTo>
                <a:lnTo>
                  <a:pt x="2633940" y="815212"/>
                </a:lnTo>
                <a:lnTo>
                  <a:pt x="2668281" y="792008"/>
                </a:lnTo>
                <a:lnTo>
                  <a:pt x="2691485" y="757667"/>
                </a:lnTo>
                <a:lnTo>
                  <a:pt x="2700007" y="715733"/>
                </a:lnTo>
                <a:lnTo>
                  <a:pt x="2700007" y="108000"/>
                </a:lnTo>
                <a:lnTo>
                  <a:pt x="2691485" y="66067"/>
                </a:lnTo>
                <a:lnTo>
                  <a:pt x="2668281" y="31726"/>
                </a:lnTo>
                <a:lnTo>
                  <a:pt x="2633940" y="8522"/>
                </a:lnTo>
                <a:lnTo>
                  <a:pt x="2592006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7472" y="3533089"/>
            <a:ext cx="901814" cy="925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07999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30">
                <a:moveTo>
                  <a:pt x="2592006" y="0"/>
                </a:moveTo>
                <a:lnTo>
                  <a:pt x="0" y="0"/>
                </a:lnTo>
                <a:lnTo>
                  <a:pt x="0" y="823734"/>
                </a:lnTo>
                <a:lnTo>
                  <a:pt x="2592006" y="823734"/>
                </a:lnTo>
                <a:lnTo>
                  <a:pt x="2633940" y="815214"/>
                </a:lnTo>
                <a:lnTo>
                  <a:pt x="2668281" y="792013"/>
                </a:lnTo>
                <a:lnTo>
                  <a:pt x="2691485" y="757672"/>
                </a:lnTo>
                <a:lnTo>
                  <a:pt x="2700007" y="715733"/>
                </a:lnTo>
                <a:lnTo>
                  <a:pt x="2700007" y="108000"/>
                </a:lnTo>
                <a:lnTo>
                  <a:pt x="2691485" y="66067"/>
                </a:lnTo>
                <a:lnTo>
                  <a:pt x="2668281" y="31726"/>
                </a:lnTo>
                <a:lnTo>
                  <a:pt x="2633940" y="8522"/>
                </a:lnTo>
                <a:lnTo>
                  <a:pt x="2592006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0955" y="1188008"/>
            <a:ext cx="2102890" cy="5242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9999" y="5508295"/>
            <a:ext cx="7376005" cy="21597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79997" y="5688000"/>
            <a:ext cx="1080135" cy="180340"/>
          </a:xfrm>
          <a:custGeom>
            <a:avLst/>
            <a:gdLst/>
            <a:ahLst/>
            <a:cxnLst/>
            <a:rect l="l" t="t" r="r" b="b"/>
            <a:pathLst>
              <a:path w="1080134" h="180339">
                <a:moveTo>
                  <a:pt x="1080007" y="0"/>
                </a:moveTo>
                <a:lnTo>
                  <a:pt x="0" y="0"/>
                </a:lnTo>
                <a:lnTo>
                  <a:pt x="0" y="179997"/>
                </a:lnTo>
                <a:lnTo>
                  <a:pt x="1080007" y="179997"/>
                </a:lnTo>
                <a:lnTo>
                  <a:pt x="1080007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93230" y="5733300"/>
            <a:ext cx="214629" cy="88265"/>
          </a:xfrm>
          <a:custGeom>
            <a:avLst/>
            <a:gdLst/>
            <a:ahLst/>
            <a:cxnLst/>
            <a:rect l="l" t="t" r="r" b="b"/>
            <a:pathLst>
              <a:path w="214629" h="88264">
                <a:moveTo>
                  <a:pt x="38480" y="0"/>
                </a:moveTo>
                <a:lnTo>
                  <a:pt x="28067" y="0"/>
                </a:lnTo>
                <a:lnTo>
                  <a:pt x="23749" y="977"/>
                </a:lnTo>
                <a:lnTo>
                  <a:pt x="0" y="36957"/>
                </a:lnTo>
                <a:lnTo>
                  <a:pt x="0" y="50926"/>
                </a:lnTo>
                <a:lnTo>
                  <a:pt x="762" y="56984"/>
                </a:lnTo>
                <a:lnTo>
                  <a:pt x="2286" y="62484"/>
                </a:lnTo>
                <a:lnTo>
                  <a:pt x="3721" y="67818"/>
                </a:lnTo>
                <a:lnTo>
                  <a:pt x="19303" y="84836"/>
                </a:lnTo>
                <a:lnTo>
                  <a:pt x="23368" y="86868"/>
                </a:lnTo>
                <a:lnTo>
                  <a:pt x="28016" y="87884"/>
                </a:lnTo>
                <a:lnTo>
                  <a:pt x="36829" y="87884"/>
                </a:lnTo>
                <a:lnTo>
                  <a:pt x="52781" y="81661"/>
                </a:lnTo>
                <a:lnTo>
                  <a:pt x="29552" y="81661"/>
                </a:lnTo>
                <a:lnTo>
                  <a:pt x="25819" y="80733"/>
                </a:lnTo>
                <a:lnTo>
                  <a:pt x="22605" y="78867"/>
                </a:lnTo>
                <a:lnTo>
                  <a:pt x="19380" y="77088"/>
                </a:lnTo>
                <a:lnTo>
                  <a:pt x="16548" y="74549"/>
                </a:lnTo>
                <a:lnTo>
                  <a:pt x="6985" y="49784"/>
                </a:lnTo>
                <a:lnTo>
                  <a:pt x="6985" y="38188"/>
                </a:lnTo>
                <a:lnTo>
                  <a:pt x="7785" y="32131"/>
                </a:lnTo>
                <a:lnTo>
                  <a:pt x="9398" y="26288"/>
                </a:lnTo>
                <a:lnTo>
                  <a:pt x="10922" y="20358"/>
                </a:lnTo>
                <a:lnTo>
                  <a:pt x="13754" y="15582"/>
                </a:lnTo>
                <a:lnTo>
                  <a:pt x="17906" y="11937"/>
                </a:lnTo>
                <a:lnTo>
                  <a:pt x="22047" y="8216"/>
                </a:lnTo>
                <a:lnTo>
                  <a:pt x="27000" y="6350"/>
                </a:lnTo>
                <a:lnTo>
                  <a:pt x="50961" y="6350"/>
                </a:lnTo>
                <a:lnTo>
                  <a:pt x="48133" y="4445"/>
                </a:lnTo>
                <a:lnTo>
                  <a:pt x="43637" y="1485"/>
                </a:lnTo>
                <a:lnTo>
                  <a:pt x="38480" y="0"/>
                </a:lnTo>
                <a:close/>
              </a:path>
              <a:path w="214629" h="88264">
                <a:moveTo>
                  <a:pt x="54864" y="70485"/>
                </a:moveTo>
                <a:lnTo>
                  <a:pt x="52146" y="74129"/>
                </a:lnTo>
                <a:lnTo>
                  <a:pt x="49098" y="76873"/>
                </a:lnTo>
                <a:lnTo>
                  <a:pt x="42240" y="80683"/>
                </a:lnTo>
                <a:lnTo>
                  <a:pt x="38265" y="81661"/>
                </a:lnTo>
                <a:lnTo>
                  <a:pt x="52781" y="81661"/>
                </a:lnTo>
                <a:lnTo>
                  <a:pt x="54648" y="80225"/>
                </a:lnTo>
                <a:lnTo>
                  <a:pt x="56718" y="78193"/>
                </a:lnTo>
                <a:lnTo>
                  <a:pt x="58674" y="75819"/>
                </a:lnTo>
                <a:lnTo>
                  <a:pt x="54864" y="70485"/>
                </a:lnTo>
                <a:close/>
              </a:path>
              <a:path w="214629" h="88264">
                <a:moveTo>
                  <a:pt x="50961" y="6350"/>
                </a:moveTo>
                <a:lnTo>
                  <a:pt x="35051" y="6350"/>
                </a:lnTo>
                <a:lnTo>
                  <a:pt x="37465" y="6858"/>
                </a:lnTo>
                <a:lnTo>
                  <a:pt x="40004" y="7874"/>
                </a:lnTo>
                <a:lnTo>
                  <a:pt x="52831" y="20447"/>
                </a:lnTo>
                <a:lnTo>
                  <a:pt x="58166" y="16256"/>
                </a:lnTo>
                <a:lnTo>
                  <a:pt x="55879" y="11341"/>
                </a:lnTo>
                <a:lnTo>
                  <a:pt x="52527" y="7404"/>
                </a:lnTo>
                <a:lnTo>
                  <a:pt x="50961" y="6350"/>
                </a:lnTo>
                <a:close/>
              </a:path>
              <a:path w="214629" h="88264">
                <a:moveTo>
                  <a:pt x="74587" y="76454"/>
                </a:moveTo>
                <a:lnTo>
                  <a:pt x="71704" y="76454"/>
                </a:lnTo>
                <a:lnTo>
                  <a:pt x="70485" y="76962"/>
                </a:lnTo>
                <a:lnTo>
                  <a:pt x="68452" y="78994"/>
                </a:lnTo>
                <a:lnTo>
                  <a:pt x="67945" y="80340"/>
                </a:lnTo>
                <a:lnTo>
                  <a:pt x="67945" y="83820"/>
                </a:lnTo>
                <a:lnTo>
                  <a:pt x="68452" y="85217"/>
                </a:lnTo>
                <a:lnTo>
                  <a:pt x="70485" y="87249"/>
                </a:lnTo>
                <a:lnTo>
                  <a:pt x="71704" y="87757"/>
                </a:lnTo>
                <a:lnTo>
                  <a:pt x="74587" y="87757"/>
                </a:lnTo>
                <a:lnTo>
                  <a:pt x="75857" y="87249"/>
                </a:lnTo>
                <a:lnTo>
                  <a:pt x="76962" y="86233"/>
                </a:lnTo>
                <a:lnTo>
                  <a:pt x="77977" y="85217"/>
                </a:lnTo>
                <a:lnTo>
                  <a:pt x="78486" y="83820"/>
                </a:lnTo>
                <a:lnTo>
                  <a:pt x="78486" y="80340"/>
                </a:lnTo>
                <a:lnTo>
                  <a:pt x="77927" y="78994"/>
                </a:lnTo>
                <a:lnTo>
                  <a:pt x="76835" y="77977"/>
                </a:lnTo>
                <a:lnTo>
                  <a:pt x="75819" y="76962"/>
                </a:lnTo>
                <a:lnTo>
                  <a:pt x="74587" y="76454"/>
                </a:lnTo>
                <a:close/>
              </a:path>
              <a:path w="214629" h="88264">
                <a:moveTo>
                  <a:pt x="127762" y="0"/>
                </a:moveTo>
                <a:lnTo>
                  <a:pt x="117348" y="0"/>
                </a:lnTo>
                <a:lnTo>
                  <a:pt x="113029" y="977"/>
                </a:lnTo>
                <a:lnTo>
                  <a:pt x="89280" y="36957"/>
                </a:lnTo>
                <a:lnTo>
                  <a:pt x="89280" y="50926"/>
                </a:lnTo>
                <a:lnTo>
                  <a:pt x="90043" y="56984"/>
                </a:lnTo>
                <a:lnTo>
                  <a:pt x="91567" y="62484"/>
                </a:lnTo>
                <a:lnTo>
                  <a:pt x="93002" y="67818"/>
                </a:lnTo>
                <a:lnTo>
                  <a:pt x="108585" y="84836"/>
                </a:lnTo>
                <a:lnTo>
                  <a:pt x="112649" y="86868"/>
                </a:lnTo>
                <a:lnTo>
                  <a:pt x="117297" y="87884"/>
                </a:lnTo>
                <a:lnTo>
                  <a:pt x="126111" y="87884"/>
                </a:lnTo>
                <a:lnTo>
                  <a:pt x="142062" y="81661"/>
                </a:lnTo>
                <a:lnTo>
                  <a:pt x="118821" y="81661"/>
                </a:lnTo>
                <a:lnTo>
                  <a:pt x="115100" y="80733"/>
                </a:lnTo>
                <a:lnTo>
                  <a:pt x="111887" y="78867"/>
                </a:lnTo>
                <a:lnTo>
                  <a:pt x="108661" y="77088"/>
                </a:lnTo>
                <a:lnTo>
                  <a:pt x="105829" y="74549"/>
                </a:lnTo>
                <a:lnTo>
                  <a:pt x="96266" y="49784"/>
                </a:lnTo>
                <a:lnTo>
                  <a:pt x="96266" y="38188"/>
                </a:lnTo>
                <a:lnTo>
                  <a:pt x="97066" y="32131"/>
                </a:lnTo>
                <a:lnTo>
                  <a:pt x="98678" y="26288"/>
                </a:lnTo>
                <a:lnTo>
                  <a:pt x="100202" y="20358"/>
                </a:lnTo>
                <a:lnTo>
                  <a:pt x="103035" y="15582"/>
                </a:lnTo>
                <a:lnTo>
                  <a:pt x="107188" y="11937"/>
                </a:lnTo>
                <a:lnTo>
                  <a:pt x="111328" y="8216"/>
                </a:lnTo>
                <a:lnTo>
                  <a:pt x="116281" y="6350"/>
                </a:lnTo>
                <a:lnTo>
                  <a:pt x="140242" y="6350"/>
                </a:lnTo>
                <a:lnTo>
                  <a:pt x="137414" y="4445"/>
                </a:lnTo>
                <a:lnTo>
                  <a:pt x="132918" y="1485"/>
                </a:lnTo>
                <a:lnTo>
                  <a:pt x="127762" y="0"/>
                </a:lnTo>
                <a:close/>
              </a:path>
              <a:path w="214629" h="88264">
                <a:moveTo>
                  <a:pt x="144145" y="70485"/>
                </a:moveTo>
                <a:lnTo>
                  <a:pt x="141427" y="74129"/>
                </a:lnTo>
                <a:lnTo>
                  <a:pt x="138379" y="76873"/>
                </a:lnTo>
                <a:lnTo>
                  <a:pt x="131521" y="80683"/>
                </a:lnTo>
                <a:lnTo>
                  <a:pt x="127546" y="81661"/>
                </a:lnTo>
                <a:lnTo>
                  <a:pt x="142062" y="81661"/>
                </a:lnTo>
                <a:lnTo>
                  <a:pt x="143929" y="80225"/>
                </a:lnTo>
                <a:lnTo>
                  <a:pt x="145999" y="78193"/>
                </a:lnTo>
                <a:lnTo>
                  <a:pt x="147954" y="75819"/>
                </a:lnTo>
                <a:lnTo>
                  <a:pt x="144145" y="70485"/>
                </a:lnTo>
                <a:close/>
              </a:path>
              <a:path w="214629" h="88264">
                <a:moveTo>
                  <a:pt x="140242" y="6350"/>
                </a:moveTo>
                <a:lnTo>
                  <a:pt x="124333" y="6350"/>
                </a:lnTo>
                <a:lnTo>
                  <a:pt x="126746" y="6858"/>
                </a:lnTo>
                <a:lnTo>
                  <a:pt x="129286" y="7874"/>
                </a:lnTo>
                <a:lnTo>
                  <a:pt x="142113" y="20447"/>
                </a:lnTo>
                <a:lnTo>
                  <a:pt x="147447" y="16256"/>
                </a:lnTo>
                <a:lnTo>
                  <a:pt x="145161" y="11341"/>
                </a:lnTo>
                <a:lnTo>
                  <a:pt x="141808" y="7404"/>
                </a:lnTo>
                <a:lnTo>
                  <a:pt x="140242" y="6350"/>
                </a:lnTo>
                <a:close/>
              </a:path>
              <a:path w="214629" h="88264">
                <a:moveTo>
                  <a:pt x="163868" y="76454"/>
                </a:moveTo>
                <a:lnTo>
                  <a:pt x="160985" y="76454"/>
                </a:lnTo>
                <a:lnTo>
                  <a:pt x="159766" y="76962"/>
                </a:lnTo>
                <a:lnTo>
                  <a:pt x="157734" y="78994"/>
                </a:lnTo>
                <a:lnTo>
                  <a:pt x="157225" y="80340"/>
                </a:lnTo>
                <a:lnTo>
                  <a:pt x="157225" y="83820"/>
                </a:lnTo>
                <a:lnTo>
                  <a:pt x="157734" y="85217"/>
                </a:lnTo>
                <a:lnTo>
                  <a:pt x="159766" y="87249"/>
                </a:lnTo>
                <a:lnTo>
                  <a:pt x="160985" y="87757"/>
                </a:lnTo>
                <a:lnTo>
                  <a:pt x="163868" y="87757"/>
                </a:lnTo>
                <a:lnTo>
                  <a:pt x="165138" y="87249"/>
                </a:lnTo>
                <a:lnTo>
                  <a:pt x="166243" y="86233"/>
                </a:lnTo>
                <a:lnTo>
                  <a:pt x="167259" y="85217"/>
                </a:lnTo>
                <a:lnTo>
                  <a:pt x="167767" y="83820"/>
                </a:lnTo>
                <a:lnTo>
                  <a:pt x="167767" y="80340"/>
                </a:lnTo>
                <a:lnTo>
                  <a:pt x="167208" y="78994"/>
                </a:lnTo>
                <a:lnTo>
                  <a:pt x="166116" y="77977"/>
                </a:lnTo>
                <a:lnTo>
                  <a:pt x="165100" y="76962"/>
                </a:lnTo>
                <a:lnTo>
                  <a:pt x="163868" y="76454"/>
                </a:lnTo>
                <a:close/>
              </a:path>
              <a:path w="214629" h="88264">
                <a:moveTo>
                  <a:pt x="188468" y="1650"/>
                </a:moveTo>
                <a:lnTo>
                  <a:pt x="181864" y="1650"/>
                </a:lnTo>
                <a:lnTo>
                  <a:pt x="181864" y="86360"/>
                </a:lnTo>
                <a:lnTo>
                  <a:pt x="188468" y="86360"/>
                </a:lnTo>
                <a:lnTo>
                  <a:pt x="188468" y="1650"/>
                </a:lnTo>
                <a:close/>
              </a:path>
              <a:path w="214629" h="88264">
                <a:moveTo>
                  <a:pt x="210223" y="76454"/>
                </a:moveTo>
                <a:lnTo>
                  <a:pt x="207340" y="76454"/>
                </a:lnTo>
                <a:lnTo>
                  <a:pt x="206121" y="76962"/>
                </a:lnTo>
                <a:lnTo>
                  <a:pt x="204089" y="78994"/>
                </a:lnTo>
                <a:lnTo>
                  <a:pt x="203580" y="80340"/>
                </a:lnTo>
                <a:lnTo>
                  <a:pt x="203580" y="83820"/>
                </a:lnTo>
                <a:lnTo>
                  <a:pt x="204089" y="85217"/>
                </a:lnTo>
                <a:lnTo>
                  <a:pt x="206121" y="87249"/>
                </a:lnTo>
                <a:lnTo>
                  <a:pt x="207340" y="87757"/>
                </a:lnTo>
                <a:lnTo>
                  <a:pt x="210223" y="87757"/>
                </a:lnTo>
                <a:lnTo>
                  <a:pt x="211493" y="87249"/>
                </a:lnTo>
                <a:lnTo>
                  <a:pt x="212598" y="86233"/>
                </a:lnTo>
                <a:lnTo>
                  <a:pt x="213614" y="85217"/>
                </a:lnTo>
                <a:lnTo>
                  <a:pt x="214122" y="83820"/>
                </a:lnTo>
                <a:lnTo>
                  <a:pt x="214122" y="80340"/>
                </a:lnTo>
                <a:lnTo>
                  <a:pt x="213563" y="78994"/>
                </a:lnTo>
                <a:lnTo>
                  <a:pt x="212471" y="77977"/>
                </a:lnTo>
                <a:lnTo>
                  <a:pt x="211454" y="76962"/>
                </a:lnTo>
                <a:lnTo>
                  <a:pt x="210223" y="7645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5688000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592006" y="0"/>
                </a:moveTo>
                <a:lnTo>
                  <a:pt x="0" y="0"/>
                </a:lnTo>
                <a:lnTo>
                  <a:pt x="0" y="823734"/>
                </a:lnTo>
                <a:lnTo>
                  <a:pt x="2592006" y="823734"/>
                </a:lnTo>
                <a:lnTo>
                  <a:pt x="2633940" y="815212"/>
                </a:lnTo>
                <a:lnTo>
                  <a:pt x="2668281" y="792008"/>
                </a:lnTo>
                <a:lnTo>
                  <a:pt x="2691485" y="757667"/>
                </a:lnTo>
                <a:lnTo>
                  <a:pt x="2700007" y="715733"/>
                </a:lnTo>
                <a:lnTo>
                  <a:pt x="2700007" y="108000"/>
                </a:lnTo>
                <a:lnTo>
                  <a:pt x="2691485" y="66067"/>
                </a:lnTo>
                <a:lnTo>
                  <a:pt x="2668281" y="31726"/>
                </a:lnTo>
                <a:lnTo>
                  <a:pt x="2633940" y="8522"/>
                </a:lnTo>
                <a:lnTo>
                  <a:pt x="2592006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8740" y="5877915"/>
            <a:ext cx="1667263" cy="2505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6350" y="7848003"/>
            <a:ext cx="7387318" cy="2159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73000" y="8028000"/>
            <a:ext cx="1287145" cy="180340"/>
          </a:xfrm>
          <a:custGeom>
            <a:avLst/>
            <a:gdLst/>
            <a:ahLst/>
            <a:cxnLst/>
            <a:rect l="l" t="t" r="r" b="b"/>
            <a:pathLst>
              <a:path w="1287145" h="180340">
                <a:moveTo>
                  <a:pt x="1287005" y="0"/>
                </a:moveTo>
                <a:lnTo>
                  <a:pt x="0" y="0"/>
                </a:lnTo>
                <a:lnTo>
                  <a:pt x="0" y="179997"/>
                </a:lnTo>
                <a:lnTo>
                  <a:pt x="1287005" y="179997"/>
                </a:lnTo>
                <a:lnTo>
                  <a:pt x="1287005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03416" y="8074952"/>
            <a:ext cx="696595" cy="86360"/>
          </a:xfrm>
          <a:custGeom>
            <a:avLst/>
            <a:gdLst/>
            <a:ahLst/>
            <a:cxnLst/>
            <a:rect l="l" t="t" r="r" b="b"/>
            <a:pathLst>
              <a:path w="696595" h="86359">
                <a:moveTo>
                  <a:pt x="6350" y="0"/>
                </a:moveTo>
                <a:lnTo>
                  <a:pt x="0" y="0"/>
                </a:lnTo>
                <a:lnTo>
                  <a:pt x="0" y="61341"/>
                </a:lnTo>
                <a:lnTo>
                  <a:pt x="761" y="65620"/>
                </a:lnTo>
                <a:lnTo>
                  <a:pt x="2285" y="69342"/>
                </a:lnTo>
                <a:lnTo>
                  <a:pt x="3669" y="73025"/>
                </a:lnTo>
                <a:lnTo>
                  <a:pt x="5676" y="76073"/>
                </a:lnTo>
                <a:lnTo>
                  <a:pt x="8381" y="78612"/>
                </a:lnTo>
                <a:lnTo>
                  <a:pt x="10833" y="81064"/>
                </a:lnTo>
                <a:lnTo>
                  <a:pt x="13893" y="83019"/>
                </a:lnTo>
                <a:lnTo>
                  <a:pt x="17525" y="84455"/>
                </a:lnTo>
                <a:lnTo>
                  <a:pt x="21005" y="85725"/>
                </a:lnTo>
                <a:lnTo>
                  <a:pt x="24764" y="86360"/>
                </a:lnTo>
                <a:lnTo>
                  <a:pt x="32892" y="86360"/>
                </a:lnTo>
                <a:lnTo>
                  <a:pt x="36664" y="85674"/>
                </a:lnTo>
                <a:lnTo>
                  <a:pt x="40131" y="84328"/>
                </a:lnTo>
                <a:lnTo>
                  <a:pt x="43611" y="83058"/>
                </a:lnTo>
                <a:lnTo>
                  <a:pt x="46659" y="81153"/>
                </a:lnTo>
                <a:lnTo>
                  <a:pt x="47837" y="80010"/>
                </a:lnTo>
                <a:lnTo>
                  <a:pt x="21424" y="80010"/>
                </a:lnTo>
                <a:lnTo>
                  <a:pt x="15900" y="77673"/>
                </a:lnTo>
                <a:lnTo>
                  <a:pt x="12015" y="72936"/>
                </a:lnTo>
                <a:lnTo>
                  <a:pt x="8254" y="68453"/>
                </a:lnTo>
                <a:lnTo>
                  <a:pt x="6456" y="62649"/>
                </a:lnTo>
                <a:lnTo>
                  <a:pt x="6350" y="0"/>
                </a:lnTo>
                <a:close/>
              </a:path>
              <a:path w="696595" h="86359">
                <a:moveTo>
                  <a:pt x="57657" y="0"/>
                </a:moveTo>
                <a:lnTo>
                  <a:pt x="51053" y="0"/>
                </a:lnTo>
                <a:lnTo>
                  <a:pt x="51053" y="62649"/>
                </a:lnTo>
                <a:lnTo>
                  <a:pt x="49110" y="68872"/>
                </a:lnTo>
                <a:lnTo>
                  <a:pt x="45199" y="73279"/>
                </a:lnTo>
                <a:lnTo>
                  <a:pt x="41389" y="77762"/>
                </a:lnTo>
                <a:lnTo>
                  <a:pt x="35864" y="80010"/>
                </a:lnTo>
                <a:lnTo>
                  <a:pt x="47837" y="80010"/>
                </a:lnTo>
                <a:lnTo>
                  <a:pt x="51815" y="76073"/>
                </a:lnTo>
                <a:lnTo>
                  <a:pt x="53848" y="72936"/>
                </a:lnTo>
                <a:lnTo>
                  <a:pt x="56895" y="65481"/>
                </a:lnTo>
                <a:lnTo>
                  <a:pt x="57641" y="61341"/>
                </a:lnTo>
                <a:lnTo>
                  <a:pt x="57657" y="0"/>
                </a:lnTo>
                <a:close/>
              </a:path>
              <a:path w="696595" h="86359">
                <a:moveTo>
                  <a:pt x="80759" y="24130"/>
                </a:moveTo>
                <a:lnTo>
                  <a:pt x="75056" y="24130"/>
                </a:lnTo>
                <a:lnTo>
                  <a:pt x="75056" y="84709"/>
                </a:lnTo>
                <a:lnTo>
                  <a:pt x="81406" y="84709"/>
                </a:lnTo>
                <a:lnTo>
                  <a:pt x="81406" y="36296"/>
                </a:lnTo>
                <a:lnTo>
                  <a:pt x="83947" y="34010"/>
                </a:lnTo>
                <a:lnTo>
                  <a:pt x="86588" y="32169"/>
                </a:lnTo>
                <a:lnTo>
                  <a:pt x="91097" y="29844"/>
                </a:lnTo>
                <a:lnTo>
                  <a:pt x="81406" y="29844"/>
                </a:lnTo>
                <a:lnTo>
                  <a:pt x="80759" y="24130"/>
                </a:lnTo>
                <a:close/>
              </a:path>
              <a:path w="696595" h="86359">
                <a:moveTo>
                  <a:pt x="116876" y="28448"/>
                </a:moveTo>
                <a:lnTo>
                  <a:pt x="106832" y="28448"/>
                </a:lnTo>
                <a:lnTo>
                  <a:pt x="111734" y="31572"/>
                </a:lnTo>
                <a:lnTo>
                  <a:pt x="113918" y="37820"/>
                </a:lnTo>
                <a:lnTo>
                  <a:pt x="114680" y="39941"/>
                </a:lnTo>
                <a:lnTo>
                  <a:pt x="115008" y="42646"/>
                </a:lnTo>
                <a:lnTo>
                  <a:pt x="115061" y="84709"/>
                </a:lnTo>
                <a:lnTo>
                  <a:pt x="121411" y="84709"/>
                </a:lnTo>
                <a:lnTo>
                  <a:pt x="121310" y="42646"/>
                </a:lnTo>
                <a:lnTo>
                  <a:pt x="120878" y="39014"/>
                </a:lnTo>
                <a:lnTo>
                  <a:pt x="120561" y="37376"/>
                </a:lnTo>
                <a:lnTo>
                  <a:pt x="118872" y="31457"/>
                </a:lnTo>
                <a:lnTo>
                  <a:pt x="116876" y="28448"/>
                </a:lnTo>
                <a:close/>
              </a:path>
              <a:path w="696595" h="86359">
                <a:moveTo>
                  <a:pt x="105575" y="22606"/>
                </a:moveTo>
                <a:lnTo>
                  <a:pt x="96227" y="22606"/>
                </a:lnTo>
                <a:lnTo>
                  <a:pt x="92671" y="23317"/>
                </a:lnTo>
                <a:lnTo>
                  <a:pt x="89395" y="24765"/>
                </a:lnTo>
                <a:lnTo>
                  <a:pt x="87782" y="25438"/>
                </a:lnTo>
                <a:lnTo>
                  <a:pt x="86321" y="26225"/>
                </a:lnTo>
                <a:lnTo>
                  <a:pt x="83718" y="28003"/>
                </a:lnTo>
                <a:lnTo>
                  <a:pt x="82511" y="28917"/>
                </a:lnTo>
                <a:lnTo>
                  <a:pt x="81406" y="29844"/>
                </a:lnTo>
                <a:lnTo>
                  <a:pt x="91097" y="29844"/>
                </a:lnTo>
                <a:lnTo>
                  <a:pt x="92328" y="29210"/>
                </a:lnTo>
                <a:lnTo>
                  <a:pt x="95605" y="28448"/>
                </a:lnTo>
                <a:lnTo>
                  <a:pt x="116876" y="28448"/>
                </a:lnTo>
                <a:lnTo>
                  <a:pt x="116649" y="28105"/>
                </a:lnTo>
                <a:lnTo>
                  <a:pt x="113436" y="25908"/>
                </a:lnTo>
                <a:lnTo>
                  <a:pt x="110070" y="23710"/>
                </a:lnTo>
                <a:lnTo>
                  <a:pt x="105575" y="22606"/>
                </a:lnTo>
                <a:close/>
              </a:path>
              <a:path w="696595" h="86359">
                <a:moveTo>
                  <a:pt x="144272" y="24130"/>
                </a:moveTo>
                <a:lnTo>
                  <a:pt x="137922" y="24130"/>
                </a:lnTo>
                <a:lnTo>
                  <a:pt x="137922" y="84709"/>
                </a:lnTo>
                <a:lnTo>
                  <a:pt x="144272" y="84709"/>
                </a:lnTo>
                <a:lnTo>
                  <a:pt x="144272" y="24130"/>
                </a:lnTo>
                <a:close/>
              </a:path>
              <a:path w="696595" h="86359">
                <a:moveTo>
                  <a:pt x="142239" y="1269"/>
                </a:moveTo>
                <a:lnTo>
                  <a:pt x="139700" y="1269"/>
                </a:lnTo>
                <a:lnTo>
                  <a:pt x="138595" y="1739"/>
                </a:lnTo>
                <a:lnTo>
                  <a:pt x="136817" y="3517"/>
                </a:lnTo>
                <a:lnTo>
                  <a:pt x="136398" y="4699"/>
                </a:lnTo>
                <a:lnTo>
                  <a:pt x="136426" y="7912"/>
                </a:lnTo>
                <a:lnTo>
                  <a:pt x="136867" y="9105"/>
                </a:lnTo>
                <a:lnTo>
                  <a:pt x="138645" y="10883"/>
                </a:lnTo>
                <a:lnTo>
                  <a:pt x="139700" y="11303"/>
                </a:lnTo>
                <a:lnTo>
                  <a:pt x="142328" y="11303"/>
                </a:lnTo>
                <a:lnTo>
                  <a:pt x="143421" y="10883"/>
                </a:lnTo>
                <a:lnTo>
                  <a:pt x="145122" y="9182"/>
                </a:lnTo>
                <a:lnTo>
                  <a:pt x="145541" y="7912"/>
                </a:lnTo>
                <a:lnTo>
                  <a:pt x="145541" y="4699"/>
                </a:lnTo>
                <a:lnTo>
                  <a:pt x="145072" y="3467"/>
                </a:lnTo>
                <a:lnTo>
                  <a:pt x="143294" y="1689"/>
                </a:lnTo>
                <a:lnTo>
                  <a:pt x="142239" y="1269"/>
                </a:lnTo>
                <a:close/>
              </a:path>
              <a:path w="696595" h="86359">
                <a:moveTo>
                  <a:pt x="187617" y="22606"/>
                </a:moveTo>
                <a:lnTo>
                  <a:pt x="180505" y="22606"/>
                </a:lnTo>
                <a:lnTo>
                  <a:pt x="176910" y="23494"/>
                </a:lnTo>
                <a:lnTo>
                  <a:pt x="173100" y="25273"/>
                </a:lnTo>
                <a:lnTo>
                  <a:pt x="169379" y="26885"/>
                </a:lnTo>
                <a:lnTo>
                  <a:pt x="166027" y="30264"/>
                </a:lnTo>
                <a:lnTo>
                  <a:pt x="160274" y="40347"/>
                </a:lnTo>
                <a:lnTo>
                  <a:pt x="158930" y="46443"/>
                </a:lnTo>
                <a:lnTo>
                  <a:pt x="158876" y="59651"/>
                </a:lnTo>
                <a:lnTo>
                  <a:pt x="159550" y="64135"/>
                </a:lnTo>
                <a:lnTo>
                  <a:pt x="160942" y="68046"/>
                </a:lnTo>
                <a:lnTo>
                  <a:pt x="162178" y="71831"/>
                </a:lnTo>
                <a:lnTo>
                  <a:pt x="163956" y="75133"/>
                </a:lnTo>
                <a:lnTo>
                  <a:pt x="168617" y="80644"/>
                </a:lnTo>
                <a:lnTo>
                  <a:pt x="171361" y="82715"/>
                </a:lnTo>
                <a:lnTo>
                  <a:pt x="174498" y="84074"/>
                </a:lnTo>
                <a:lnTo>
                  <a:pt x="177545" y="85432"/>
                </a:lnTo>
                <a:lnTo>
                  <a:pt x="180975" y="86106"/>
                </a:lnTo>
                <a:lnTo>
                  <a:pt x="189445" y="86106"/>
                </a:lnTo>
                <a:lnTo>
                  <a:pt x="193382" y="85255"/>
                </a:lnTo>
                <a:lnTo>
                  <a:pt x="198208" y="82715"/>
                </a:lnTo>
                <a:lnTo>
                  <a:pt x="199618" y="81864"/>
                </a:lnTo>
                <a:lnTo>
                  <a:pt x="201952" y="80263"/>
                </a:lnTo>
                <a:lnTo>
                  <a:pt x="182244" y="80263"/>
                </a:lnTo>
                <a:lnTo>
                  <a:pt x="179489" y="79629"/>
                </a:lnTo>
                <a:lnTo>
                  <a:pt x="177037" y="78359"/>
                </a:lnTo>
                <a:lnTo>
                  <a:pt x="174586" y="77165"/>
                </a:lnTo>
                <a:lnTo>
                  <a:pt x="172465" y="75463"/>
                </a:lnTo>
                <a:lnTo>
                  <a:pt x="168821" y="70802"/>
                </a:lnTo>
                <a:lnTo>
                  <a:pt x="167474" y="68046"/>
                </a:lnTo>
                <a:lnTo>
                  <a:pt x="165696" y="61633"/>
                </a:lnTo>
                <a:lnTo>
                  <a:pt x="165226" y="58102"/>
                </a:lnTo>
                <a:lnTo>
                  <a:pt x="165226" y="50317"/>
                </a:lnTo>
                <a:lnTo>
                  <a:pt x="165773" y="46443"/>
                </a:lnTo>
                <a:lnTo>
                  <a:pt x="166877" y="42633"/>
                </a:lnTo>
                <a:lnTo>
                  <a:pt x="167893" y="38760"/>
                </a:lnTo>
                <a:lnTo>
                  <a:pt x="169964" y="35369"/>
                </a:lnTo>
                <a:lnTo>
                  <a:pt x="176237" y="29629"/>
                </a:lnTo>
                <a:lnTo>
                  <a:pt x="179831" y="28193"/>
                </a:lnTo>
                <a:lnTo>
                  <a:pt x="199273" y="28193"/>
                </a:lnTo>
                <a:lnTo>
                  <a:pt x="197230" y="26631"/>
                </a:lnTo>
                <a:lnTo>
                  <a:pt x="194182" y="25018"/>
                </a:lnTo>
                <a:lnTo>
                  <a:pt x="191046" y="23406"/>
                </a:lnTo>
                <a:lnTo>
                  <a:pt x="187617" y="22606"/>
                </a:lnTo>
                <a:close/>
              </a:path>
              <a:path w="696595" h="86359">
                <a:moveTo>
                  <a:pt x="201675" y="72898"/>
                </a:moveTo>
                <a:lnTo>
                  <a:pt x="199135" y="75565"/>
                </a:lnTo>
                <a:lnTo>
                  <a:pt x="196507" y="77469"/>
                </a:lnTo>
                <a:lnTo>
                  <a:pt x="191350" y="79705"/>
                </a:lnTo>
                <a:lnTo>
                  <a:pt x="188506" y="80263"/>
                </a:lnTo>
                <a:lnTo>
                  <a:pt x="201952" y="80263"/>
                </a:lnTo>
                <a:lnTo>
                  <a:pt x="203161" y="79286"/>
                </a:lnTo>
                <a:lnTo>
                  <a:pt x="204088" y="78359"/>
                </a:lnTo>
                <a:lnTo>
                  <a:pt x="201675" y="72898"/>
                </a:lnTo>
                <a:close/>
              </a:path>
              <a:path w="696595" h="86359">
                <a:moveTo>
                  <a:pt x="199273" y="28193"/>
                </a:moveTo>
                <a:lnTo>
                  <a:pt x="187705" y="28193"/>
                </a:lnTo>
                <a:lnTo>
                  <a:pt x="190792" y="29083"/>
                </a:lnTo>
                <a:lnTo>
                  <a:pt x="193166" y="30861"/>
                </a:lnTo>
                <a:lnTo>
                  <a:pt x="195618" y="32461"/>
                </a:lnTo>
                <a:lnTo>
                  <a:pt x="197904" y="35013"/>
                </a:lnTo>
                <a:lnTo>
                  <a:pt x="200025" y="38481"/>
                </a:lnTo>
                <a:lnTo>
                  <a:pt x="204597" y="35306"/>
                </a:lnTo>
                <a:lnTo>
                  <a:pt x="203834" y="34010"/>
                </a:lnTo>
                <a:lnTo>
                  <a:pt x="202818" y="32410"/>
                </a:lnTo>
                <a:lnTo>
                  <a:pt x="202145" y="31496"/>
                </a:lnTo>
                <a:lnTo>
                  <a:pt x="199605" y="28448"/>
                </a:lnTo>
                <a:lnTo>
                  <a:pt x="199273" y="28193"/>
                </a:lnTo>
                <a:close/>
              </a:path>
              <a:path w="696595" h="86359">
                <a:moveTo>
                  <a:pt x="222884" y="24130"/>
                </a:moveTo>
                <a:lnTo>
                  <a:pt x="217297" y="24130"/>
                </a:lnTo>
                <a:lnTo>
                  <a:pt x="217297" y="84709"/>
                </a:lnTo>
                <a:lnTo>
                  <a:pt x="223647" y="84709"/>
                </a:lnTo>
                <a:lnTo>
                  <a:pt x="223647" y="36956"/>
                </a:lnTo>
                <a:lnTo>
                  <a:pt x="225425" y="35179"/>
                </a:lnTo>
                <a:lnTo>
                  <a:pt x="227710" y="33362"/>
                </a:lnTo>
                <a:lnTo>
                  <a:pt x="232252" y="30353"/>
                </a:lnTo>
                <a:lnTo>
                  <a:pt x="223392" y="30353"/>
                </a:lnTo>
                <a:lnTo>
                  <a:pt x="222884" y="24130"/>
                </a:lnTo>
                <a:close/>
              </a:path>
              <a:path w="696595" h="86359">
                <a:moveTo>
                  <a:pt x="240360" y="22733"/>
                </a:moveTo>
                <a:lnTo>
                  <a:pt x="236639" y="22733"/>
                </a:lnTo>
                <a:lnTo>
                  <a:pt x="234861" y="23113"/>
                </a:lnTo>
                <a:lnTo>
                  <a:pt x="232917" y="23875"/>
                </a:lnTo>
                <a:lnTo>
                  <a:pt x="231051" y="24472"/>
                </a:lnTo>
                <a:lnTo>
                  <a:pt x="229234" y="25488"/>
                </a:lnTo>
                <a:lnTo>
                  <a:pt x="224485" y="29311"/>
                </a:lnTo>
                <a:lnTo>
                  <a:pt x="223900" y="29844"/>
                </a:lnTo>
                <a:lnTo>
                  <a:pt x="223392" y="30353"/>
                </a:lnTo>
                <a:lnTo>
                  <a:pt x="232252" y="30353"/>
                </a:lnTo>
                <a:lnTo>
                  <a:pt x="233210" y="29718"/>
                </a:lnTo>
                <a:lnTo>
                  <a:pt x="236004" y="28829"/>
                </a:lnTo>
                <a:lnTo>
                  <a:pt x="244350" y="28829"/>
                </a:lnTo>
                <a:lnTo>
                  <a:pt x="245109" y="23622"/>
                </a:lnTo>
                <a:lnTo>
                  <a:pt x="242646" y="23025"/>
                </a:lnTo>
                <a:lnTo>
                  <a:pt x="240360" y="22733"/>
                </a:lnTo>
                <a:close/>
              </a:path>
              <a:path w="696595" h="86359">
                <a:moveTo>
                  <a:pt x="244350" y="28829"/>
                </a:moveTo>
                <a:lnTo>
                  <a:pt x="240918" y="28829"/>
                </a:lnTo>
                <a:lnTo>
                  <a:pt x="242697" y="29121"/>
                </a:lnTo>
                <a:lnTo>
                  <a:pt x="244220" y="29718"/>
                </a:lnTo>
                <a:lnTo>
                  <a:pt x="244350" y="28829"/>
                </a:lnTo>
                <a:close/>
              </a:path>
              <a:path w="696595" h="86359">
                <a:moveTo>
                  <a:pt x="282232" y="22606"/>
                </a:moveTo>
                <a:lnTo>
                  <a:pt x="272999" y="22606"/>
                </a:lnTo>
                <a:lnTo>
                  <a:pt x="269239" y="23583"/>
                </a:lnTo>
                <a:lnTo>
                  <a:pt x="251586" y="47078"/>
                </a:lnTo>
                <a:lnTo>
                  <a:pt x="251586" y="64350"/>
                </a:lnTo>
                <a:lnTo>
                  <a:pt x="253911" y="72136"/>
                </a:lnTo>
                <a:lnTo>
                  <a:pt x="258572" y="77724"/>
                </a:lnTo>
                <a:lnTo>
                  <a:pt x="263143" y="83312"/>
                </a:lnTo>
                <a:lnTo>
                  <a:pt x="269659" y="86106"/>
                </a:lnTo>
                <a:lnTo>
                  <a:pt x="280835" y="86106"/>
                </a:lnTo>
                <a:lnTo>
                  <a:pt x="283794" y="85636"/>
                </a:lnTo>
                <a:lnTo>
                  <a:pt x="287019" y="84709"/>
                </a:lnTo>
                <a:lnTo>
                  <a:pt x="289813" y="83947"/>
                </a:lnTo>
                <a:lnTo>
                  <a:pt x="292138" y="83019"/>
                </a:lnTo>
                <a:lnTo>
                  <a:pt x="294004" y="81915"/>
                </a:lnTo>
                <a:lnTo>
                  <a:pt x="295528" y="80975"/>
                </a:lnTo>
                <a:lnTo>
                  <a:pt x="296109" y="80518"/>
                </a:lnTo>
                <a:lnTo>
                  <a:pt x="271564" y="80518"/>
                </a:lnTo>
                <a:lnTo>
                  <a:pt x="266484" y="78105"/>
                </a:lnTo>
                <a:lnTo>
                  <a:pt x="263016" y="73279"/>
                </a:lnTo>
                <a:lnTo>
                  <a:pt x="259626" y="68618"/>
                </a:lnTo>
                <a:lnTo>
                  <a:pt x="257936" y="61975"/>
                </a:lnTo>
                <a:lnTo>
                  <a:pt x="257936" y="53340"/>
                </a:lnTo>
                <a:lnTo>
                  <a:pt x="300608" y="53340"/>
                </a:lnTo>
                <a:lnTo>
                  <a:pt x="300431" y="48679"/>
                </a:lnTo>
                <a:lnTo>
                  <a:pt x="300279" y="47752"/>
                </a:lnTo>
                <a:lnTo>
                  <a:pt x="258444" y="47752"/>
                </a:lnTo>
                <a:lnTo>
                  <a:pt x="259283" y="40982"/>
                </a:lnTo>
                <a:lnTo>
                  <a:pt x="261404" y="35979"/>
                </a:lnTo>
                <a:lnTo>
                  <a:pt x="268008" y="29718"/>
                </a:lnTo>
                <a:lnTo>
                  <a:pt x="271906" y="28193"/>
                </a:lnTo>
                <a:lnTo>
                  <a:pt x="291585" y="28193"/>
                </a:lnTo>
                <a:lnTo>
                  <a:pt x="286981" y="24218"/>
                </a:lnTo>
                <a:lnTo>
                  <a:pt x="282232" y="22606"/>
                </a:lnTo>
                <a:close/>
              </a:path>
              <a:path w="696595" h="86359">
                <a:moveTo>
                  <a:pt x="296417" y="72771"/>
                </a:moveTo>
                <a:lnTo>
                  <a:pt x="291503" y="77939"/>
                </a:lnTo>
                <a:lnTo>
                  <a:pt x="285445" y="80518"/>
                </a:lnTo>
                <a:lnTo>
                  <a:pt x="296109" y="80518"/>
                </a:lnTo>
                <a:lnTo>
                  <a:pt x="296964" y="79844"/>
                </a:lnTo>
                <a:lnTo>
                  <a:pt x="298323" y="78486"/>
                </a:lnTo>
                <a:lnTo>
                  <a:pt x="296417" y="72771"/>
                </a:lnTo>
                <a:close/>
              </a:path>
              <a:path w="696595" h="86359">
                <a:moveTo>
                  <a:pt x="291585" y="28193"/>
                </a:moveTo>
                <a:lnTo>
                  <a:pt x="278510" y="28193"/>
                </a:lnTo>
                <a:lnTo>
                  <a:pt x="280797" y="28702"/>
                </a:lnTo>
                <a:lnTo>
                  <a:pt x="283336" y="29718"/>
                </a:lnTo>
                <a:lnTo>
                  <a:pt x="285788" y="30734"/>
                </a:lnTo>
                <a:lnTo>
                  <a:pt x="288035" y="32854"/>
                </a:lnTo>
                <a:lnTo>
                  <a:pt x="290067" y="36068"/>
                </a:lnTo>
                <a:lnTo>
                  <a:pt x="292100" y="39204"/>
                </a:lnTo>
                <a:lnTo>
                  <a:pt x="293242" y="43091"/>
                </a:lnTo>
                <a:lnTo>
                  <a:pt x="293497" y="47752"/>
                </a:lnTo>
                <a:lnTo>
                  <a:pt x="300279" y="47752"/>
                </a:lnTo>
                <a:lnTo>
                  <a:pt x="299669" y="44030"/>
                </a:lnTo>
                <a:lnTo>
                  <a:pt x="298273" y="39204"/>
                </a:lnTo>
                <a:lnTo>
                  <a:pt x="296875" y="34543"/>
                </a:lnTo>
                <a:lnTo>
                  <a:pt x="294335" y="30568"/>
                </a:lnTo>
                <a:lnTo>
                  <a:pt x="291585" y="28193"/>
                </a:lnTo>
                <a:close/>
              </a:path>
              <a:path w="696595" h="86359">
                <a:moveTo>
                  <a:pt x="341198" y="22606"/>
                </a:moveTo>
                <a:lnTo>
                  <a:pt x="333413" y="22606"/>
                </a:lnTo>
                <a:lnTo>
                  <a:pt x="329730" y="23406"/>
                </a:lnTo>
                <a:lnTo>
                  <a:pt x="326516" y="25018"/>
                </a:lnTo>
                <a:lnTo>
                  <a:pt x="323214" y="26631"/>
                </a:lnTo>
                <a:lnTo>
                  <a:pt x="320459" y="28829"/>
                </a:lnTo>
                <a:lnTo>
                  <a:pt x="318158" y="31750"/>
                </a:lnTo>
                <a:lnTo>
                  <a:pt x="315975" y="34417"/>
                </a:lnTo>
                <a:lnTo>
                  <a:pt x="314198" y="37757"/>
                </a:lnTo>
                <a:lnTo>
                  <a:pt x="312927" y="41656"/>
                </a:lnTo>
                <a:lnTo>
                  <a:pt x="311657" y="45466"/>
                </a:lnTo>
                <a:lnTo>
                  <a:pt x="311023" y="49656"/>
                </a:lnTo>
                <a:lnTo>
                  <a:pt x="311023" y="58966"/>
                </a:lnTo>
                <a:lnTo>
                  <a:pt x="311784" y="63842"/>
                </a:lnTo>
                <a:lnTo>
                  <a:pt x="313308" y="68834"/>
                </a:lnTo>
                <a:lnTo>
                  <a:pt x="314655" y="73660"/>
                </a:lnTo>
                <a:lnTo>
                  <a:pt x="317373" y="77762"/>
                </a:lnTo>
                <a:lnTo>
                  <a:pt x="325412" y="84455"/>
                </a:lnTo>
                <a:lnTo>
                  <a:pt x="330276" y="86106"/>
                </a:lnTo>
                <a:lnTo>
                  <a:pt x="339674" y="86106"/>
                </a:lnTo>
                <a:lnTo>
                  <a:pt x="342811" y="85471"/>
                </a:lnTo>
                <a:lnTo>
                  <a:pt x="347891" y="83019"/>
                </a:lnTo>
                <a:lnTo>
                  <a:pt x="350138" y="81406"/>
                </a:lnTo>
                <a:lnTo>
                  <a:pt x="351027" y="80518"/>
                </a:lnTo>
                <a:lnTo>
                  <a:pt x="333730" y="80518"/>
                </a:lnTo>
                <a:lnTo>
                  <a:pt x="330961" y="79883"/>
                </a:lnTo>
                <a:lnTo>
                  <a:pt x="328498" y="78612"/>
                </a:lnTo>
                <a:lnTo>
                  <a:pt x="326148" y="77508"/>
                </a:lnTo>
                <a:lnTo>
                  <a:pt x="324116" y="75780"/>
                </a:lnTo>
                <a:lnTo>
                  <a:pt x="317373" y="50673"/>
                </a:lnTo>
                <a:lnTo>
                  <a:pt x="318007" y="46736"/>
                </a:lnTo>
                <a:lnTo>
                  <a:pt x="320522" y="38696"/>
                </a:lnTo>
                <a:lnTo>
                  <a:pt x="322846" y="35255"/>
                </a:lnTo>
                <a:lnTo>
                  <a:pt x="329514" y="29591"/>
                </a:lnTo>
                <a:lnTo>
                  <a:pt x="333565" y="28193"/>
                </a:lnTo>
                <a:lnTo>
                  <a:pt x="358520" y="28193"/>
                </a:lnTo>
                <a:lnTo>
                  <a:pt x="358520" y="26543"/>
                </a:lnTo>
                <a:lnTo>
                  <a:pt x="352170" y="26543"/>
                </a:lnTo>
                <a:lnTo>
                  <a:pt x="350812" y="25603"/>
                </a:lnTo>
                <a:lnTo>
                  <a:pt x="348907" y="24714"/>
                </a:lnTo>
                <a:lnTo>
                  <a:pt x="346455" y="23875"/>
                </a:lnTo>
                <a:lnTo>
                  <a:pt x="344169" y="23025"/>
                </a:lnTo>
                <a:lnTo>
                  <a:pt x="341198" y="22606"/>
                </a:lnTo>
                <a:close/>
              </a:path>
              <a:path w="696595" h="86359">
                <a:moveTo>
                  <a:pt x="358520" y="79375"/>
                </a:moveTo>
                <a:lnTo>
                  <a:pt x="352170" y="79375"/>
                </a:lnTo>
                <a:lnTo>
                  <a:pt x="352805" y="84709"/>
                </a:lnTo>
                <a:lnTo>
                  <a:pt x="358520" y="84709"/>
                </a:lnTo>
                <a:lnTo>
                  <a:pt x="358520" y="79375"/>
                </a:lnTo>
                <a:close/>
              </a:path>
              <a:path w="696595" h="86359">
                <a:moveTo>
                  <a:pt x="358520" y="28193"/>
                </a:moveTo>
                <a:lnTo>
                  <a:pt x="341249" y="28193"/>
                </a:lnTo>
                <a:lnTo>
                  <a:pt x="343928" y="28702"/>
                </a:lnTo>
                <a:lnTo>
                  <a:pt x="348754" y="30645"/>
                </a:lnTo>
                <a:lnTo>
                  <a:pt x="350647" y="31750"/>
                </a:lnTo>
                <a:lnTo>
                  <a:pt x="352170" y="33019"/>
                </a:lnTo>
                <a:lnTo>
                  <a:pt x="352170" y="72643"/>
                </a:lnTo>
                <a:lnTo>
                  <a:pt x="350304" y="74930"/>
                </a:lnTo>
                <a:lnTo>
                  <a:pt x="348119" y="76796"/>
                </a:lnTo>
                <a:lnTo>
                  <a:pt x="345579" y="78231"/>
                </a:lnTo>
                <a:lnTo>
                  <a:pt x="342976" y="79756"/>
                </a:lnTo>
                <a:lnTo>
                  <a:pt x="340055" y="80518"/>
                </a:lnTo>
                <a:lnTo>
                  <a:pt x="351027" y="80518"/>
                </a:lnTo>
                <a:lnTo>
                  <a:pt x="352170" y="79375"/>
                </a:lnTo>
                <a:lnTo>
                  <a:pt x="358520" y="79375"/>
                </a:lnTo>
                <a:lnTo>
                  <a:pt x="358520" y="28193"/>
                </a:lnTo>
                <a:close/>
              </a:path>
              <a:path w="696595" h="86359">
                <a:moveTo>
                  <a:pt x="358520" y="0"/>
                </a:moveTo>
                <a:lnTo>
                  <a:pt x="352170" y="0"/>
                </a:lnTo>
                <a:lnTo>
                  <a:pt x="352170" y="26543"/>
                </a:lnTo>
                <a:lnTo>
                  <a:pt x="358520" y="26543"/>
                </a:lnTo>
                <a:lnTo>
                  <a:pt x="358520" y="0"/>
                </a:lnTo>
                <a:close/>
              </a:path>
              <a:path w="696595" h="86359">
                <a:moveTo>
                  <a:pt x="382397" y="24130"/>
                </a:moveTo>
                <a:lnTo>
                  <a:pt x="376047" y="24130"/>
                </a:lnTo>
                <a:lnTo>
                  <a:pt x="376047" y="84709"/>
                </a:lnTo>
                <a:lnTo>
                  <a:pt x="382397" y="84709"/>
                </a:lnTo>
                <a:lnTo>
                  <a:pt x="382397" y="24130"/>
                </a:lnTo>
                <a:close/>
              </a:path>
              <a:path w="696595" h="86359">
                <a:moveTo>
                  <a:pt x="380364" y="1269"/>
                </a:moveTo>
                <a:lnTo>
                  <a:pt x="377825" y="1269"/>
                </a:lnTo>
                <a:lnTo>
                  <a:pt x="376720" y="1739"/>
                </a:lnTo>
                <a:lnTo>
                  <a:pt x="374942" y="3517"/>
                </a:lnTo>
                <a:lnTo>
                  <a:pt x="374523" y="4699"/>
                </a:lnTo>
                <a:lnTo>
                  <a:pt x="374550" y="7912"/>
                </a:lnTo>
                <a:lnTo>
                  <a:pt x="374980" y="9105"/>
                </a:lnTo>
                <a:lnTo>
                  <a:pt x="376758" y="10883"/>
                </a:lnTo>
                <a:lnTo>
                  <a:pt x="377825" y="11303"/>
                </a:lnTo>
                <a:lnTo>
                  <a:pt x="380441" y="11303"/>
                </a:lnTo>
                <a:lnTo>
                  <a:pt x="381546" y="10883"/>
                </a:lnTo>
                <a:lnTo>
                  <a:pt x="383235" y="9182"/>
                </a:lnTo>
                <a:lnTo>
                  <a:pt x="383666" y="7912"/>
                </a:lnTo>
                <a:lnTo>
                  <a:pt x="383666" y="4699"/>
                </a:lnTo>
                <a:lnTo>
                  <a:pt x="383197" y="3467"/>
                </a:lnTo>
                <a:lnTo>
                  <a:pt x="381419" y="1689"/>
                </a:lnTo>
                <a:lnTo>
                  <a:pt x="380364" y="1269"/>
                </a:lnTo>
                <a:close/>
              </a:path>
              <a:path w="696595" h="86359">
                <a:moveTo>
                  <a:pt x="409955" y="29718"/>
                </a:moveTo>
                <a:lnTo>
                  <a:pt x="403605" y="29718"/>
                </a:lnTo>
                <a:lnTo>
                  <a:pt x="403605" y="75272"/>
                </a:lnTo>
                <a:lnTo>
                  <a:pt x="403930" y="77254"/>
                </a:lnTo>
                <a:lnTo>
                  <a:pt x="404042" y="77724"/>
                </a:lnTo>
                <a:lnTo>
                  <a:pt x="404965" y="79883"/>
                </a:lnTo>
                <a:lnTo>
                  <a:pt x="405714" y="81749"/>
                </a:lnTo>
                <a:lnTo>
                  <a:pt x="407098" y="83438"/>
                </a:lnTo>
                <a:lnTo>
                  <a:pt x="408914" y="84455"/>
                </a:lnTo>
                <a:lnTo>
                  <a:pt x="410794" y="85547"/>
                </a:lnTo>
                <a:lnTo>
                  <a:pt x="413080" y="86106"/>
                </a:lnTo>
                <a:lnTo>
                  <a:pt x="418757" y="86106"/>
                </a:lnTo>
                <a:lnTo>
                  <a:pt x="421043" y="85725"/>
                </a:lnTo>
                <a:lnTo>
                  <a:pt x="422655" y="84962"/>
                </a:lnTo>
                <a:lnTo>
                  <a:pt x="424179" y="84277"/>
                </a:lnTo>
                <a:lnTo>
                  <a:pt x="425576" y="83438"/>
                </a:lnTo>
                <a:lnTo>
                  <a:pt x="426847" y="82423"/>
                </a:lnTo>
                <a:lnTo>
                  <a:pt x="425817" y="80518"/>
                </a:lnTo>
                <a:lnTo>
                  <a:pt x="414731" y="80518"/>
                </a:lnTo>
                <a:lnTo>
                  <a:pt x="413003" y="79883"/>
                </a:lnTo>
                <a:lnTo>
                  <a:pt x="411733" y="78612"/>
                </a:lnTo>
                <a:lnTo>
                  <a:pt x="410540" y="77254"/>
                </a:lnTo>
                <a:lnTo>
                  <a:pt x="410025" y="75272"/>
                </a:lnTo>
                <a:lnTo>
                  <a:pt x="409955" y="29718"/>
                </a:lnTo>
                <a:close/>
              </a:path>
              <a:path w="696595" h="86359">
                <a:moveTo>
                  <a:pt x="424306" y="77724"/>
                </a:moveTo>
                <a:lnTo>
                  <a:pt x="421335" y="79578"/>
                </a:lnTo>
                <a:lnTo>
                  <a:pt x="418884" y="80518"/>
                </a:lnTo>
                <a:lnTo>
                  <a:pt x="425817" y="80518"/>
                </a:lnTo>
                <a:lnTo>
                  <a:pt x="424306" y="77724"/>
                </a:lnTo>
                <a:close/>
              </a:path>
              <a:path w="696595" h="86359">
                <a:moveTo>
                  <a:pt x="425068" y="24130"/>
                </a:moveTo>
                <a:lnTo>
                  <a:pt x="393700" y="24130"/>
                </a:lnTo>
                <a:lnTo>
                  <a:pt x="393700" y="29718"/>
                </a:lnTo>
                <a:lnTo>
                  <a:pt x="425068" y="29718"/>
                </a:lnTo>
                <a:lnTo>
                  <a:pt x="425068" y="24130"/>
                </a:lnTo>
                <a:close/>
              </a:path>
              <a:path w="696595" h="86359">
                <a:moveTo>
                  <a:pt x="409955" y="8000"/>
                </a:moveTo>
                <a:lnTo>
                  <a:pt x="403605" y="8000"/>
                </a:lnTo>
                <a:lnTo>
                  <a:pt x="403605" y="24130"/>
                </a:lnTo>
                <a:lnTo>
                  <a:pt x="409955" y="24130"/>
                </a:lnTo>
                <a:lnTo>
                  <a:pt x="409955" y="8000"/>
                </a:lnTo>
                <a:close/>
              </a:path>
              <a:path w="696595" h="86359">
                <a:moveTo>
                  <a:pt x="500164" y="0"/>
                </a:moveTo>
                <a:lnTo>
                  <a:pt x="470788" y="0"/>
                </a:lnTo>
                <a:lnTo>
                  <a:pt x="470788" y="84709"/>
                </a:lnTo>
                <a:lnTo>
                  <a:pt x="500672" y="84709"/>
                </a:lnTo>
                <a:lnTo>
                  <a:pt x="503758" y="84150"/>
                </a:lnTo>
                <a:lnTo>
                  <a:pt x="506475" y="83058"/>
                </a:lnTo>
                <a:lnTo>
                  <a:pt x="509269" y="82042"/>
                </a:lnTo>
                <a:lnTo>
                  <a:pt x="511670" y="80518"/>
                </a:lnTo>
                <a:lnTo>
                  <a:pt x="513702" y="78486"/>
                </a:lnTo>
                <a:lnTo>
                  <a:pt x="477380" y="78486"/>
                </a:lnTo>
                <a:lnTo>
                  <a:pt x="477380" y="43180"/>
                </a:lnTo>
                <a:lnTo>
                  <a:pt x="512257" y="43180"/>
                </a:lnTo>
                <a:lnTo>
                  <a:pt x="511086" y="42037"/>
                </a:lnTo>
                <a:lnTo>
                  <a:pt x="506387" y="40093"/>
                </a:lnTo>
                <a:lnTo>
                  <a:pt x="500633" y="39750"/>
                </a:lnTo>
                <a:lnTo>
                  <a:pt x="505713" y="38735"/>
                </a:lnTo>
                <a:lnTo>
                  <a:pt x="509019" y="36956"/>
                </a:lnTo>
                <a:lnTo>
                  <a:pt x="477380" y="36956"/>
                </a:lnTo>
                <a:lnTo>
                  <a:pt x="477380" y="6223"/>
                </a:lnTo>
                <a:lnTo>
                  <a:pt x="511401" y="6223"/>
                </a:lnTo>
                <a:lnTo>
                  <a:pt x="505967" y="1689"/>
                </a:lnTo>
                <a:lnTo>
                  <a:pt x="500164" y="0"/>
                </a:lnTo>
                <a:close/>
              </a:path>
              <a:path w="696595" h="86359">
                <a:moveTo>
                  <a:pt x="512257" y="43180"/>
                </a:moveTo>
                <a:lnTo>
                  <a:pt x="498932" y="43180"/>
                </a:lnTo>
                <a:lnTo>
                  <a:pt x="504101" y="44577"/>
                </a:lnTo>
                <a:lnTo>
                  <a:pt x="511378" y="50165"/>
                </a:lnTo>
                <a:lnTo>
                  <a:pt x="513206" y="54737"/>
                </a:lnTo>
                <a:lnTo>
                  <a:pt x="513206" y="66421"/>
                </a:lnTo>
                <a:lnTo>
                  <a:pt x="511759" y="70650"/>
                </a:lnTo>
                <a:lnTo>
                  <a:pt x="506006" y="76911"/>
                </a:lnTo>
                <a:lnTo>
                  <a:pt x="501942" y="78486"/>
                </a:lnTo>
                <a:lnTo>
                  <a:pt x="513702" y="78486"/>
                </a:lnTo>
                <a:lnTo>
                  <a:pt x="520191" y="63080"/>
                </a:lnTo>
                <a:lnTo>
                  <a:pt x="520191" y="54190"/>
                </a:lnTo>
                <a:lnTo>
                  <a:pt x="518363" y="48971"/>
                </a:lnTo>
                <a:lnTo>
                  <a:pt x="514730" y="45593"/>
                </a:lnTo>
                <a:lnTo>
                  <a:pt x="512257" y="43180"/>
                </a:lnTo>
                <a:close/>
              </a:path>
              <a:path w="696595" h="86359">
                <a:moveTo>
                  <a:pt x="511401" y="6223"/>
                </a:moveTo>
                <a:lnTo>
                  <a:pt x="498093" y="6223"/>
                </a:lnTo>
                <a:lnTo>
                  <a:pt x="502196" y="7404"/>
                </a:lnTo>
                <a:lnTo>
                  <a:pt x="505078" y="9779"/>
                </a:lnTo>
                <a:lnTo>
                  <a:pt x="507873" y="12153"/>
                </a:lnTo>
                <a:lnTo>
                  <a:pt x="509269" y="15875"/>
                </a:lnTo>
                <a:lnTo>
                  <a:pt x="509269" y="25781"/>
                </a:lnTo>
                <a:lnTo>
                  <a:pt x="507784" y="29679"/>
                </a:lnTo>
                <a:lnTo>
                  <a:pt x="501942" y="35521"/>
                </a:lnTo>
                <a:lnTo>
                  <a:pt x="497624" y="36956"/>
                </a:lnTo>
                <a:lnTo>
                  <a:pt x="509019" y="36956"/>
                </a:lnTo>
                <a:lnTo>
                  <a:pt x="509562" y="36664"/>
                </a:lnTo>
                <a:lnTo>
                  <a:pt x="514807" y="30391"/>
                </a:lnTo>
                <a:lnTo>
                  <a:pt x="516127" y="26250"/>
                </a:lnTo>
                <a:lnTo>
                  <a:pt x="516127" y="13804"/>
                </a:lnTo>
                <a:lnTo>
                  <a:pt x="514095" y="8470"/>
                </a:lnTo>
                <a:lnTo>
                  <a:pt x="511401" y="6223"/>
                </a:lnTo>
                <a:close/>
              </a:path>
              <a:path w="696595" h="86359">
                <a:moveTo>
                  <a:pt x="567918" y="28193"/>
                </a:moveTo>
                <a:lnTo>
                  <a:pt x="557529" y="28193"/>
                </a:lnTo>
                <a:lnTo>
                  <a:pt x="560908" y="29502"/>
                </a:lnTo>
                <a:lnTo>
                  <a:pt x="565276" y="34505"/>
                </a:lnTo>
                <a:lnTo>
                  <a:pt x="566280" y="38100"/>
                </a:lnTo>
                <a:lnTo>
                  <a:pt x="566280" y="45338"/>
                </a:lnTo>
                <a:lnTo>
                  <a:pt x="561835" y="45427"/>
                </a:lnTo>
                <a:lnTo>
                  <a:pt x="556844" y="45935"/>
                </a:lnTo>
                <a:lnTo>
                  <a:pt x="545668" y="47790"/>
                </a:lnTo>
                <a:lnTo>
                  <a:pt x="540804" y="50037"/>
                </a:lnTo>
                <a:lnTo>
                  <a:pt x="532549" y="57150"/>
                </a:lnTo>
                <a:lnTo>
                  <a:pt x="530466" y="61887"/>
                </a:lnTo>
                <a:lnTo>
                  <a:pt x="530541" y="71081"/>
                </a:lnTo>
                <a:lnTo>
                  <a:pt x="530974" y="73279"/>
                </a:lnTo>
                <a:lnTo>
                  <a:pt x="531990" y="75565"/>
                </a:lnTo>
                <a:lnTo>
                  <a:pt x="532841" y="77673"/>
                </a:lnTo>
                <a:lnTo>
                  <a:pt x="546874" y="86106"/>
                </a:lnTo>
                <a:lnTo>
                  <a:pt x="553580" y="86106"/>
                </a:lnTo>
                <a:lnTo>
                  <a:pt x="556933" y="85432"/>
                </a:lnTo>
                <a:lnTo>
                  <a:pt x="559778" y="84023"/>
                </a:lnTo>
                <a:lnTo>
                  <a:pt x="562533" y="82804"/>
                </a:lnTo>
                <a:lnTo>
                  <a:pt x="564845" y="81241"/>
                </a:lnTo>
                <a:lnTo>
                  <a:pt x="565500" y="80518"/>
                </a:lnTo>
                <a:lnTo>
                  <a:pt x="548525" y="80518"/>
                </a:lnTo>
                <a:lnTo>
                  <a:pt x="546646" y="80225"/>
                </a:lnTo>
                <a:lnTo>
                  <a:pt x="544753" y="79629"/>
                </a:lnTo>
                <a:lnTo>
                  <a:pt x="542709" y="78943"/>
                </a:lnTo>
                <a:lnTo>
                  <a:pt x="540880" y="77597"/>
                </a:lnTo>
                <a:lnTo>
                  <a:pt x="539254" y="75565"/>
                </a:lnTo>
                <a:lnTo>
                  <a:pt x="537629" y="73609"/>
                </a:lnTo>
                <a:lnTo>
                  <a:pt x="536816" y="71081"/>
                </a:lnTo>
                <a:lnTo>
                  <a:pt x="536816" y="64388"/>
                </a:lnTo>
                <a:lnTo>
                  <a:pt x="566280" y="50927"/>
                </a:lnTo>
                <a:lnTo>
                  <a:pt x="572376" y="50927"/>
                </a:lnTo>
                <a:lnTo>
                  <a:pt x="572376" y="36410"/>
                </a:lnTo>
                <a:lnTo>
                  <a:pt x="570903" y="31496"/>
                </a:lnTo>
                <a:lnTo>
                  <a:pt x="567918" y="28193"/>
                </a:lnTo>
                <a:close/>
              </a:path>
              <a:path w="696595" h="86359">
                <a:moveTo>
                  <a:pt x="572376" y="79375"/>
                </a:moveTo>
                <a:lnTo>
                  <a:pt x="566534" y="79375"/>
                </a:lnTo>
                <a:lnTo>
                  <a:pt x="566915" y="84709"/>
                </a:lnTo>
                <a:lnTo>
                  <a:pt x="572376" y="84709"/>
                </a:lnTo>
                <a:lnTo>
                  <a:pt x="572376" y="79375"/>
                </a:lnTo>
                <a:close/>
              </a:path>
              <a:path w="696595" h="86359">
                <a:moveTo>
                  <a:pt x="572376" y="50927"/>
                </a:moveTo>
                <a:lnTo>
                  <a:pt x="566280" y="50927"/>
                </a:lnTo>
                <a:lnTo>
                  <a:pt x="566162" y="73279"/>
                </a:lnTo>
                <a:lnTo>
                  <a:pt x="564311" y="75272"/>
                </a:lnTo>
                <a:lnTo>
                  <a:pt x="562013" y="77000"/>
                </a:lnTo>
                <a:lnTo>
                  <a:pt x="559358" y="78359"/>
                </a:lnTo>
                <a:lnTo>
                  <a:pt x="556628" y="79794"/>
                </a:lnTo>
                <a:lnTo>
                  <a:pt x="553656" y="80518"/>
                </a:lnTo>
                <a:lnTo>
                  <a:pt x="565500" y="80518"/>
                </a:lnTo>
                <a:lnTo>
                  <a:pt x="566534" y="79375"/>
                </a:lnTo>
                <a:lnTo>
                  <a:pt x="572376" y="79375"/>
                </a:lnTo>
                <a:lnTo>
                  <a:pt x="572376" y="50927"/>
                </a:lnTo>
                <a:close/>
              </a:path>
              <a:path w="696595" h="86359">
                <a:moveTo>
                  <a:pt x="559803" y="22606"/>
                </a:moveTo>
                <a:lnTo>
                  <a:pt x="551129" y="22606"/>
                </a:lnTo>
                <a:lnTo>
                  <a:pt x="549097" y="22860"/>
                </a:lnTo>
                <a:lnTo>
                  <a:pt x="547154" y="23368"/>
                </a:lnTo>
                <a:lnTo>
                  <a:pt x="545274" y="23710"/>
                </a:lnTo>
                <a:lnTo>
                  <a:pt x="543445" y="24295"/>
                </a:lnTo>
                <a:lnTo>
                  <a:pt x="541667" y="25146"/>
                </a:lnTo>
                <a:lnTo>
                  <a:pt x="540054" y="25819"/>
                </a:lnTo>
                <a:lnTo>
                  <a:pt x="534403" y="29337"/>
                </a:lnTo>
                <a:lnTo>
                  <a:pt x="536689" y="34417"/>
                </a:lnTo>
                <a:lnTo>
                  <a:pt x="538492" y="33058"/>
                </a:lnTo>
                <a:lnTo>
                  <a:pt x="540880" y="31661"/>
                </a:lnTo>
                <a:lnTo>
                  <a:pt x="543864" y="30225"/>
                </a:lnTo>
                <a:lnTo>
                  <a:pt x="546519" y="28867"/>
                </a:lnTo>
                <a:lnTo>
                  <a:pt x="549579" y="28193"/>
                </a:lnTo>
                <a:lnTo>
                  <a:pt x="567918" y="28193"/>
                </a:lnTo>
                <a:lnTo>
                  <a:pt x="564692" y="24472"/>
                </a:lnTo>
                <a:lnTo>
                  <a:pt x="559803" y="22606"/>
                </a:lnTo>
                <a:close/>
              </a:path>
              <a:path w="696595" h="86359">
                <a:moveTo>
                  <a:pt x="594715" y="24130"/>
                </a:moveTo>
                <a:lnTo>
                  <a:pt x="589013" y="24130"/>
                </a:lnTo>
                <a:lnTo>
                  <a:pt x="589013" y="84709"/>
                </a:lnTo>
                <a:lnTo>
                  <a:pt x="595363" y="84709"/>
                </a:lnTo>
                <a:lnTo>
                  <a:pt x="595363" y="36296"/>
                </a:lnTo>
                <a:lnTo>
                  <a:pt x="597903" y="34010"/>
                </a:lnTo>
                <a:lnTo>
                  <a:pt x="600544" y="32169"/>
                </a:lnTo>
                <a:lnTo>
                  <a:pt x="605053" y="29844"/>
                </a:lnTo>
                <a:lnTo>
                  <a:pt x="595363" y="29844"/>
                </a:lnTo>
                <a:lnTo>
                  <a:pt x="594715" y="24130"/>
                </a:lnTo>
                <a:close/>
              </a:path>
              <a:path w="696595" h="86359">
                <a:moveTo>
                  <a:pt x="630833" y="28448"/>
                </a:moveTo>
                <a:lnTo>
                  <a:pt x="620788" y="28448"/>
                </a:lnTo>
                <a:lnTo>
                  <a:pt x="625690" y="31572"/>
                </a:lnTo>
                <a:lnTo>
                  <a:pt x="627875" y="37820"/>
                </a:lnTo>
                <a:lnTo>
                  <a:pt x="628637" y="39941"/>
                </a:lnTo>
                <a:lnTo>
                  <a:pt x="628964" y="42646"/>
                </a:lnTo>
                <a:lnTo>
                  <a:pt x="629018" y="84709"/>
                </a:lnTo>
                <a:lnTo>
                  <a:pt x="635368" y="84709"/>
                </a:lnTo>
                <a:lnTo>
                  <a:pt x="635266" y="42646"/>
                </a:lnTo>
                <a:lnTo>
                  <a:pt x="634834" y="39014"/>
                </a:lnTo>
                <a:lnTo>
                  <a:pt x="634517" y="37376"/>
                </a:lnTo>
                <a:lnTo>
                  <a:pt x="632828" y="31457"/>
                </a:lnTo>
                <a:lnTo>
                  <a:pt x="630833" y="28448"/>
                </a:lnTo>
                <a:close/>
              </a:path>
              <a:path w="696595" h="86359">
                <a:moveTo>
                  <a:pt x="619531" y="22606"/>
                </a:moveTo>
                <a:lnTo>
                  <a:pt x="610184" y="22606"/>
                </a:lnTo>
                <a:lnTo>
                  <a:pt x="606628" y="23317"/>
                </a:lnTo>
                <a:lnTo>
                  <a:pt x="603351" y="24765"/>
                </a:lnTo>
                <a:lnTo>
                  <a:pt x="601738" y="25438"/>
                </a:lnTo>
                <a:lnTo>
                  <a:pt x="600278" y="26225"/>
                </a:lnTo>
                <a:lnTo>
                  <a:pt x="597674" y="28003"/>
                </a:lnTo>
                <a:lnTo>
                  <a:pt x="596468" y="28917"/>
                </a:lnTo>
                <a:lnTo>
                  <a:pt x="595363" y="29844"/>
                </a:lnTo>
                <a:lnTo>
                  <a:pt x="605053" y="29844"/>
                </a:lnTo>
                <a:lnTo>
                  <a:pt x="606285" y="29210"/>
                </a:lnTo>
                <a:lnTo>
                  <a:pt x="609561" y="28448"/>
                </a:lnTo>
                <a:lnTo>
                  <a:pt x="630833" y="28448"/>
                </a:lnTo>
                <a:lnTo>
                  <a:pt x="630605" y="28105"/>
                </a:lnTo>
                <a:lnTo>
                  <a:pt x="627392" y="25908"/>
                </a:lnTo>
                <a:lnTo>
                  <a:pt x="624027" y="23710"/>
                </a:lnTo>
                <a:lnTo>
                  <a:pt x="619531" y="22606"/>
                </a:lnTo>
                <a:close/>
              </a:path>
              <a:path w="696595" h="86359">
                <a:moveTo>
                  <a:pt x="658228" y="0"/>
                </a:moveTo>
                <a:lnTo>
                  <a:pt x="651878" y="0"/>
                </a:lnTo>
                <a:lnTo>
                  <a:pt x="651878" y="84709"/>
                </a:lnTo>
                <a:lnTo>
                  <a:pt x="658228" y="84709"/>
                </a:lnTo>
                <a:lnTo>
                  <a:pt x="658228" y="53593"/>
                </a:lnTo>
                <a:lnTo>
                  <a:pt x="683590" y="53593"/>
                </a:lnTo>
                <a:lnTo>
                  <a:pt x="682485" y="52489"/>
                </a:lnTo>
                <a:lnTo>
                  <a:pt x="680961" y="51142"/>
                </a:lnTo>
                <a:lnTo>
                  <a:pt x="679094" y="50165"/>
                </a:lnTo>
                <a:lnTo>
                  <a:pt x="676897" y="49568"/>
                </a:lnTo>
                <a:lnTo>
                  <a:pt x="678586" y="48894"/>
                </a:lnTo>
                <a:lnTo>
                  <a:pt x="679910" y="47752"/>
                </a:lnTo>
                <a:lnTo>
                  <a:pt x="658228" y="47752"/>
                </a:lnTo>
                <a:lnTo>
                  <a:pt x="658228" y="0"/>
                </a:lnTo>
                <a:close/>
              </a:path>
              <a:path w="696595" h="86359">
                <a:moveTo>
                  <a:pt x="683590" y="53593"/>
                </a:moveTo>
                <a:lnTo>
                  <a:pt x="671271" y="53593"/>
                </a:lnTo>
                <a:lnTo>
                  <a:pt x="672960" y="53936"/>
                </a:lnTo>
                <a:lnTo>
                  <a:pt x="676262" y="55206"/>
                </a:lnTo>
                <a:lnTo>
                  <a:pt x="682739" y="66802"/>
                </a:lnTo>
                <a:lnTo>
                  <a:pt x="689978" y="84709"/>
                </a:lnTo>
                <a:lnTo>
                  <a:pt x="696582" y="84709"/>
                </a:lnTo>
                <a:lnTo>
                  <a:pt x="685317" y="56197"/>
                </a:lnTo>
                <a:lnTo>
                  <a:pt x="684009" y="54013"/>
                </a:lnTo>
                <a:lnTo>
                  <a:pt x="683590" y="53593"/>
                </a:lnTo>
                <a:close/>
              </a:path>
              <a:path w="696595" h="86359">
                <a:moveTo>
                  <a:pt x="692137" y="24130"/>
                </a:moveTo>
                <a:lnTo>
                  <a:pt x="685406" y="24130"/>
                </a:lnTo>
                <a:lnTo>
                  <a:pt x="679818" y="36893"/>
                </a:lnTo>
                <a:lnTo>
                  <a:pt x="678040" y="40855"/>
                </a:lnTo>
                <a:lnTo>
                  <a:pt x="676262" y="43662"/>
                </a:lnTo>
                <a:lnTo>
                  <a:pt x="672795" y="46951"/>
                </a:lnTo>
                <a:lnTo>
                  <a:pt x="670674" y="47752"/>
                </a:lnTo>
                <a:lnTo>
                  <a:pt x="679910" y="47752"/>
                </a:lnTo>
                <a:lnTo>
                  <a:pt x="680161" y="47536"/>
                </a:lnTo>
                <a:lnTo>
                  <a:pt x="682955" y="43586"/>
                </a:lnTo>
                <a:lnTo>
                  <a:pt x="684352" y="41084"/>
                </a:lnTo>
                <a:lnTo>
                  <a:pt x="685787" y="38061"/>
                </a:lnTo>
                <a:lnTo>
                  <a:pt x="692137" y="2413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8028000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592006" y="0"/>
                </a:moveTo>
                <a:lnTo>
                  <a:pt x="0" y="0"/>
                </a:lnTo>
                <a:lnTo>
                  <a:pt x="0" y="823734"/>
                </a:lnTo>
                <a:lnTo>
                  <a:pt x="2592006" y="823734"/>
                </a:lnTo>
                <a:lnTo>
                  <a:pt x="2633940" y="815212"/>
                </a:lnTo>
                <a:lnTo>
                  <a:pt x="2668281" y="792008"/>
                </a:lnTo>
                <a:lnTo>
                  <a:pt x="2691485" y="757667"/>
                </a:lnTo>
                <a:lnTo>
                  <a:pt x="2700007" y="715733"/>
                </a:lnTo>
                <a:lnTo>
                  <a:pt x="2700007" y="108000"/>
                </a:lnTo>
                <a:lnTo>
                  <a:pt x="2691485" y="66067"/>
                </a:lnTo>
                <a:lnTo>
                  <a:pt x="2668281" y="31726"/>
                </a:lnTo>
                <a:lnTo>
                  <a:pt x="2633940" y="8522"/>
                </a:lnTo>
                <a:lnTo>
                  <a:pt x="2592006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1363" y="8177110"/>
            <a:ext cx="2125497" cy="5255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" y="0"/>
            <a:ext cx="180340" cy="10692130"/>
          </a:xfrm>
          <a:custGeom>
            <a:avLst/>
            <a:gdLst/>
            <a:ahLst/>
            <a:cxnLst/>
            <a:rect l="l" t="t" r="r" b="b"/>
            <a:pathLst>
              <a:path w="180340" h="10692130">
                <a:moveTo>
                  <a:pt x="0" y="0"/>
                </a:moveTo>
                <a:lnTo>
                  <a:pt x="180000" y="0"/>
                </a:lnTo>
                <a:lnTo>
                  <a:pt x="180000" y="10692003"/>
                </a:lnTo>
                <a:lnTo>
                  <a:pt x="0" y="10692003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999" y="10312630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80000" y="0"/>
                </a:lnTo>
                <a:lnTo>
                  <a:pt x="180000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999" y="10503968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80000" y="0"/>
                </a:lnTo>
                <a:lnTo>
                  <a:pt x="180000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2133" y="10367218"/>
            <a:ext cx="113030" cy="85725"/>
          </a:xfrm>
          <a:custGeom>
            <a:avLst/>
            <a:gdLst/>
            <a:ahLst/>
            <a:cxnLst/>
            <a:rect l="l" t="t" r="r" b="b"/>
            <a:pathLst>
              <a:path w="113029" h="85725">
                <a:moveTo>
                  <a:pt x="32637" y="13207"/>
                </a:moveTo>
                <a:lnTo>
                  <a:pt x="22860" y="13207"/>
                </a:lnTo>
                <a:lnTo>
                  <a:pt x="22860" y="85470"/>
                </a:lnTo>
                <a:lnTo>
                  <a:pt x="32637" y="85470"/>
                </a:lnTo>
                <a:lnTo>
                  <a:pt x="32637" y="13207"/>
                </a:lnTo>
                <a:close/>
              </a:path>
              <a:path w="113029" h="85725">
                <a:moveTo>
                  <a:pt x="32637" y="1652"/>
                </a:moveTo>
                <a:lnTo>
                  <a:pt x="24131" y="1652"/>
                </a:lnTo>
                <a:lnTo>
                  <a:pt x="0" y="18413"/>
                </a:lnTo>
                <a:lnTo>
                  <a:pt x="4699" y="25401"/>
                </a:lnTo>
                <a:lnTo>
                  <a:pt x="22860" y="13207"/>
                </a:lnTo>
                <a:lnTo>
                  <a:pt x="32637" y="13207"/>
                </a:lnTo>
                <a:lnTo>
                  <a:pt x="32637" y="1652"/>
                </a:lnTo>
                <a:close/>
              </a:path>
              <a:path w="113029" h="85725">
                <a:moveTo>
                  <a:pt x="107502" y="9018"/>
                </a:moveTo>
                <a:lnTo>
                  <a:pt x="91188" y="9018"/>
                </a:lnTo>
                <a:lnTo>
                  <a:pt x="94659" y="10285"/>
                </a:lnTo>
                <a:lnTo>
                  <a:pt x="99400" y="15368"/>
                </a:lnTo>
                <a:lnTo>
                  <a:pt x="100584" y="19008"/>
                </a:lnTo>
                <a:lnTo>
                  <a:pt x="100584" y="26117"/>
                </a:lnTo>
                <a:lnTo>
                  <a:pt x="100289" y="28234"/>
                </a:lnTo>
                <a:lnTo>
                  <a:pt x="99018" y="32298"/>
                </a:lnTo>
                <a:lnTo>
                  <a:pt x="97577" y="34670"/>
                </a:lnTo>
                <a:lnTo>
                  <a:pt x="95378" y="37209"/>
                </a:lnTo>
                <a:lnTo>
                  <a:pt x="94277" y="38566"/>
                </a:lnTo>
                <a:lnTo>
                  <a:pt x="71586" y="59860"/>
                </a:lnTo>
                <a:lnTo>
                  <a:pt x="69786" y="61678"/>
                </a:lnTo>
                <a:lnTo>
                  <a:pt x="62741" y="74886"/>
                </a:lnTo>
                <a:lnTo>
                  <a:pt x="62741" y="85470"/>
                </a:lnTo>
                <a:lnTo>
                  <a:pt x="113033" y="85470"/>
                </a:lnTo>
                <a:lnTo>
                  <a:pt x="113033" y="76834"/>
                </a:lnTo>
                <a:lnTo>
                  <a:pt x="73152" y="76834"/>
                </a:lnTo>
                <a:lnTo>
                  <a:pt x="73152" y="74209"/>
                </a:lnTo>
                <a:lnTo>
                  <a:pt x="73872" y="71711"/>
                </a:lnTo>
                <a:lnTo>
                  <a:pt x="75312" y="69343"/>
                </a:lnTo>
                <a:lnTo>
                  <a:pt x="75989" y="68154"/>
                </a:lnTo>
                <a:lnTo>
                  <a:pt x="101135" y="45424"/>
                </a:lnTo>
                <a:lnTo>
                  <a:pt x="105073" y="40979"/>
                </a:lnTo>
                <a:lnTo>
                  <a:pt x="109814" y="32680"/>
                </a:lnTo>
                <a:lnTo>
                  <a:pt x="110915" y="28234"/>
                </a:lnTo>
                <a:lnTo>
                  <a:pt x="110926" y="19008"/>
                </a:lnTo>
                <a:lnTo>
                  <a:pt x="110279" y="16001"/>
                </a:lnTo>
                <a:lnTo>
                  <a:pt x="108740" y="12193"/>
                </a:lnTo>
                <a:lnTo>
                  <a:pt x="107502" y="9018"/>
                </a:lnTo>
                <a:close/>
              </a:path>
              <a:path w="113029" h="85725">
                <a:moveTo>
                  <a:pt x="92966" y="0"/>
                </a:moveTo>
                <a:lnTo>
                  <a:pt x="84413" y="0"/>
                </a:lnTo>
                <a:lnTo>
                  <a:pt x="81367" y="421"/>
                </a:lnTo>
                <a:lnTo>
                  <a:pt x="61851" y="12193"/>
                </a:lnTo>
                <a:lnTo>
                  <a:pt x="66676" y="19429"/>
                </a:lnTo>
                <a:lnTo>
                  <a:pt x="70571" y="15537"/>
                </a:lnTo>
                <a:lnTo>
                  <a:pt x="74085" y="12826"/>
                </a:lnTo>
                <a:lnTo>
                  <a:pt x="77217" y="11304"/>
                </a:lnTo>
                <a:lnTo>
                  <a:pt x="80266" y="9777"/>
                </a:lnTo>
                <a:lnTo>
                  <a:pt x="83398" y="9018"/>
                </a:lnTo>
                <a:lnTo>
                  <a:pt x="107502" y="9018"/>
                </a:lnTo>
                <a:lnTo>
                  <a:pt x="104947" y="6051"/>
                </a:lnTo>
                <a:lnTo>
                  <a:pt x="101221" y="3682"/>
                </a:lnTo>
                <a:lnTo>
                  <a:pt x="97495" y="1228"/>
                </a:lnTo>
                <a:lnTo>
                  <a:pt x="929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28040"/>
            <a:ext cx="7559986" cy="2159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007999"/>
            <a:ext cx="1935480" cy="180340"/>
          </a:xfrm>
          <a:custGeom>
            <a:avLst/>
            <a:gdLst/>
            <a:ahLst/>
            <a:cxnLst/>
            <a:rect l="l" t="t" r="r" b="b"/>
            <a:pathLst>
              <a:path w="1935480" h="180340">
                <a:moveTo>
                  <a:pt x="0" y="0"/>
                </a:moveTo>
                <a:lnTo>
                  <a:pt x="1934997" y="0"/>
                </a:lnTo>
                <a:lnTo>
                  <a:pt x="1934997" y="180009"/>
                </a:lnTo>
                <a:lnTo>
                  <a:pt x="0" y="180009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1097" y="1051064"/>
            <a:ext cx="1503262" cy="113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170224"/>
            <a:ext cx="7554277" cy="2157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347999"/>
            <a:ext cx="1215390" cy="180340"/>
          </a:xfrm>
          <a:custGeom>
            <a:avLst/>
            <a:gdLst/>
            <a:ahLst/>
            <a:cxnLst/>
            <a:rect l="l" t="t" r="r" b="b"/>
            <a:pathLst>
              <a:path w="1215390" h="180339">
                <a:moveTo>
                  <a:pt x="0" y="0"/>
                </a:moveTo>
                <a:lnTo>
                  <a:pt x="1215000" y="0"/>
                </a:lnTo>
                <a:lnTo>
                  <a:pt x="1215000" y="179997"/>
                </a:lnTo>
                <a:lnTo>
                  <a:pt x="0" y="179997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7969" y="3393300"/>
            <a:ext cx="742950" cy="88265"/>
          </a:xfrm>
          <a:custGeom>
            <a:avLst/>
            <a:gdLst/>
            <a:ahLst/>
            <a:cxnLst/>
            <a:rect l="l" t="t" r="r" b="b"/>
            <a:pathLst>
              <a:path w="742950" h="88264">
                <a:moveTo>
                  <a:pt x="38479" y="0"/>
                </a:moveTo>
                <a:lnTo>
                  <a:pt x="28065" y="0"/>
                </a:lnTo>
                <a:lnTo>
                  <a:pt x="23749" y="977"/>
                </a:lnTo>
                <a:lnTo>
                  <a:pt x="0" y="36956"/>
                </a:lnTo>
                <a:lnTo>
                  <a:pt x="0" y="50926"/>
                </a:lnTo>
                <a:lnTo>
                  <a:pt x="763" y="56972"/>
                </a:lnTo>
                <a:lnTo>
                  <a:pt x="2285" y="62484"/>
                </a:lnTo>
                <a:lnTo>
                  <a:pt x="3726" y="67818"/>
                </a:lnTo>
                <a:lnTo>
                  <a:pt x="19302" y="84836"/>
                </a:lnTo>
                <a:lnTo>
                  <a:pt x="23368" y="86868"/>
                </a:lnTo>
                <a:lnTo>
                  <a:pt x="28022" y="87884"/>
                </a:lnTo>
                <a:lnTo>
                  <a:pt x="36827" y="87884"/>
                </a:lnTo>
                <a:lnTo>
                  <a:pt x="52779" y="81661"/>
                </a:lnTo>
                <a:lnTo>
                  <a:pt x="29549" y="81661"/>
                </a:lnTo>
                <a:lnTo>
                  <a:pt x="25822" y="80733"/>
                </a:lnTo>
                <a:lnTo>
                  <a:pt x="22604" y="78867"/>
                </a:lnTo>
                <a:lnTo>
                  <a:pt x="19385" y="77089"/>
                </a:lnTo>
                <a:lnTo>
                  <a:pt x="16553" y="74549"/>
                </a:lnTo>
                <a:lnTo>
                  <a:pt x="6983" y="49784"/>
                </a:lnTo>
                <a:lnTo>
                  <a:pt x="6983" y="38176"/>
                </a:lnTo>
                <a:lnTo>
                  <a:pt x="7790" y="32130"/>
                </a:lnTo>
                <a:lnTo>
                  <a:pt x="9395" y="26289"/>
                </a:lnTo>
                <a:lnTo>
                  <a:pt x="10922" y="20358"/>
                </a:lnTo>
                <a:lnTo>
                  <a:pt x="13759" y="15582"/>
                </a:lnTo>
                <a:lnTo>
                  <a:pt x="17905" y="11938"/>
                </a:lnTo>
                <a:lnTo>
                  <a:pt x="22053" y="8216"/>
                </a:lnTo>
                <a:lnTo>
                  <a:pt x="27006" y="6350"/>
                </a:lnTo>
                <a:lnTo>
                  <a:pt x="50966" y="6350"/>
                </a:lnTo>
                <a:lnTo>
                  <a:pt x="48131" y="4445"/>
                </a:lnTo>
                <a:lnTo>
                  <a:pt x="43642" y="1485"/>
                </a:lnTo>
                <a:lnTo>
                  <a:pt x="38479" y="0"/>
                </a:lnTo>
                <a:close/>
              </a:path>
              <a:path w="742950" h="88264">
                <a:moveTo>
                  <a:pt x="54864" y="70485"/>
                </a:moveTo>
                <a:lnTo>
                  <a:pt x="52152" y="74129"/>
                </a:lnTo>
                <a:lnTo>
                  <a:pt x="49103" y="76873"/>
                </a:lnTo>
                <a:lnTo>
                  <a:pt x="42245" y="80683"/>
                </a:lnTo>
                <a:lnTo>
                  <a:pt x="38267" y="81661"/>
                </a:lnTo>
                <a:lnTo>
                  <a:pt x="52779" y="81661"/>
                </a:lnTo>
                <a:lnTo>
                  <a:pt x="54651" y="80225"/>
                </a:lnTo>
                <a:lnTo>
                  <a:pt x="56724" y="78193"/>
                </a:lnTo>
                <a:lnTo>
                  <a:pt x="58672" y="75819"/>
                </a:lnTo>
                <a:lnTo>
                  <a:pt x="54864" y="70485"/>
                </a:lnTo>
                <a:close/>
              </a:path>
              <a:path w="742950" h="88264">
                <a:moveTo>
                  <a:pt x="50966" y="6350"/>
                </a:moveTo>
                <a:lnTo>
                  <a:pt x="35049" y="6350"/>
                </a:lnTo>
                <a:lnTo>
                  <a:pt x="37465" y="6858"/>
                </a:lnTo>
                <a:lnTo>
                  <a:pt x="40002" y="7874"/>
                </a:lnTo>
                <a:lnTo>
                  <a:pt x="52829" y="20447"/>
                </a:lnTo>
                <a:lnTo>
                  <a:pt x="58164" y="16255"/>
                </a:lnTo>
                <a:lnTo>
                  <a:pt x="55878" y="11341"/>
                </a:lnTo>
                <a:lnTo>
                  <a:pt x="52534" y="7404"/>
                </a:lnTo>
                <a:lnTo>
                  <a:pt x="50966" y="6350"/>
                </a:lnTo>
                <a:close/>
              </a:path>
              <a:path w="742950" h="88264">
                <a:moveTo>
                  <a:pt x="105768" y="29845"/>
                </a:moveTo>
                <a:lnTo>
                  <a:pt x="95374" y="29845"/>
                </a:lnTo>
                <a:lnTo>
                  <a:pt x="98759" y="31153"/>
                </a:lnTo>
                <a:lnTo>
                  <a:pt x="103121" y="36156"/>
                </a:lnTo>
                <a:lnTo>
                  <a:pt x="104137" y="39750"/>
                </a:lnTo>
                <a:lnTo>
                  <a:pt x="104137" y="46990"/>
                </a:lnTo>
                <a:lnTo>
                  <a:pt x="99691" y="47078"/>
                </a:lnTo>
                <a:lnTo>
                  <a:pt x="94697" y="47586"/>
                </a:lnTo>
                <a:lnTo>
                  <a:pt x="83520" y="49441"/>
                </a:lnTo>
                <a:lnTo>
                  <a:pt x="78652" y="51689"/>
                </a:lnTo>
                <a:lnTo>
                  <a:pt x="70397" y="58800"/>
                </a:lnTo>
                <a:lnTo>
                  <a:pt x="68324" y="63538"/>
                </a:lnTo>
                <a:lnTo>
                  <a:pt x="68399" y="72732"/>
                </a:lnTo>
                <a:lnTo>
                  <a:pt x="68831" y="74929"/>
                </a:lnTo>
                <a:lnTo>
                  <a:pt x="69847" y="77216"/>
                </a:lnTo>
                <a:lnTo>
                  <a:pt x="70693" y="79336"/>
                </a:lnTo>
                <a:lnTo>
                  <a:pt x="84725" y="87756"/>
                </a:lnTo>
                <a:lnTo>
                  <a:pt x="91436" y="87756"/>
                </a:lnTo>
                <a:lnTo>
                  <a:pt x="94780" y="87083"/>
                </a:lnTo>
                <a:lnTo>
                  <a:pt x="97599" y="85686"/>
                </a:lnTo>
                <a:lnTo>
                  <a:pt x="100389" y="84454"/>
                </a:lnTo>
                <a:lnTo>
                  <a:pt x="102697" y="82892"/>
                </a:lnTo>
                <a:lnTo>
                  <a:pt x="103353" y="82169"/>
                </a:lnTo>
                <a:lnTo>
                  <a:pt x="86377" y="82169"/>
                </a:lnTo>
                <a:lnTo>
                  <a:pt x="84495" y="81876"/>
                </a:lnTo>
                <a:lnTo>
                  <a:pt x="80557" y="80606"/>
                </a:lnTo>
                <a:lnTo>
                  <a:pt x="78734" y="79248"/>
                </a:lnTo>
                <a:lnTo>
                  <a:pt x="77108" y="77216"/>
                </a:lnTo>
                <a:lnTo>
                  <a:pt x="75477" y="75260"/>
                </a:lnTo>
                <a:lnTo>
                  <a:pt x="74674" y="72732"/>
                </a:lnTo>
                <a:lnTo>
                  <a:pt x="74674" y="66040"/>
                </a:lnTo>
                <a:lnTo>
                  <a:pt x="104137" y="52577"/>
                </a:lnTo>
                <a:lnTo>
                  <a:pt x="110232" y="52577"/>
                </a:lnTo>
                <a:lnTo>
                  <a:pt x="110232" y="38061"/>
                </a:lnTo>
                <a:lnTo>
                  <a:pt x="108752" y="33147"/>
                </a:lnTo>
                <a:lnTo>
                  <a:pt x="105768" y="29845"/>
                </a:lnTo>
                <a:close/>
              </a:path>
              <a:path w="742950" h="88264">
                <a:moveTo>
                  <a:pt x="110232" y="81025"/>
                </a:moveTo>
                <a:lnTo>
                  <a:pt x="104388" y="81025"/>
                </a:lnTo>
                <a:lnTo>
                  <a:pt x="104771" y="86360"/>
                </a:lnTo>
                <a:lnTo>
                  <a:pt x="110232" y="86360"/>
                </a:lnTo>
                <a:lnTo>
                  <a:pt x="110232" y="81025"/>
                </a:lnTo>
                <a:close/>
              </a:path>
              <a:path w="742950" h="88264">
                <a:moveTo>
                  <a:pt x="110232" y="52577"/>
                </a:moveTo>
                <a:lnTo>
                  <a:pt x="104137" y="52577"/>
                </a:lnTo>
                <a:lnTo>
                  <a:pt x="104019" y="74929"/>
                </a:lnTo>
                <a:lnTo>
                  <a:pt x="102167" y="76923"/>
                </a:lnTo>
                <a:lnTo>
                  <a:pt x="99860" y="78651"/>
                </a:lnTo>
                <a:lnTo>
                  <a:pt x="97214" y="80010"/>
                </a:lnTo>
                <a:lnTo>
                  <a:pt x="94485" y="81445"/>
                </a:lnTo>
                <a:lnTo>
                  <a:pt x="91500" y="82169"/>
                </a:lnTo>
                <a:lnTo>
                  <a:pt x="103353" y="82169"/>
                </a:lnTo>
                <a:lnTo>
                  <a:pt x="104388" y="81025"/>
                </a:lnTo>
                <a:lnTo>
                  <a:pt x="110232" y="81025"/>
                </a:lnTo>
                <a:lnTo>
                  <a:pt x="110232" y="52577"/>
                </a:lnTo>
                <a:close/>
              </a:path>
              <a:path w="742950" h="88264">
                <a:moveTo>
                  <a:pt x="97660" y="24256"/>
                </a:moveTo>
                <a:lnTo>
                  <a:pt x="88981" y="24256"/>
                </a:lnTo>
                <a:lnTo>
                  <a:pt x="86950" y="24511"/>
                </a:lnTo>
                <a:lnTo>
                  <a:pt x="85002" y="25019"/>
                </a:lnTo>
                <a:lnTo>
                  <a:pt x="83120" y="25361"/>
                </a:lnTo>
                <a:lnTo>
                  <a:pt x="81299" y="25946"/>
                </a:lnTo>
                <a:lnTo>
                  <a:pt x="79519" y="26797"/>
                </a:lnTo>
                <a:lnTo>
                  <a:pt x="77910" y="27470"/>
                </a:lnTo>
                <a:lnTo>
                  <a:pt x="72259" y="30988"/>
                </a:lnTo>
                <a:lnTo>
                  <a:pt x="74545" y="36068"/>
                </a:lnTo>
                <a:lnTo>
                  <a:pt x="76344" y="34709"/>
                </a:lnTo>
                <a:lnTo>
                  <a:pt x="78734" y="33312"/>
                </a:lnTo>
                <a:lnTo>
                  <a:pt x="81719" y="31876"/>
                </a:lnTo>
                <a:lnTo>
                  <a:pt x="84366" y="30518"/>
                </a:lnTo>
                <a:lnTo>
                  <a:pt x="87436" y="29845"/>
                </a:lnTo>
                <a:lnTo>
                  <a:pt x="105768" y="29845"/>
                </a:lnTo>
                <a:lnTo>
                  <a:pt x="102549" y="26123"/>
                </a:lnTo>
                <a:lnTo>
                  <a:pt x="97660" y="24256"/>
                </a:lnTo>
                <a:close/>
              </a:path>
              <a:path w="742950" h="88264">
                <a:moveTo>
                  <a:pt x="137026" y="31369"/>
                </a:moveTo>
                <a:lnTo>
                  <a:pt x="130676" y="31369"/>
                </a:lnTo>
                <a:lnTo>
                  <a:pt x="130676" y="76923"/>
                </a:lnTo>
                <a:lnTo>
                  <a:pt x="131001" y="78905"/>
                </a:lnTo>
                <a:lnTo>
                  <a:pt x="131113" y="79375"/>
                </a:lnTo>
                <a:lnTo>
                  <a:pt x="132045" y="81534"/>
                </a:lnTo>
                <a:lnTo>
                  <a:pt x="132792" y="83400"/>
                </a:lnTo>
                <a:lnTo>
                  <a:pt x="134171" y="85090"/>
                </a:lnTo>
                <a:lnTo>
                  <a:pt x="135990" y="86105"/>
                </a:lnTo>
                <a:lnTo>
                  <a:pt x="137872" y="87210"/>
                </a:lnTo>
                <a:lnTo>
                  <a:pt x="140158" y="87756"/>
                </a:lnTo>
                <a:lnTo>
                  <a:pt x="145831" y="87756"/>
                </a:lnTo>
                <a:lnTo>
                  <a:pt x="148117" y="87375"/>
                </a:lnTo>
                <a:lnTo>
                  <a:pt x="149727" y="86614"/>
                </a:lnTo>
                <a:lnTo>
                  <a:pt x="151250" y="85928"/>
                </a:lnTo>
                <a:lnTo>
                  <a:pt x="152646" y="85090"/>
                </a:lnTo>
                <a:lnTo>
                  <a:pt x="153917" y="84074"/>
                </a:lnTo>
                <a:lnTo>
                  <a:pt x="152888" y="82169"/>
                </a:lnTo>
                <a:lnTo>
                  <a:pt x="141810" y="82169"/>
                </a:lnTo>
                <a:lnTo>
                  <a:pt x="140075" y="81534"/>
                </a:lnTo>
                <a:lnTo>
                  <a:pt x="138804" y="80264"/>
                </a:lnTo>
                <a:lnTo>
                  <a:pt x="137621" y="78905"/>
                </a:lnTo>
                <a:lnTo>
                  <a:pt x="137094" y="76923"/>
                </a:lnTo>
                <a:lnTo>
                  <a:pt x="137026" y="31369"/>
                </a:lnTo>
                <a:close/>
              </a:path>
              <a:path w="742950" h="88264">
                <a:moveTo>
                  <a:pt x="151380" y="79375"/>
                </a:moveTo>
                <a:lnTo>
                  <a:pt x="148413" y="81241"/>
                </a:lnTo>
                <a:lnTo>
                  <a:pt x="145958" y="82169"/>
                </a:lnTo>
                <a:lnTo>
                  <a:pt x="152888" y="82169"/>
                </a:lnTo>
                <a:lnTo>
                  <a:pt x="151380" y="79375"/>
                </a:lnTo>
                <a:close/>
              </a:path>
              <a:path w="742950" h="88264">
                <a:moveTo>
                  <a:pt x="152139" y="25780"/>
                </a:moveTo>
                <a:lnTo>
                  <a:pt x="120773" y="25780"/>
                </a:lnTo>
                <a:lnTo>
                  <a:pt x="120773" y="31369"/>
                </a:lnTo>
                <a:lnTo>
                  <a:pt x="152139" y="31369"/>
                </a:lnTo>
                <a:lnTo>
                  <a:pt x="152139" y="25780"/>
                </a:lnTo>
                <a:close/>
              </a:path>
              <a:path w="742950" h="88264">
                <a:moveTo>
                  <a:pt x="137026" y="9651"/>
                </a:moveTo>
                <a:lnTo>
                  <a:pt x="130676" y="9651"/>
                </a:lnTo>
                <a:lnTo>
                  <a:pt x="130676" y="25780"/>
                </a:lnTo>
                <a:lnTo>
                  <a:pt x="137026" y="25780"/>
                </a:lnTo>
                <a:lnTo>
                  <a:pt x="137026" y="9651"/>
                </a:lnTo>
                <a:close/>
              </a:path>
              <a:path w="742950" h="88264">
                <a:moveTo>
                  <a:pt x="170174" y="1650"/>
                </a:moveTo>
                <a:lnTo>
                  <a:pt x="163824" y="1650"/>
                </a:lnTo>
                <a:lnTo>
                  <a:pt x="163824" y="86360"/>
                </a:lnTo>
                <a:lnTo>
                  <a:pt x="170174" y="86360"/>
                </a:lnTo>
                <a:lnTo>
                  <a:pt x="170174" y="37439"/>
                </a:lnTo>
                <a:lnTo>
                  <a:pt x="172544" y="35585"/>
                </a:lnTo>
                <a:lnTo>
                  <a:pt x="175233" y="33870"/>
                </a:lnTo>
                <a:lnTo>
                  <a:pt x="178282" y="32258"/>
                </a:lnTo>
                <a:lnTo>
                  <a:pt x="180694" y="31115"/>
                </a:lnTo>
                <a:lnTo>
                  <a:pt x="170174" y="31115"/>
                </a:lnTo>
                <a:lnTo>
                  <a:pt x="170174" y="1650"/>
                </a:lnTo>
                <a:close/>
              </a:path>
              <a:path w="742950" h="88264">
                <a:moveTo>
                  <a:pt x="205463" y="30099"/>
                </a:moveTo>
                <a:lnTo>
                  <a:pt x="195469" y="30099"/>
                </a:lnTo>
                <a:lnTo>
                  <a:pt x="200379" y="33223"/>
                </a:lnTo>
                <a:lnTo>
                  <a:pt x="202561" y="39471"/>
                </a:lnTo>
                <a:lnTo>
                  <a:pt x="203320" y="41592"/>
                </a:lnTo>
                <a:lnTo>
                  <a:pt x="203594" y="43853"/>
                </a:lnTo>
                <a:lnTo>
                  <a:pt x="203701" y="86360"/>
                </a:lnTo>
                <a:lnTo>
                  <a:pt x="210052" y="86360"/>
                </a:lnTo>
                <a:lnTo>
                  <a:pt x="210052" y="43853"/>
                </a:lnTo>
                <a:lnTo>
                  <a:pt x="209670" y="40220"/>
                </a:lnTo>
                <a:lnTo>
                  <a:pt x="207641" y="33274"/>
                </a:lnTo>
                <a:lnTo>
                  <a:pt x="205463" y="30099"/>
                </a:lnTo>
                <a:close/>
              </a:path>
              <a:path w="742950" h="88264">
                <a:moveTo>
                  <a:pt x="194345" y="24256"/>
                </a:moveTo>
                <a:lnTo>
                  <a:pt x="184906" y="24256"/>
                </a:lnTo>
                <a:lnTo>
                  <a:pt x="181310" y="24968"/>
                </a:lnTo>
                <a:lnTo>
                  <a:pt x="178027" y="26416"/>
                </a:lnTo>
                <a:lnTo>
                  <a:pt x="174811" y="27940"/>
                </a:lnTo>
                <a:lnTo>
                  <a:pt x="172205" y="29502"/>
                </a:lnTo>
                <a:lnTo>
                  <a:pt x="170174" y="31115"/>
                </a:lnTo>
                <a:lnTo>
                  <a:pt x="180694" y="31115"/>
                </a:lnTo>
                <a:lnTo>
                  <a:pt x="181310" y="30822"/>
                </a:lnTo>
                <a:lnTo>
                  <a:pt x="184503" y="30099"/>
                </a:lnTo>
                <a:lnTo>
                  <a:pt x="205463" y="30099"/>
                </a:lnTo>
                <a:lnTo>
                  <a:pt x="198791" y="25400"/>
                </a:lnTo>
                <a:lnTo>
                  <a:pt x="194345" y="24256"/>
                </a:lnTo>
                <a:close/>
              </a:path>
              <a:path w="742950" h="88264">
                <a:moveTo>
                  <a:pt x="254544" y="24256"/>
                </a:moveTo>
                <a:lnTo>
                  <a:pt x="245314" y="24256"/>
                </a:lnTo>
                <a:lnTo>
                  <a:pt x="241548" y="25234"/>
                </a:lnTo>
                <a:lnTo>
                  <a:pt x="223894" y="48729"/>
                </a:lnTo>
                <a:lnTo>
                  <a:pt x="223894" y="66001"/>
                </a:lnTo>
                <a:lnTo>
                  <a:pt x="226223" y="73787"/>
                </a:lnTo>
                <a:lnTo>
                  <a:pt x="230878" y="79375"/>
                </a:lnTo>
                <a:lnTo>
                  <a:pt x="235450" y="84963"/>
                </a:lnTo>
                <a:lnTo>
                  <a:pt x="241970" y="87756"/>
                </a:lnTo>
                <a:lnTo>
                  <a:pt x="253144" y="87756"/>
                </a:lnTo>
                <a:lnTo>
                  <a:pt x="256110" y="87287"/>
                </a:lnTo>
                <a:lnTo>
                  <a:pt x="259326" y="86360"/>
                </a:lnTo>
                <a:lnTo>
                  <a:pt x="262119" y="85598"/>
                </a:lnTo>
                <a:lnTo>
                  <a:pt x="264448" y="84670"/>
                </a:lnTo>
                <a:lnTo>
                  <a:pt x="266313" y="83566"/>
                </a:lnTo>
                <a:lnTo>
                  <a:pt x="267836" y="82626"/>
                </a:lnTo>
                <a:lnTo>
                  <a:pt x="268418" y="82169"/>
                </a:lnTo>
                <a:lnTo>
                  <a:pt x="243874" y="82169"/>
                </a:lnTo>
                <a:lnTo>
                  <a:pt x="238795" y="79755"/>
                </a:lnTo>
                <a:lnTo>
                  <a:pt x="235324" y="74929"/>
                </a:lnTo>
                <a:lnTo>
                  <a:pt x="231937" y="70269"/>
                </a:lnTo>
                <a:lnTo>
                  <a:pt x="230244" y="63626"/>
                </a:lnTo>
                <a:lnTo>
                  <a:pt x="230244" y="54991"/>
                </a:lnTo>
                <a:lnTo>
                  <a:pt x="272915" y="54991"/>
                </a:lnTo>
                <a:lnTo>
                  <a:pt x="272746" y="50330"/>
                </a:lnTo>
                <a:lnTo>
                  <a:pt x="272594" y="49402"/>
                </a:lnTo>
                <a:lnTo>
                  <a:pt x="230752" y="49402"/>
                </a:lnTo>
                <a:lnTo>
                  <a:pt x="231598" y="42633"/>
                </a:lnTo>
                <a:lnTo>
                  <a:pt x="233715" y="37630"/>
                </a:lnTo>
                <a:lnTo>
                  <a:pt x="240320" y="31369"/>
                </a:lnTo>
                <a:lnTo>
                  <a:pt x="244213" y="29845"/>
                </a:lnTo>
                <a:lnTo>
                  <a:pt x="263896" y="29845"/>
                </a:lnTo>
                <a:lnTo>
                  <a:pt x="259285" y="25869"/>
                </a:lnTo>
                <a:lnTo>
                  <a:pt x="254544" y="24256"/>
                </a:lnTo>
                <a:close/>
              </a:path>
              <a:path w="742950" h="88264">
                <a:moveTo>
                  <a:pt x="268725" y="74422"/>
                </a:moveTo>
                <a:lnTo>
                  <a:pt x="263814" y="79590"/>
                </a:lnTo>
                <a:lnTo>
                  <a:pt x="257759" y="82169"/>
                </a:lnTo>
                <a:lnTo>
                  <a:pt x="268418" y="82169"/>
                </a:lnTo>
                <a:lnTo>
                  <a:pt x="269275" y="81495"/>
                </a:lnTo>
                <a:lnTo>
                  <a:pt x="270629" y="80137"/>
                </a:lnTo>
                <a:lnTo>
                  <a:pt x="268725" y="74422"/>
                </a:lnTo>
                <a:close/>
              </a:path>
              <a:path w="742950" h="88264">
                <a:moveTo>
                  <a:pt x="263896" y="29845"/>
                </a:moveTo>
                <a:lnTo>
                  <a:pt x="250818" y="29845"/>
                </a:lnTo>
                <a:lnTo>
                  <a:pt x="253104" y="30352"/>
                </a:lnTo>
                <a:lnTo>
                  <a:pt x="255643" y="31369"/>
                </a:lnTo>
                <a:lnTo>
                  <a:pt x="258098" y="32385"/>
                </a:lnTo>
                <a:lnTo>
                  <a:pt x="260344" y="34505"/>
                </a:lnTo>
                <a:lnTo>
                  <a:pt x="262374" y="37719"/>
                </a:lnTo>
                <a:lnTo>
                  <a:pt x="264405" y="40855"/>
                </a:lnTo>
                <a:lnTo>
                  <a:pt x="265550" y="44742"/>
                </a:lnTo>
                <a:lnTo>
                  <a:pt x="265802" y="49402"/>
                </a:lnTo>
                <a:lnTo>
                  <a:pt x="272594" y="49402"/>
                </a:lnTo>
                <a:lnTo>
                  <a:pt x="271983" y="45681"/>
                </a:lnTo>
                <a:lnTo>
                  <a:pt x="270580" y="40855"/>
                </a:lnTo>
                <a:lnTo>
                  <a:pt x="269189" y="36195"/>
                </a:lnTo>
                <a:lnTo>
                  <a:pt x="266651" y="32219"/>
                </a:lnTo>
                <a:lnTo>
                  <a:pt x="263896" y="29845"/>
                </a:lnTo>
                <a:close/>
              </a:path>
              <a:path w="742950" h="88264">
                <a:moveTo>
                  <a:pt x="313513" y="24256"/>
                </a:moveTo>
                <a:lnTo>
                  <a:pt x="305725" y="24256"/>
                </a:lnTo>
                <a:lnTo>
                  <a:pt x="302040" y="25057"/>
                </a:lnTo>
                <a:lnTo>
                  <a:pt x="298824" y="26670"/>
                </a:lnTo>
                <a:lnTo>
                  <a:pt x="295523" y="28282"/>
                </a:lnTo>
                <a:lnTo>
                  <a:pt x="292769" y="30479"/>
                </a:lnTo>
                <a:lnTo>
                  <a:pt x="290465" y="33400"/>
                </a:lnTo>
                <a:lnTo>
                  <a:pt x="288283" y="36068"/>
                </a:lnTo>
                <a:lnTo>
                  <a:pt x="286505" y="39408"/>
                </a:lnTo>
                <a:lnTo>
                  <a:pt x="285234" y="43306"/>
                </a:lnTo>
                <a:lnTo>
                  <a:pt x="283964" y="47117"/>
                </a:lnTo>
                <a:lnTo>
                  <a:pt x="283330" y="51308"/>
                </a:lnTo>
                <a:lnTo>
                  <a:pt x="283330" y="60617"/>
                </a:lnTo>
                <a:lnTo>
                  <a:pt x="284093" y="65493"/>
                </a:lnTo>
                <a:lnTo>
                  <a:pt x="285616" y="70485"/>
                </a:lnTo>
                <a:lnTo>
                  <a:pt x="286970" y="75311"/>
                </a:lnTo>
                <a:lnTo>
                  <a:pt x="289680" y="79413"/>
                </a:lnTo>
                <a:lnTo>
                  <a:pt x="297723" y="86105"/>
                </a:lnTo>
                <a:lnTo>
                  <a:pt x="302590" y="87756"/>
                </a:lnTo>
                <a:lnTo>
                  <a:pt x="311990" y="87756"/>
                </a:lnTo>
                <a:lnTo>
                  <a:pt x="315122" y="87122"/>
                </a:lnTo>
                <a:lnTo>
                  <a:pt x="320201" y="84670"/>
                </a:lnTo>
                <a:lnTo>
                  <a:pt x="322444" y="83058"/>
                </a:lnTo>
                <a:lnTo>
                  <a:pt x="323334" y="82169"/>
                </a:lnTo>
                <a:lnTo>
                  <a:pt x="306043" y="82169"/>
                </a:lnTo>
                <a:lnTo>
                  <a:pt x="303270" y="81534"/>
                </a:lnTo>
                <a:lnTo>
                  <a:pt x="300812" y="80264"/>
                </a:lnTo>
                <a:lnTo>
                  <a:pt x="298465" y="79159"/>
                </a:lnTo>
                <a:lnTo>
                  <a:pt x="296430" y="77431"/>
                </a:lnTo>
                <a:lnTo>
                  <a:pt x="289680" y="52324"/>
                </a:lnTo>
                <a:lnTo>
                  <a:pt x="290314" y="48387"/>
                </a:lnTo>
                <a:lnTo>
                  <a:pt x="292834" y="40347"/>
                </a:lnTo>
                <a:lnTo>
                  <a:pt x="295163" y="36906"/>
                </a:lnTo>
                <a:lnTo>
                  <a:pt x="301830" y="31242"/>
                </a:lnTo>
                <a:lnTo>
                  <a:pt x="305873" y="29845"/>
                </a:lnTo>
                <a:lnTo>
                  <a:pt x="330828" y="29845"/>
                </a:lnTo>
                <a:lnTo>
                  <a:pt x="330828" y="28194"/>
                </a:lnTo>
                <a:lnTo>
                  <a:pt x="324478" y="28194"/>
                </a:lnTo>
                <a:lnTo>
                  <a:pt x="323121" y="27266"/>
                </a:lnTo>
                <a:lnTo>
                  <a:pt x="321217" y="26365"/>
                </a:lnTo>
                <a:lnTo>
                  <a:pt x="318762" y="25526"/>
                </a:lnTo>
                <a:lnTo>
                  <a:pt x="316476" y="24676"/>
                </a:lnTo>
                <a:lnTo>
                  <a:pt x="313513" y="24256"/>
                </a:lnTo>
                <a:close/>
              </a:path>
              <a:path w="742950" h="88264">
                <a:moveTo>
                  <a:pt x="330828" y="81025"/>
                </a:moveTo>
                <a:lnTo>
                  <a:pt x="324478" y="81025"/>
                </a:lnTo>
                <a:lnTo>
                  <a:pt x="325112" y="86360"/>
                </a:lnTo>
                <a:lnTo>
                  <a:pt x="330828" y="86360"/>
                </a:lnTo>
                <a:lnTo>
                  <a:pt x="330828" y="81025"/>
                </a:lnTo>
                <a:close/>
              </a:path>
              <a:path w="742950" h="88264">
                <a:moveTo>
                  <a:pt x="330828" y="29845"/>
                </a:moveTo>
                <a:lnTo>
                  <a:pt x="313556" y="29845"/>
                </a:lnTo>
                <a:lnTo>
                  <a:pt x="316245" y="30352"/>
                </a:lnTo>
                <a:lnTo>
                  <a:pt x="321069" y="32296"/>
                </a:lnTo>
                <a:lnTo>
                  <a:pt x="322952" y="33400"/>
                </a:lnTo>
                <a:lnTo>
                  <a:pt x="324478" y="34671"/>
                </a:lnTo>
                <a:lnTo>
                  <a:pt x="324478" y="74295"/>
                </a:lnTo>
                <a:lnTo>
                  <a:pt x="322614" y="76580"/>
                </a:lnTo>
                <a:lnTo>
                  <a:pt x="320436" y="78447"/>
                </a:lnTo>
                <a:lnTo>
                  <a:pt x="317893" y="79883"/>
                </a:lnTo>
                <a:lnTo>
                  <a:pt x="315291" y="81406"/>
                </a:lnTo>
                <a:lnTo>
                  <a:pt x="312371" y="82169"/>
                </a:lnTo>
                <a:lnTo>
                  <a:pt x="323334" y="82169"/>
                </a:lnTo>
                <a:lnTo>
                  <a:pt x="324478" y="81025"/>
                </a:lnTo>
                <a:lnTo>
                  <a:pt x="330828" y="81025"/>
                </a:lnTo>
                <a:lnTo>
                  <a:pt x="330828" y="29845"/>
                </a:lnTo>
                <a:close/>
              </a:path>
              <a:path w="742950" h="88264">
                <a:moveTo>
                  <a:pt x="330828" y="1650"/>
                </a:moveTo>
                <a:lnTo>
                  <a:pt x="324478" y="1650"/>
                </a:lnTo>
                <a:lnTo>
                  <a:pt x="324478" y="28194"/>
                </a:lnTo>
                <a:lnTo>
                  <a:pt x="330828" y="28194"/>
                </a:lnTo>
                <a:lnTo>
                  <a:pt x="330828" y="1650"/>
                </a:lnTo>
                <a:close/>
              </a:path>
              <a:path w="742950" h="88264">
                <a:moveTo>
                  <a:pt x="353941" y="25780"/>
                </a:moveTo>
                <a:lnTo>
                  <a:pt x="348353" y="25780"/>
                </a:lnTo>
                <a:lnTo>
                  <a:pt x="348353" y="86360"/>
                </a:lnTo>
                <a:lnTo>
                  <a:pt x="354704" y="86360"/>
                </a:lnTo>
                <a:lnTo>
                  <a:pt x="354704" y="38608"/>
                </a:lnTo>
                <a:lnTo>
                  <a:pt x="356482" y="36829"/>
                </a:lnTo>
                <a:lnTo>
                  <a:pt x="358768" y="35013"/>
                </a:lnTo>
                <a:lnTo>
                  <a:pt x="363302" y="32003"/>
                </a:lnTo>
                <a:lnTo>
                  <a:pt x="354448" y="32003"/>
                </a:lnTo>
                <a:lnTo>
                  <a:pt x="353941" y="25780"/>
                </a:lnTo>
                <a:close/>
              </a:path>
              <a:path w="742950" h="88264">
                <a:moveTo>
                  <a:pt x="371426" y="24384"/>
                </a:moveTo>
                <a:lnTo>
                  <a:pt x="367700" y="24384"/>
                </a:lnTo>
                <a:lnTo>
                  <a:pt x="365921" y="24765"/>
                </a:lnTo>
                <a:lnTo>
                  <a:pt x="363974" y="25526"/>
                </a:lnTo>
                <a:lnTo>
                  <a:pt x="362112" y="26123"/>
                </a:lnTo>
                <a:lnTo>
                  <a:pt x="360291" y="27139"/>
                </a:lnTo>
                <a:lnTo>
                  <a:pt x="355550" y="30962"/>
                </a:lnTo>
                <a:lnTo>
                  <a:pt x="354959" y="31496"/>
                </a:lnTo>
                <a:lnTo>
                  <a:pt x="354448" y="32003"/>
                </a:lnTo>
                <a:lnTo>
                  <a:pt x="363302" y="32003"/>
                </a:lnTo>
                <a:lnTo>
                  <a:pt x="364269" y="31369"/>
                </a:lnTo>
                <a:lnTo>
                  <a:pt x="367066" y="30479"/>
                </a:lnTo>
                <a:lnTo>
                  <a:pt x="375408" y="30479"/>
                </a:lnTo>
                <a:lnTo>
                  <a:pt x="376167" y="25273"/>
                </a:lnTo>
                <a:lnTo>
                  <a:pt x="373712" y="24676"/>
                </a:lnTo>
                <a:lnTo>
                  <a:pt x="371426" y="24384"/>
                </a:lnTo>
                <a:close/>
              </a:path>
              <a:path w="742950" h="88264">
                <a:moveTo>
                  <a:pt x="375408" y="30479"/>
                </a:moveTo>
                <a:lnTo>
                  <a:pt x="371976" y="30479"/>
                </a:lnTo>
                <a:lnTo>
                  <a:pt x="373755" y="30772"/>
                </a:lnTo>
                <a:lnTo>
                  <a:pt x="375278" y="31369"/>
                </a:lnTo>
                <a:lnTo>
                  <a:pt x="375408" y="30479"/>
                </a:lnTo>
                <a:close/>
              </a:path>
              <a:path w="742950" h="88264">
                <a:moveTo>
                  <a:pt x="419961" y="29845"/>
                </a:moveTo>
                <a:lnTo>
                  <a:pt x="409568" y="29845"/>
                </a:lnTo>
                <a:lnTo>
                  <a:pt x="412951" y="31153"/>
                </a:lnTo>
                <a:lnTo>
                  <a:pt x="417315" y="36156"/>
                </a:lnTo>
                <a:lnTo>
                  <a:pt x="418330" y="39750"/>
                </a:lnTo>
                <a:lnTo>
                  <a:pt x="418330" y="46990"/>
                </a:lnTo>
                <a:lnTo>
                  <a:pt x="413884" y="47078"/>
                </a:lnTo>
                <a:lnTo>
                  <a:pt x="408891" y="47586"/>
                </a:lnTo>
                <a:lnTo>
                  <a:pt x="397713" y="49441"/>
                </a:lnTo>
                <a:lnTo>
                  <a:pt x="392846" y="51689"/>
                </a:lnTo>
                <a:lnTo>
                  <a:pt x="384591" y="58800"/>
                </a:lnTo>
                <a:lnTo>
                  <a:pt x="382517" y="63538"/>
                </a:lnTo>
                <a:lnTo>
                  <a:pt x="382592" y="72732"/>
                </a:lnTo>
                <a:lnTo>
                  <a:pt x="383025" y="74929"/>
                </a:lnTo>
                <a:lnTo>
                  <a:pt x="384040" y="77216"/>
                </a:lnTo>
                <a:lnTo>
                  <a:pt x="384886" y="79336"/>
                </a:lnTo>
                <a:lnTo>
                  <a:pt x="398919" y="87756"/>
                </a:lnTo>
                <a:lnTo>
                  <a:pt x="405630" y="87756"/>
                </a:lnTo>
                <a:lnTo>
                  <a:pt x="408974" y="87083"/>
                </a:lnTo>
                <a:lnTo>
                  <a:pt x="411792" y="85686"/>
                </a:lnTo>
                <a:lnTo>
                  <a:pt x="414582" y="84454"/>
                </a:lnTo>
                <a:lnTo>
                  <a:pt x="416890" y="82892"/>
                </a:lnTo>
                <a:lnTo>
                  <a:pt x="417546" y="82169"/>
                </a:lnTo>
                <a:lnTo>
                  <a:pt x="400571" y="82169"/>
                </a:lnTo>
                <a:lnTo>
                  <a:pt x="398688" y="81876"/>
                </a:lnTo>
                <a:lnTo>
                  <a:pt x="394750" y="80606"/>
                </a:lnTo>
                <a:lnTo>
                  <a:pt x="392929" y="79248"/>
                </a:lnTo>
                <a:lnTo>
                  <a:pt x="391302" y="77216"/>
                </a:lnTo>
                <a:lnTo>
                  <a:pt x="389671" y="75260"/>
                </a:lnTo>
                <a:lnTo>
                  <a:pt x="388867" y="72732"/>
                </a:lnTo>
                <a:lnTo>
                  <a:pt x="388867" y="66040"/>
                </a:lnTo>
                <a:lnTo>
                  <a:pt x="418330" y="52577"/>
                </a:lnTo>
                <a:lnTo>
                  <a:pt x="424425" y="52577"/>
                </a:lnTo>
                <a:lnTo>
                  <a:pt x="424425" y="38061"/>
                </a:lnTo>
                <a:lnTo>
                  <a:pt x="422945" y="33147"/>
                </a:lnTo>
                <a:lnTo>
                  <a:pt x="419961" y="29845"/>
                </a:lnTo>
                <a:close/>
              </a:path>
              <a:path w="742950" h="88264">
                <a:moveTo>
                  <a:pt x="424425" y="81025"/>
                </a:moveTo>
                <a:lnTo>
                  <a:pt x="418583" y="81025"/>
                </a:lnTo>
                <a:lnTo>
                  <a:pt x="418964" y="86360"/>
                </a:lnTo>
                <a:lnTo>
                  <a:pt x="424425" y="86360"/>
                </a:lnTo>
                <a:lnTo>
                  <a:pt x="424425" y="81025"/>
                </a:lnTo>
                <a:close/>
              </a:path>
              <a:path w="742950" h="88264">
                <a:moveTo>
                  <a:pt x="424425" y="52577"/>
                </a:moveTo>
                <a:lnTo>
                  <a:pt x="418330" y="52577"/>
                </a:lnTo>
                <a:lnTo>
                  <a:pt x="418212" y="74929"/>
                </a:lnTo>
                <a:lnTo>
                  <a:pt x="416361" y="76923"/>
                </a:lnTo>
                <a:lnTo>
                  <a:pt x="414054" y="78651"/>
                </a:lnTo>
                <a:lnTo>
                  <a:pt x="411407" y="80010"/>
                </a:lnTo>
                <a:lnTo>
                  <a:pt x="408678" y="81445"/>
                </a:lnTo>
                <a:lnTo>
                  <a:pt x="405695" y="82169"/>
                </a:lnTo>
                <a:lnTo>
                  <a:pt x="417546" y="82169"/>
                </a:lnTo>
                <a:lnTo>
                  <a:pt x="418583" y="81025"/>
                </a:lnTo>
                <a:lnTo>
                  <a:pt x="424425" y="81025"/>
                </a:lnTo>
                <a:lnTo>
                  <a:pt x="424425" y="52577"/>
                </a:lnTo>
                <a:close/>
              </a:path>
              <a:path w="742950" h="88264">
                <a:moveTo>
                  <a:pt x="411854" y="24256"/>
                </a:moveTo>
                <a:lnTo>
                  <a:pt x="403174" y="24256"/>
                </a:lnTo>
                <a:lnTo>
                  <a:pt x="401144" y="24511"/>
                </a:lnTo>
                <a:lnTo>
                  <a:pt x="399196" y="25019"/>
                </a:lnTo>
                <a:lnTo>
                  <a:pt x="397313" y="25361"/>
                </a:lnTo>
                <a:lnTo>
                  <a:pt x="395491" y="25946"/>
                </a:lnTo>
                <a:lnTo>
                  <a:pt x="393713" y="26797"/>
                </a:lnTo>
                <a:lnTo>
                  <a:pt x="392104" y="27470"/>
                </a:lnTo>
                <a:lnTo>
                  <a:pt x="386452" y="30988"/>
                </a:lnTo>
                <a:lnTo>
                  <a:pt x="388738" y="36068"/>
                </a:lnTo>
                <a:lnTo>
                  <a:pt x="390538" y="34709"/>
                </a:lnTo>
                <a:lnTo>
                  <a:pt x="392929" y="33312"/>
                </a:lnTo>
                <a:lnTo>
                  <a:pt x="395913" y="31876"/>
                </a:lnTo>
                <a:lnTo>
                  <a:pt x="398559" y="30518"/>
                </a:lnTo>
                <a:lnTo>
                  <a:pt x="401629" y="29845"/>
                </a:lnTo>
                <a:lnTo>
                  <a:pt x="419961" y="29845"/>
                </a:lnTo>
                <a:lnTo>
                  <a:pt x="416742" y="26123"/>
                </a:lnTo>
                <a:lnTo>
                  <a:pt x="411854" y="24256"/>
                </a:lnTo>
                <a:close/>
              </a:path>
              <a:path w="742950" h="88264">
                <a:moveTo>
                  <a:pt x="446904" y="1650"/>
                </a:moveTo>
                <a:lnTo>
                  <a:pt x="440552" y="1650"/>
                </a:lnTo>
                <a:lnTo>
                  <a:pt x="440552" y="77812"/>
                </a:lnTo>
                <a:lnTo>
                  <a:pt x="440738" y="79667"/>
                </a:lnTo>
                <a:lnTo>
                  <a:pt x="441060" y="81279"/>
                </a:lnTo>
                <a:lnTo>
                  <a:pt x="441337" y="83134"/>
                </a:lnTo>
                <a:lnTo>
                  <a:pt x="442332" y="84709"/>
                </a:lnTo>
                <a:lnTo>
                  <a:pt x="444045" y="85978"/>
                </a:lnTo>
                <a:lnTo>
                  <a:pt x="445780" y="87160"/>
                </a:lnTo>
                <a:lnTo>
                  <a:pt x="448174" y="87756"/>
                </a:lnTo>
                <a:lnTo>
                  <a:pt x="452490" y="87756"/>
                </a:lnTo>
                <a:lnTo>
                  <a:pt x="453974" y="87541"/>
                </a:lnTo>
                <a:lnTo>
                  <a:pt x="455665" y="87122"/>
                </a:lnTo>
                <a:lnTo>
                  <a:pt x="456429" y="86956"/>
                </a:lnTo>
                <a:lnTo>
                  <a:pt x="457127" y="86766"/>
                </a:lnTo>
                <a:lnTo>
                  <a:pt x="458395" y="86360"/>
                </a:lnTo>
                <a:lnTo>
                  <a:pt x="459011" y="86080"/>
                </a:lnTo>
                <a:lnTo>
                  <a:pt x="459604" y="85763"/>
                </a:lnTo>
                <a:lnTo>
                  <a:pt x="458896" y="82676"/>
                </a:lnTo>
                <a:lnTo>
                  <a:pt x="449910" y="82676"/>
                </a:lnTo>
                <a:lnTo>
                  <a:pt x="448470" y="82042"/>
                </a:lnTo>
                <a:lnTo>
                  <a:pt x="447198" y="79667"/>
                </a:lnTo>
                <a:lnTo>
                  <a:pt x="446934" y="77812"/>
                </a:lnTo>
                <a:lnTo>
                  <a:pt x="446904" y="1650"/>
                </a:lnTo>
                <a:close/>
              </a:path>
              <a:path w="742950" h="88264">
                <a:moveTo>
                  <a:pt x="458459" y="80772"/>
                </a:moveTo>
                <a:lnTo>
                  <a:pt x="455922" y="82042"/>
                </a:lnTo>
                <a:lnTo>
                  <a:pt x="453805" y="82676"/>
                </a:lnTo>
                <a:lnTo>
                  <a:pt x="458896" y="82676"/>
                </a:lnTo>
                <a:lnTo>
                  <a:pt x="458459" y="80772"/>
                </a:lnTo>
                <a:close/>
              </a:path>
              <a:path w="742950" h="88264">
                <a:moveTo>
                  <a:pt x="536014" y="1650"/>
                </a:moveTo>
                <a:lnTo>
                  <a:pt x="502908" y="1650"/>
                </a:lnTo>
                <a:lnTo>
                  <a:pt x="502908" y="86360"/>
                </a:lnTo>
                <a:lnTo>
                  <a:pt x="509511" y="86360"/>
                </a:lnTo>
                <a:lnTo>
                  <a:pt x="509511" y="50800"/>
                </a:lnTo>
                <a:lnTo>
                  <a:pt x="531820" y="50800"/>
                </a:lnTo>
                <a:lnTo>
                  <a:pt x="535208" y="50292"/>
                </a:lnTo>
                <a:lnTo>
                  <a:pt x="541389" y="48260"/>
                </a:lnTo>
                <a:lnTo>
                  <a:pt x="544056" y="46736"/>
                </a:lnTo>
                <a:lnTo>
                  <a:pt x="546474" y="44576"/>
                </a:lnTo>
                <a:lnTo>
                  <a:pt x="509511" y="44576"/>
                </a:lnTo>
                <a:lnTo>
                  <a:pt x="509511" y="7874"/>
                </a:lnTo>
                <a:lnTo>
                  <a:pt x="546588" y="7874"/>
                </a:lnTo>
                <a:lnTo>
                  <a:pt x="542235" y="3771"/>
                </a:lnTo>
                <a:lnTo>
                  <a:pt x="536014" y="1650"/>
                </a:lnTo>
                <a:close/>
              </a:path>
              <a:path w="742950" h="88264">
                <a:moveTo>
                  <a:pt x="546588" y="7874"/>
                </a:moveTo>
                <a:lnTo>
                  <a:pt x="534235" y="7874"/>
                </a:lnTo>
                <a:lnTo>
                  <a:pt x="538848" y="9525"/>
                </a:lnTo>
                <a:lnTo>
                  <a:pt x="544859" y="16040"/>
                </a:lnTo>
                <a:lnTo>
                  <a:pt x="546342" y="20574"/>
                </a:lnTo>
                <a:lnTo>
                  <a:pt x="546342" y="32003"/>
                </a:lnTo>
                <a:lnTo>
                  <a:pt x="544690" y="36449"/>
                </a:lnTo>
                <a:lnTo>
                  <a:pt x="538171" y="42964"/>
                </a:lnTo>
                <a:lnTo>
                  <a:pt x="533768" y="44576"/>
                </a:lnTo>
                <a:lnTo>
                  <a:pt x="546474" y="44576"/>
                </a:lnTo>
                <a:lnTo>
                  <a:pt x="553453" y="30518"/>
                </a:lnTo>
                <a:lnTo>
                  <a:pt x="553453" y="18415"/>
                </a:lnTo>
                <a:lnTo>
                  <a:pt x="551210" y="12230"/>
                </a:lnTo>
                <a:lnTo>
                  <a:pt x="546588" y="7874"/>
                </a:lnTo>
                <a:close/>
              </a:path>
              <a:path w="742950" h="88264">
                <a:moveTo>
                  <a:pt x="571870" y="1650"/>
                </a:moveTo>
                <a:lnTo>
                  <a:pt x="565519" y="1650"/>
                </a:lnTo>
                <a:lnTo>
                  <a:pt x="565519" y="77812"/>
                </a:lnTo>
                <a:lnTo>
                  <a:pt x="565704" y="79667"/>
                </a:lnTo>
                <a:lnTo>
                  <a:pt x="566027" y="81279"/>
                </a:lnTo>
                <a:lnTo>
                  <a:pt x="566304" y="83134"/>
                </a:lnTo>
                <a:lnTo>
                  <a:pt x="567298" y="84709"/>
                </a:lnTo>
                <a:lnTo>
                  <a:pt x="569012" y="85978"/>
                </a:lnTo>
                <a:lnTo>
                  <a:pt x="570746" y="87160"/>
                </a:lnTo>
                <a:lnTo>
                  <a:pt x="573140" y="87756"/>
                </a:lnTo>
                <a:lnTo>
                  <a:pt x="577457" y="87756"/>
                </a:lnTo>
                <a:lnTo>
                  <a:pt x="578940" y="87541"/>
                </a:lnTo>
                <a:lnTo>
                  <a:pt x="580632" y="87122"/>
                </a:lnTo>
                <a:lnTo>
                  <a:pt x="581395" y="86956"/>
                </a:lnTo>
                <a:lnTo>
                  <a:pt x="582094" y="86766"/>
                </a:lnTo>
                <a:lnTo>
                  <a:pt x="583361" y="86360"/>
                </a:lnTo>
                <a:lnTo>
                  <a:pt x="583977" y="86080"/>
                </a:lnTo>
                <a:lnTo>
                  <a:pt x="584570" y="85763"/>
                </a:lnTo>
                <a:lnTo>
                  <a:pt x="583863" y="82676"/>
                </a:lnTo>
                <a:lnTo>
                  <a:pt x="574876" y="82676"/>
                </a:lnTo>
                <a:lnTo>
                  <a:pt x="573436" y="82042"/>
                </a:lnTo>
                <a:lnTo>
                  <a:pt x="572165" y="79667"/>
                </a:lnTo>
                <a:lnTo>
                  <a:pt x="571901" y="77812"/>
                </a:lnTo>
                <a:lnTo>
                  <a:pt x="571870" y="1650"/>
                </a:lnTo>
                <a:close/>
              </a:path>
              <a:path w="742950" h="88264">
                <a:moveTo>
                  <a:pt x="583426" y="80772"/>
                </a:moveTo>
                <a:lnTo>
                  <a:pt x="580889" y="82042"/>
                </a:lnTo>
                <a:lnTo>
                  <a:pt x="578772" y="82676"/>
                </a:lnTo>
                <a:lnTo>
                  <a:pt x="583863" y="82676"/>
                </a:lnTo>
                <a:lnTo>
                  <a:pt x="583426" y="80772"/>
                </a:lnTo>
                <a:close/>
              </a:path>
              <a:path w="742950" h="88264">
                <a:moveTo>
                  <a:pt x="628365" y="29845"/>
                </a:moveTo>
                <a:lnTo>
                  <a:pt x="617971" y="29845"/>
                </a:lnTo>
                <a:lnTo>
                  <a:pt x="621356" y="31153"/>
                </a:lnTo>
                <a:lnTo>
                  <a:pt x="625718" y="36156"/>
                </a:lnTo>
                <a:lnTo>
                  <a:pt x="626734" y="39750"/>
                </a:lnTo>
                <a:lnTo>
                  <a:pt x="626734" y="46990"/>
                </a:lnTo>
                <a:lnTo>
                  <a:pt x="622288" y="47078"/>
                </a:lnTo>
                <a:lnTo>
                  <a:pt x="617294" y="47586"/>
                </a:lnTo>
                <a:lnTo>
                  <a:pt x="606117" y="49441"/>
                </a:lnTo>
                <a:lnTo>
                  <a:pt x="601249" y="51689"/>
                </a:lnTo>
                <a:lnTo>
                  <a:pt x="592994" y="58800"/>
                </a:lnTo>
                <a:lnTo>
                  <a:pt x="590922" y="63538"/>
                </a:lnTo>
                <a:lnTo>
                  <a:pt x="590996" y="72732"/>
                </a:lnTo>
                <a:lnTo>
                  <a:pt x="591428" y="74929"/>
                </a:lnTo>
                <a:lnTo>
                  <a:pt x="592444" y="77216"/>
                </a:lnTo>
                <a:lnTo>
                  <a:pt x="593290" y="79336"/>
                </a:lnTo>
                <a:lnTo>
                  <a:pt x="607322" y="87756"/>
                </a:lnTo>
                <a:lnTo>
                  <a:pt x="614033" y="87756"/>
                </a:lnTo>
                <a:lnTo>
                  <a:pt x="617378" y="87083"/>
                </a:lnTo>
                <a:lnTo>
                  <a:pt x="620196" y="85686"/>
                </a:lnTo>
                <a:lnTo>
                  <a:pt x="622987" y="84454"/>
                </a:lnTo>
                <a:lnTo>
                  <a:pt x="625294" y="82892"/>
                </a:lnTo>
                <a:lnTo>
                  <a:pt x="625950" y="82169"/>
                </a:lnTo>
                <a:lnTo>
                  <a:pt x="608975" y="82169"/>
                </a:lnTo>
                <a:lnTo>
                  <a:pt x="607093" y="81876"/>
                </a:lnTo>
                <a:lnTo>
                  <a:pt x="603154" y="80606"/>
                </a:lnTo>
                <a:lnTo>
                  <a:pt x="601333" y="79248"/>
                </a:lnTo>
                <a:lnTo>
                  <a:pt x="599705" y="77216"/>
                </a:lnTo>
                <a:lnTo>
                  <a:pt x="598074" y="75260"/>
                </a:lnTo>
                <a:lnTo>
                  <a:pt x="597272" y="72732"/>
                </a:lnTo>
                <a:lnTo>
                  <a:pt x="597272" y="66040"/>
                </a:lnTo>
                <a:lnTo>
                  <a:pt x="626734" y="52577"/>
                </a:lnTo>
                <a:lnTo>
                  <a:pt x="632829" y="52577"/>
                </a:lnTo>
                <a:lnTo>
                  <a:pt x="632829" y="38061"/>
                </a:lnTo>
                <a:lnTo>
                  <a:pt x="631350" y="33147"/>
                </a:lnTo>
                <a:lnTo>
                  <a:pt x="628365" y="29845"/>
                </a:lnTo>
                <a:close/>
              </a:path>
              <a:path w="742950" h="88264">
                <a:moveTo>
                  <a:pt x="632829" y="81025"/>
                </a:moveTo>
                <a:lnTo>
                  <a:pt x="626986" y="81025"/>
                </a:lnTo>
                <a:lnTo>
                  <a:pt x="627368" y="86360"/>
                </a:lnTo>
                <a:lnTo>
                  <a:pt x="632829" y="86360"/>
                </a:lnTo>
                <a:lnTo>
                  <a:pt x="632829" y="81025"/>
                </a:lnTo>
                <a:close/>
              </a:path>
              <a:path w="742950" h="88264">
                <a:moveTo>
                  <a:pt x="632829" y="52577"/>
                </a:moveTo>
                <a:lnTo>
                  <a:pt x="626734" y="52577"/>
                </a:lnTo>
                <a:lnTo>
                  <a:pt x="626616" y="74929"/>
                </a:lnTo>
                <a:lnTo>
                  <a:pt x="624765" y="76923"/>
                </a:lnTo>
                <a:lnTo>
                  <a:pt x="622457" y="78651"/>
                </a:lnTo>
                <a:lnTo>
                  <a:pt x="619812" y="80010"/>
                </a:lnTo>
                <a:lnTo>
                  <a:pt x="617082" y="81445"/>
                </a:lnTo>
                <a:lnTo>
                  <a:pt x="614098" y="82169"/>
                </a:lnTo>
                <a:lnTo>
                  <a:pt x="625950" y="82169"/>
                </a:lnTo>
                <a:lnTo>
                  <a:pt x="626986" y="81025"/>
                </a:lnTo>
                <a:lnTo>
                  <a:pt x="632829" y="81025"/>
                </a:lnTo>
                <a:lnTo>
                  <a:pt x="632829" y="52577"/>
                </a:lnTo>
                <a:close/>
              </a:path>
              <a:path w="742950" h="88264">
                <a:moveTo>
                  <a:pt x="620257" y="24256"/>
                </a:moveTo>
                <a:lnTo>
                  <a:pt x="611578" y="24256"/>
                </a:lnTo>
                <a:lnTo>
                  <a:pt x="609547" y="24511"/>
                </a:lnTo>
                <a:lnTo>
                  <a:pt x="607601" y="25019"/>
                </a:lnTo>
                <a:lnTo>
                  <a:pt x="605717" y="25361"/>
                </a:lnTo>
                <a:lnTo>
                  <a:pt x="603896" y="25946"/>
                </a:lnTo>
                <a:lnTo>
                  <a:pt x="602117" y="26797"/>
                </a:lnTo>
                <a:lnTo>
                  <a:pt x="600508" y="27470"/>
                </a:lnTo>
                <a:lnTo>
                  <a:pt x="594856" y="30988"/>
                </a:lnTo>
                <a:lnTo>
                  <a:pt x="597142" y="36068"/>
                </a:lnTo>
                <a:lnTo>
                  <a:pt x="598942" y="34709"/>
                </a:lnTo>
                <a:lnTo>
                  <a:pt x="601333" y="33312"/>
                </a:lnTo>
                <a:lnTo>
                  <a:pt x="604316" y="31876"/>
                </a:lnTo>
                <a:lnTo>
                  <a:pt x="606963" y="30518"/>
                </a:lnTo>
                <a:lnTo>
                  <a:pt x="610034" y="29845"/>
                </a:lnTo>
                <a:lnTo>
                  <a:pt x="628365" y="29845"/>
                </a:lnTo>
                <a:lnTo>
                  <a:pt x="625147" y="26123"/>
                </a:lnTo>
                <a:lnTo>
                  <a:pt x="620257" y="24256"/>
                </a:lnTo>
                <a:close/>
              </a:path>
              <a:path w="742950" h="88264">
                <a:moveTo>
                  <a:pt x="689090" y="25780"/>
                </a:moveTo>
                <a:lnTo>
                  <a:pt x="647305" y="25780"/>
                </a:lnTo>
                <a:lnTo>
                  <a:pt x="647305" y="31369"/>
                </a:lnTo>
                <a:lnTo>
                  <a:pt x="682739" y="31369"/>
                </a:lnTo>
                <a:lnTo>
                  <a:pt x="645908" y="79755"/>
                </a:lnTo>
                <a:lnTo>
                  <a:pt x="645908" y="86360"/>
                </a:lnTo>
                <a:lnTo>
                  <a:pt x="689975" y="86360"/>
                </a:lnTo>
                <a:lnTo>
                  <a:pt x="689975" y="80772"/>
                </a:lnTo>
                <a:lnTo>
                  <a:pt x="652258" y="80772"/>
                </a:lnTo>
                <a:lnTo>
                  <a:pt x="689090" y="32512"/>
                </a:lnTo>
                <a:lnTo>
                  <a:pt x="689090" y="25780"/>
                </a:lnTo>
                <a:close/>
              </a:path>
              <a:path w="742950" h="88264">
                <a:moveTo>
                  <a:pt x="738089" y="29845"/>
                </a:moveTo>
                <a:lnTo>
                  <a:pt x="727696" y="29845"/>
                </a:lnTo>
                <a:lnTo>
                  <a:pt x="731080" y="31153"/>
                </a:lnTo>
                <a:lnTo>
                  <a:pt x="735444" y="36156"/>
                </a:lnTo>
                <a:lnTo>
                  <a:pt x="736459" y="39750"/>
                </a:lnTo>
                <a:lnTo>
                  <a:pt x="736459" y="46990"/>
                </a:lnTo>
                <a:lnTo>
                  <a:pt x="732012" y="47078"/>
                </a:lnTo>
                <a:lnTo>
                  <a:pt x="727020" y="47586"/>
                </a:lnTo>
                <a:lnTo>
                  <a:pt x="715841" y="49441"/>
                </a:lnTo>
                <a:lnTo>
                  <a:pt x="710975" y="51689"/>
                </a:lnTo>
                <a:lnTo>
                  <a:pt x="702720" y="58800"/>
                </a:lnTo>
                <a:lnTo>
                  <a:pt x="700646" y="63538"/>
                </a:lnTo>
                <a:lnTo>
                  <a:pt x="700721" y="72732"/>
                </a:lnTo>
                <a:lnTo>
                  <a:pt x="701154" y="74929"/>
                </a:lnTo>
                <a:lnTo>
                  <a:pt x="702169" y="77216"/>
                </a:lnTo>
                <a:lnTo>
                  <a:pt x="703014" y="79336"/>
                </a:lnTo>
                <a:lnTo>
                  <a:pt x="717048" y="87756"/>
                </a:lnTo>
                <a:lnTo>
                  <a:pt x="723757" y="87756"/>
                </a:lnTo>
                <a:lnTo>
                  <a:pt x="727102" y="87083"/>
                </a:lnTo>
                <a:lnTo>
                  <a:pt x="729921" y="85686"/>
                </a:lnTo>
                <a:lnTo>
                  <a:pt x="732711" y="84454"/>
                </a:lnTo>
                <a:lnTo>
                  <a:pt x="735018" y="82892"/>
                </a:lnTo>
                <a:lnTo>
                  <a:pt x="735674" y="82169"/>
                </a:lnTo>
                <a:lnTo>
                  <a:pt x="718700" y="82169"/>
                </a:lnTo>
                <a:lnTo>
                  <a:pt x="716817" y="81876"/>
                </a:lnTo>
                <a:lnTo>
                  <a:pt x="712878" y="80606"/>
                </a:lnTo>
                <a:lnTo>
                  <a:pt x="711057" y="79248"/>
                </a:lnTo>
                <a:lnTo>
                  <a:pt x="709429" y="77216"/>
                </a:lnTo>
                <a:lnTo>
                  <a:pt x="707798" y="75260"/>
                </a:lnTo>
                <a:lnTo>
                  <a:pt x="706996" y="72732"/>
                </a:lnTo>
                <a:lnTo>
                  <a:pt x="706996" y="66040"/>
                </a:lnTo>
                <a:lnTo>
                  <a:pt x="736459" y="52577"/>
                </a:lnTo>
                <a:lnTo>
                  <a:pt x="742553" y="52577"/>
                </a:lnTo>
                <a:lnTo>
                  <a:pt x="742553" y="38061"/>
                </a:lnTo>
                <a:lnTo>
                  <a:pt x="741074" y="33147"/>
                </a:lnTo>
                <a:lnTo>
                  <a:pt x="738089" y="29845"/>
                </a:lnTo>
                <a:close/>
              </a:path>
              <a:path w="742950" h="88264">
                <a:moveTo>
                  <a:pt x="742553" y="81025"/>
                </a:moveTo>
                <a:lnTo>
                  <a:pt x="736710" y="81025"/>
                </a:lnTo>
                <a:lnTo>
                  <a:pt x="737092" y="86360"/>
                </a:lnTo>
                <a:lnTo>
                  <a:pt x="742553" y="86360"/>
                </a:lnTo>
                <a:lnTo>
                  <a:pt x="742553" y="81025"/>
                </a:lnTo>
                <a:close/>
              </a:path>
              <a:path w="742950" h="88264">
                <a:moveTo>
                  <a:pt x="742553" y="52577"/>
                </a:moveTo>
                <a:lnTo>
                  <a:pt x="736459" y="52577"/>
                </a:lnTo>
                <a:lnTo>
                  <a:pt x="736341" y="74929"/>
                </a:lnTo>
                <a:lnTo>
                  <a:pt x="734489" y="76923"/>
                </a:lnTo>
                <a:lnTo>
                  <a:pt x="732181" y="78651"/>
                </a:lnTo>
                <a:lnTo>
                  <a:pt x="729536" y="80010"/>
                </a:lnTo>
                <a:lnTo>
                  <a:pt x="726807" y="81445"/>
                </a:lnTo>
                <a:lnTo>
                  <a:pt x="723822" y="82169"/>
                </a:lnTo>
                <a:lnTo>
                  <a:pt x="735674" y="82169"/>
                </a:lnTo>
                <a:lnTo>
                  <a:pt x="736710" y="81025"/>
                </a:lnTo>
                <a:lnTo>
                  <a:pt x="742553" y="81025"/>
                </a:lnTo>
                <a:lnTo>
                  <a:pt x="742553" y="52577"/>
                </a:lnTo>
                <a:close/>
              </a:path>
              <a:path w="742950" h="88264">
                <a:moveTo>
                  <a:pt x="729982" y="24256"/>
                </a:moveTo>
                <a:lnTo>
                  <a:pt x="721302" y="24256"/>
                </a:lnTo>
                <a:lnTo>
                  <a:pt x="719272" y="24511"/>
                </a:lnTo>
                <a:lnTo>
                  <a:pt x="717325" y="25019"/>
                </a:lnTo>
                <a:lnTo>
                  <a:pt x="715441" y="25361"/>
                </a:lnTo>
                <a:lnTo>
                  <a:pt x="713620" y="25946"/>
                </a:lnTo>
                <a:lnTo>
                  <a:pt x="711842" y="26797"/>
                </a:lnTo>
                <a:lnTo>
                  <a:pt x="710233" y="27470"/>
                </a:lnTo>
                <a:lnTo>
                  <a:pt x="704580" y="30988"/>
                </a:lnTo>
                <a:lnTo>
                  <a:pt x="706866" y="36068"/>
                </a:lnTo>
                <a:lnTo>
                  <a:pt x="708666" y="34709"/>
                </a:lnTo>
                <a:lnTo>
                  <a:pt x="711057" y="33312"/>
                </a:lnTo>
                <a:lnTo>
                  <a:pt x="714042" y="31876"/>
                </a:lnTo>
                <a:lnTo>
                  <a:pt x="716687" y="30518"/>
                </a:lnTo>
                <a:lnTo>
                  <a:pt x="719758" y="29845"/>
                </a:lnTo>
                <a:lnTo>
                  <a:pt x="738089" y="29845"/>
                </a:lnTo>
                <a:lnTo>
                  <a:pt x="734871" y="26123"/>
                </a:lnTo>
                <a:lnTo>
                  <a:pt x="729982" y="2425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59997" y="3347999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700007" y="0"/>
                </a:moveTo>
                <a:lnTo>
                  <a:pt x="107988" y="0"/>
                </a:lnTo>
                <a:lnTo>
                  <a:pt x="66056" y="8522"/>
                </a:lnTo>
                <a:lnTo>
                  <a:pt x="31719" y="31726"/>
                </a:lnTo>
                <a:lnTo>
                  <a:pt x="8520" y="66067"/>
                </a:lnTo>
                <a:lnTo>
                  <a:pt x="0" y="108000"/>
                </a:lnTo>
                <a:lnTo>
                  <a:pt x="0" y="715733"/>
                </a:lnTo>
                <a:lnTo>
                  <a:pt x="8520" y="757667"/>
                </a:lnTo>
                <a:lnTo>
                  <a:pt x="31719" y="792008"/>
                </a:lnTo>
                <a:lnTo>
                  <a:pt x="66056" y="815212"/>
                </a:lnTo>
                <a:lnTo>
                  <a:pt x="107988" y="823734"/>
                </a:lnTo>
                <a:lnTo>
                  <a:pt x="2700007" y="823734"/>
                </a:lnTo>
                <a:lnTo>
                  <a:pt x="2700007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14493" y="3527996"/>
            <a:ext cx="2094649" cy="5242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59997" y="1007999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30">
                <a:moveTo>
                  <a:pt x="2700007" y="0"/>
                </a:moveTo>
                <a:lnTo>
                  <a:pt x="107988" y="0"/>
                </a:lnTo>
                <a:lnTo>
                  <a:pt x="66056" y="8522"/>
                </a:lnTo>
                <a:lnTo>
                  <a:pt x="31719" y="31726"/>
                </a:lnTo>
                <a:lnTo>
                  <a:pt x="8520" y="66067"/>
                </a:lnTo>
                <a:lnTo>
                  <a:pt x="0" y="108000"/>
                </a:lnTo>
                <a:lnTo>
                  <a:pt x="0" y="715733"/>
                </a:lnTo>
                <a:lnTo>
                  <a:pt x="8520" y="757672"/>
                </a:lnTo>
                <a:lnTo>
                  <a:pt x="31719" y="792013"/>
                </a:lnTo>
                <a:lnTo>
                  <a:pt x="66056" y="815214"/>
                </a:lnTo>
                <a:lnTo>
                  <a:pt x="107988" y="823734"/>
                </a:lnTo>
                <a:lnTo>
                  <a:pt x="2700007" y="823734"/>
                </a:lnTo>
                <a:lnTo>
                  <a:pt x="2700007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74881" y="1188008"/>
            <a:ext cx="2134260" cy="5242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5509412"/>
            <a:ext cx="7560005" cy="21585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688000"/>
            <a:ext cx="1080135" cy="180340"/>
          </a:xfrm>
          <a:custGeom>
            <a:avLst/>
            <a:gdLst/>
            <a:ahLst/>
            <a:cxnLst/>
            <a:rect l="l" t="t" r="r" b="b"/>
            <a:pathLst>
              <a:path w="1080135" h="180339">
                <a:moveTo>
                  <a:pt x="0" y="0"/>
                </a:moveTo>
                <a:lnTo>
                  <a:pt x="1080000" y="0"/>
                </a:lnTo>
                <a:lnTo>
                  <a:pt x="1080000" y="179997"/>
                </a:lnTo>
                <a:lnTo>
                  <a:pt x="0" y="179997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7969" y="5733300"/>
            <a:ext cx="647700" cy="88265"/>
          </a:xfrm>
          <a:custGeom>
            <a:avLst/>
            <a:gdLst/>
            <a:ahLst/>
            <a:cxnLst/>
            <a:rect l="l" t="t" r="r" b="b"/>
            <a:pathLst>
              <a:path w="647700" h="88264">
                <a:moveTo>
                  <a:pt x="38479" y="0"/>
                </a:moveTo>
                <a:lnTo>
                  <a:pt x="28065" y="0"/>
                </a:lnTo>
                <a:lnTo>
                  <a:pt x="23749" y="977"/>
                </a:lnTo>
                <a:lnTo>
                  <a:pt x="0" y="36957"/>
                </a:lnTo>
                <a:lnTo>
                  <a:pt x="0" y="50926"/>
                </a:lnTo>
                <a:lnTo>
                  <a:pt x="763" y="56984"/>
                </a:lnTo>
                <a:lnTo>
                  <a:pt x="2285" y="62484"/>
                </a:lnTo>
                <a:lnTo>
                  <a:pt x="3726" y="67818"/>
                </a:lnTo>
                <a:lnTo>
                  <a:pt x="19302" y="84836"/>
                </a:lnTo>
                <a:lnTo>
                  <a:pt x="23368" y="86868"/>
                </a:lnTo>
                <a:lnTo>
                  <a:pt x="28022" y="87884"/>
                </a:lnTo>
                <a:lnTo>
                  <a:pt x="36827" y="87884"/>
                </a:lnTo>
                <a:lnTo>
                  <a:pt x="52779" y="81661"/>
                </a:lnTo>
                <a:lnTo>
                  <a:pt x="29549" y="81661"/>
                </a:lnTo>
                <a:lnTo>
                  <a:pt x="25822" y="80733"/>
                </a:lnTo>
                <a:lnTo>
                  <a:pt x="22604" y="78867"/>
                </a:lnTo>
                <a:lnTo>
                  <a:pt x="19385" y="77088"/>
                </a:lnTo>
                <a:lnTo>
                  <a:pt x="16553" y="74549"/>
                </a:lnTo>
                <a:lnTo>
                  <a:pt x="6983" y="49784"/>
                </a:lnTo>
                <a:lnTo>
                  <a:pt x="6983" y="38188"/>
                </a:lnTo>
                <a:lnTo>
                  <a:pt x="7790" y="32131"/>
                </a:lnTo>
                <a:lnTo>
                  <a:pt x="9395" y="26288"/>
                </a:lnTo>
                <a:lnTo>
                  <a:pt x="10922" y="20358"/>
                </a:lnTo>
                <a:lnTo>
                  <a:pt x="13759" y="15582"/>
                </a:lnTo>
                <a:lnTo>
                  <a:pt x="17905" y="11937"/>
                </a:lnTo>
                <a:lnTo>
                  <a:pt x="22053" y="8216"/>
                </a:lnTo>
                <a:lnTo>
                  <a:pt x="27006" y="6350"/>
                </a:lnTo>
                <a:lnTo>
                  <a:pt x="50966" y="6350"/>
                </a:lnTo>
                <a:lnTo>
                  <a:pt x="48131" y="4445"/>
                </a:lnTo>
                <a:lnTo>
                  <a:pt x="43642" y="1485"/>
                </a:lnTo>
                <a:lnTo>
                  <a:pt x="38479" y="0"/>
                </a:lnTo>
                <a:close/>
              </a:path>
              <a:path w="647700" h="88264">
                <a:moveTo>
                  <a:pt x="54864" y="70485"/>
                </a:moveTo>
                <a:lnTo>
                  <a:pt x="52152" y="74129"/>
                </a:lnTo>
                <a:lnTo>
                  <a:pt x="49103" y="76873"/>
                </a:lnTo>
                <a:lnTo>
                  <a:pt x="42245" y="80683"/>
                </a:lnTo>
                <a:lnTo>
                  <a:pt x="38267" y="81661"/>
                </a:lnTo>
                <a:lnTo>
                  <a:pt x="52779" y="81661"/>
                </a:lnTo>
                <a:lnTo>
                  <a:pt x="54651" y="80225"/>
                </a:lnTo>
                <a:lnTo>
                  <a:pt x="56724" y="78193"/>
                </a:lnTo>
                <a:lnTo>
                  <a:pt x="58672" y="75819"/>
                </a:lnTo>
                <a:lnTo>
                  <a:pt x="54864" y="70485"/>
                </a:lnTo>
                <a:close/>
              </a:path>
              <a:path w="647700" h="88264">
                <a:moveTo>
                  <a:pt x="50966" y="6350"/>
                </a:moveTo>
                <a:lnTo>
                  <a:pt x="35049" y="6350"/>
                </a:lnTo>
                <a:lnTo>
                  <a:pt x="37465" y="6858"/>
                </a:lnTo>
                <a:lnTo>
                  <a:pt x="40002" y="7874"/>
                </a:lnTo>
                <a:lnTo>
                  <a:pt x="52829" y="20447"/>
                </a:lnTo>
                <a:lnTo>
                  <a:pt x="58164" y="16256"/>
                </a:lnTo>
                <a:lnTo>
                  <a:pt x="55878" y="11341"/>
                </a:lnTo>
                <a:lnTo>
                  <a:pt x="52534" y="7404"/>
                </a:lnTo>
                <a:lnTo>
                  <a:pt x="50966" y="6350"/>
                </a:lnTo>
                <a:close/>
              </a:path>
              <a:path w="647700" h="88264">
                <a:moveTo>
                  <a:pt x="76831" y="25781"/>
                </a:moveTo>
                <a:lnTo>
                  <a:pt x="71243" y="25781"/>
                </a:lnTo>
                <a:lnTo>
                  <a:pt x="71243" y="86360"/>
                </a:lnTo>
                <a:lnTo>
                  <a:pt x="77594" y="86360"/>
                </a:lnTo>
                <a:lnTo>
                  <a:pt x="77594" y="38608"/>
                </a:lnTo>
                <a:lnTo>
                  <a:pt x="79372" y="36830"/>
                </a:lnTo>
                <a:lnTo>
                  <a:pt x="81658" y="35013"/>
                </a:lnTo>
                <a:lnTo>
                  <a:pt x="86192" y="32004"/>
                </a:lnTo>
                <a:lnTo>
                  <a:pt x="77339" y="32004"/>
                </a:lnTo>
                <a:lnTo>
                  <a:pt x="76831" y="25781"/>
                </a:lnTo>
                <a:close/>
              </a:path>
              <a:path w="647700" h="88264">
                <a:moveTo>
                  <a:pt x="94316" y="24384"/>
                </a:moveTo>
                <a:lnTo>
                  <a:pt x="90590" y="24384"/>
                </a:lnTo>
                <a:lnTo>
                  <a:pt x="88812" y="24764"/>
                </a:lnTo>
                <a:lnTo>
                  <a:pt x="86864" y="25526"/>
                </a:lnTo>
                <a:lnTo>
                  <a:pt x="85002" y="26123"/>
                </a:lnTo>
                <a:lnTo>
                  <a:pt x="83181" y="27139"/>
                </a:lnTo>
                <a:lnTo>
                  <a:pt x="78440" y="30962"/>
                </a:lnTo>
                <a:lnTo>
                  <a:pt x="77849" y="31496"/>
                </a:lnTo>
                <a:lnTo>
                  <a:pt x="77339" y="32004"/>
                </a:lnTo>
                <a:lnTo>
                  <a:pt x="86192" y="32004"/>
                </a:lnTo>
                <a:lnTo>
                  <a:pt x="87158" y="31369"/>
                </a:lnTo>
                <a:lnTo>
                  <a:pt x="89956" y="30480"/>
                </a:lnTo>
                <a:lnTo>
                  <a:pt x="98298" y="30480"/>
                </a:lnTo>
                <a:lnTo>
                  <a:pt x="99057" y="25273"/>
                </a:lnTo>
                <a:lnTo>
                  <a:pt x="96602" y="24676"/>
                </a:lnTo>
                <a:lnTo>
                  <a:pt x="94316" y="24384"/>
                </a:lnTo>
                <a:close/>
              </a:path>
              <a:path w="647700" h="88264">
                <a:moveTo>
                  <a:pt x="98298" y="30480"/>
                </a:moveTo>
                <a:lnTo>
                  <a:pt x="94866" y="30480"/>
                </a:lnTo>
                <a:lnTo>
                  <a:pt x="96645" y="30772"/>
                </a:lnTo>
                <a:lnTo>
                  <a:pt x="98168" y="31369"/>
                </a:lnTo>
                <a:lnTo>
                  <a:pt x="98298" y="30480"/>
                </a:lnTo>
                <a:close/>
              </a:path>
              <a:path w="647700" h="88264">
                <a:moveTo>
                  <a:pt x="136987" y="24257"/>
                </a:moveTo>
                <a:lnTo>
                  <a:pt x="126827" y="24257"/>
                </a:lnTo>
                <a:lnTo>
                  <a:pt x="122720" y="25361"/>
                </a:lnTo>
                <a:lnTo>
                  <a:pt x="114847" y="29679"/>
                </a:lnTo>
                <a:lnTo>
                  <a:pt x="111672" y="33312"/>
                </a:lnTo>
                <a:lnTo>
                  <a:pt x="109216" y="38481"/>
                </a:lnTo>
                <a:lnTo>
                  <a:pt x="106761" y="43561"/>
                </a:lnTo>
                <a:lnTo>
                  <a:pt x="105579" y="49060"/>
                </a:lnTo>
                <a:lnTo>
                  <a:pt x="105533" y="59944"/>
                </a:lnTo>
                <a:lnTo>
                  <a:pt x="106210" y="64427"/>
                </a:lnTo>
                <a:lnTo>
                  <a:pt x="109004" y="73990"/>
                </a:lnTo>
                <a:lnTo>
                  <a:pt x="111758" y="78320"/>
                </a:lnTo>
                <a:lnTo>
                  <a:pt x="115818" y="82042"/>
                </a:lnTo>
                <a:lnTo>
                  <a:pt x="119882" y="85851"/>
                </a:lnTo>
                <a:lnTo>
                  <a:pt x="124962" y="87757"/>
                </a:lnTo>
                <a:lnTo>
                  <a:pt x="135208" y="87757"/>
                </a:lnTo>
                <a:lnTo>
                  <a:pt x="139273" y="86652"/>
                </a:lnTo>
                <a:lnTo>
                  <a:pt x="147146" y="82334"/>
                </a:lnTo>
                <a:lnTo>
                  <a:pt x="147294" y="82169"/>
                </a:lnTo>
                <a:lnTo>
                  <a:pt x="127929" y="82169"/>
                </a:lnTo>
                <a:lnTo>
                  <a:pt x="125092" y="81407"/>
                </a:lnTo>
                <a:lnTo>
                  <a:pt x="122637" y="79883"/>
                </a:lnTo>
                <a:lnTo>
                  <a:pt x="120373" y="78447"/>
                </a:lnTo>
                <a:lnTo>
                  <a:pt x="118381" y="76415"/>
                </a:lnTo>
                <a:lnTo>
                  <a:pt x="116690" y="73787"/>
                </a:lnTo>
                <a:lnTo>
                  <a:pt x="115840" y="72593"/>
                </a:lnTo>
                <a:lnTo>
                  <a:pt x="111910" y="59055"/>
                </a:lnTo>
                <a:lnTo>
                  <a:pt x="111963" y="51981"/>
                </a:lnTo>
                <a:lnTo>
                  <a:pt x="126658" y="29845"/>
                </a:lnTo>
                <a:lnTo>
                  <a:pt x="146300" y="29845"/>
                </a:lnTo>
                <a:lnTo>
                  <a:pt x="142066" y="26123"/>
                </a:lnTo>
                <a:lnTo>
                  <a:pt x="136987" y="24257"/>
                </a:lnTo>
                <a:close/>
              </a:path>
              <a:path w="647700" h="88264">
                <a:moveTo>
                  <a:pt x="146300" y="29845"/>
                </a:moveTo>
                <a:lnTo>
                  <a:pt x="134426" y="29845"/>
                </a:lnTo>
                <a:lnTo>
                  <a:pt x="137580" y="30861"/>
                </a:lnTo>
                <a:lnTo>
                  <a:pt x="140627" y="32893"/>
                </a:lnTo>
                <a:lnTo>
                  <a:pt x="143654" y="34759"/>
                </a:lnTo>
                <a:lnTo>
                  <a:pt x="146082" y="37846"/>
                </a:lnTo>
                <a:lnTo>
                  <a:pt x="147822" y="42037"/>
                </a:lnTo>
                <a:lnTo>
                  <a:pt x="149600" y="46100"/>
                </a:lnTo>
                <a:lnTo>
                  <a:pt x="150491" y="50673"/>
                </a:lnTo>
                <a:lnTo>
                  <a:pt x="150491" y="59055"/>
                </a:lnTo>
                <a:lnTo>
                  <a:pt x="135759" y="82169"/>
                </a:lnTo>
                <a:lnTo>
                  <a:pt x="147294" y="82169"/>
                </a:lnTo>
                <a:lnTo>
                  <a:pt x="156841" y="51981"/>
                </a:lnTo>
                <a:lnTo>
                  <a:pt x="156121" y="47536"/>
                </a:lnTo>
                <a:lnTo>
                  <a:pt x="154680" y="42545"/>
                </a:lnTo>
                <a:lnTo>
                  <a:pt x="153240" y="37719"/>
                </a:lnTo>
                <a:lnTo>
                  <a:pt x="150448" y="33489"/>
                </a:lnTo>
                <a:lnTo>
                  <a:pt x="146300" y="29845"/>
                </a:lnTo>
                <a:close/>
              </a:path>
              <a:path w="647700" h="88264">
                <a:moveTo>
                  <a:pt x="170174" y="25781"/>
                </a:moveTo>
                <a:lnTo>
                  <a:pt x="163316" y="25781"/>
                </a:lnTo>
                <a:lnTo>
                  <a:pt x="180971" y="86360"/>
                </a:lnTo>
                <a:lnTo>
                  <a:pt x="187322" y="86360"/>
                </a:lnTo>
                <a:lnTo>
                  <a:pt x="189898" y="77850"/>
                </a:lnTo>
                <a:lnTo>
                  <a:pt x="184528" y="77850"/>
                </a:lnTo>
                <a:lnTo>
                  <a:pt x="170174" y="25781"/>
                </a:lnTo>
                <a:close/>
              </a:path>
              <a:path w="647700" h="88264">
                <a:moveTo>
                  <a:pt x="208492" y="36449"/>
                </a:moveTo>
                <a:lnTo>
                  <a:pt x="202435" y="36449"/>
                </a:lnTo>
                <a:lnTo>
                  <a:pt x="217166" y="86360"/>
                </a:lnTo>
                <a:lnTo>
                  <a:pt x="223643" y="86360"/>
                </a:lnTo>
                <a:lnTo>
                  <a:pt x="226270" y="77597"/>
                </a:lnTo>
                <a:lnTo>
                  <a:pt x="220593" y="77597"/>
                </a:lnTo>
                <a:lnTo>
                  <a:pt x="208492" y="36449"/>
                </a:lnTo>
                <a:close/>
              </a:path>
              <a:path w="647700" h="88264">
                <a:moveTo>
                  <a:pt x="205355" y="25781"/>
                </a:moveTo>
                <a:lnTo>
                  <a:pt x="199767" y="25781"/>
                </a:lnTo>
                <a:lnTo>
                  <a:pt x="184528" y="77850"/>
                </a:lnTo>
                <a:lnTo>
                  <a:pt x="189898" y="77850"/>
                </a:lnTo>
                <a:lnTo>
                  <a:pt x="202435" y="36449"/>
                </a:lnTo>
                <a:lnTo>
                  <a:pt x="208492" y="36449"/>
                </a:lnTo>
                <a:lnTo>
                  <a:pt x="205355" y="25781"/>
                </a:lnTo>
                <a:close/>
              </a:path>
              <a:path w="647700" h="88264">
                <a:moveTo>
                  <a:pt x="241804" y="25781"/>
                </a:moveTo>
                <a:lnTo>
                  <a:pt x="235198" y="25781"/>
                </a:lnTo>
                <a:lnTo>
                  <a:pt x="220593" y="77597"/>
                </a:lnTo>
                <a:lnTo>
                  <a:pt x="226270" y="77597"/>
                </a:lnTo>
                <a:lnTo>
                  <a:pt x="241804" y="25781"/>
                </a:lnTo>
                <a:close/>
              </a:path>
              <a:path w="647700" h="88264">
                <a:moveTo>
                  <a:pt x="256895" y="25781"/>
                </a:moveTo>
                <a:lnTo>
                  <a:pt x="251200" y="25781"/>
                </a:lnTo>
                <a:lnTo>
                  <a:pt x="251200" y="86360"/>
                </a:lnTo>
                <a:lnTo>
                  <a:pt x="257550" y="86360"/>
                </a:lnTo>
                <a:lnTo>
                  <a:pt x="257550" y="37947"/>
                </a:lnTo>
                <a:lnTo>
                  <a:pt x="260092" y="35661"/>
                </a:lnTo>
                <a:lnTo>
                  <a:pt x="262735" y="33820"/>
                </a:lnTo>
                <a:lnTo>
                  <a:pt x="267241" y="31496"/>
                </a:lnTo>
                <a:lnTo>
                  <a:pt x="257550" y="31496"/>
                </a:lnTo>
                <a:lnTo>
                  <a:pt x="256895" y="25781"/>
                </a:lnTo>
                <a:close/>
              </a:path>
              <a:path w="647700" h="88264">
                <a:moveTo>
                  <a:pt x="293019" y="30099"/>
                </a:moveTo>
                <a:lnTo>
                  <a:pt x="282969" y="30099"/>
                </a:lnTo>
                <a:lnTo>
                  <a:pt x="287881" y="33235"/>
                </a:lnTo>
                <a:lnTo>
                  <a:pt x="290062" y="39471"/>
                </a:lnTo>
                <a:lnTo>
                  <a:pt x="290826" y="41592"/>
                </a:lnTo>
                <a:lnTo>
                  <a:pt x="291150" y="44297"/>
                </a:lnTo>
                <a:lnTo>
                  <a:pt x="291203" y="86360"/>
                </a:lnTo>
                <a:lnTo>
                  <a:pt x="297554" y="86360"/>
                </a:lnTo>
                <a:lnTo>
                  <a:pt x="297449" y="44297"/>
                </a:lnTo>
                <a:lnTo>
                  <a:pt x="297025" y="40665"/>
                </a:lnTo>
                <a:lnTo>
                  <a:pt x="296707" y="39027"/>
                </a:lnTo>
                <a:lnTo>
                  <a:pt x="296283" y="37592"/>
                </a:lnTo>
                <a:lnTo>
                  <a:pt x="295015" y="33096"/>
                </a:lnTo>
                <a:lnTo>
                  <a:pt x="293019" y="30099"/>
                </a:lnTo>
                <a:close/>
              </a:path>
              <a:path w="647700" h="88264">
                <a:moveTo>
                  <a:pt x="281721" y="24257"/>
                </a:moveTo>
                <a:lnTo>
                  <a:pt x="272368" y="24257"/>
                </a:lnTo>
                <a:lnTo>
                  <a:pt x="268812" y="24980"/>
                </a:lnTo>
                <a:lnTo>
                  <a:pt x="265531" y="26415"/>
                </a:lnTo>
                <a:lnTo>
                  <a:pt x="263922" y="27089"/>
                </a:lnTo>
                <a:lnTo>
                  <a:pt x="262462" y="27876"/>
                </a:lnTo>
                <a:lnTo>
                  <a:pt x="259858" y="29654"/>
                </a:lnTo>
                <a:lnTo>
                  <a:pt x="258652" y="30568"/>
                </a:lnTo>
                <a:lnTo>
                  <a:pt x="257550" y="31496"/>
                </a:lnTo>
                <a:lnTo>
                  <a:pt x="267241" y="31496"/>
                </a:lnTo>
                <a:lnTo>
                  <a:pt x="268472" y="30861"/>
                </a:lnTo>
                <a:lnTo>
                  <a:pt x="271753" y="30099"/>
                </a:lnTo>
                <a:lnTo>
                  <a:pt x="293019" y="30099"/>
                </a:lnTo>
                <a:lnTo>
                  <a:pt x="292790" y="29756"/>
                </a:lnTo>
                <a:lnTo>
                  <a:pt x="289576" y="27559"/>
                </a:lnTo>
                <a:lnTo>
                  <a:pt x="286211" y="25361"/>
                </a:lnTo>
                <a:lnTo>
                  <a:pt x="281721" y="24257"/>
                </a:lnTo>
                <a:close/>
              </a:path>
              <a:path w="647700" h="88264">
                <a:moveTo>
                  <a:pt x="341920" y="24257"/>
                </a:moveTo>
                <a:lnTo>
                  <a:pt x="332690" y="24257"/>
                </a:lnTo>
                <a:lnTo>
                  <a:pt x="328924" y="25234"/>
                </a:lnTo>
                <a:lnTo>
                  <a:pt x="311270" y="48717"/>
                </a:lnTo>
                <a:lnTo>
                  <a:pt x="311270" y="66001"/>
                </a:lnTo>
                <a:lnTo>
                  <a:pt x="313599" y="73787"/>
                </a:lnTo>
                <a:lnTo>
                  <a:pt x="318254" y="79375"/>
                </a:lnTo>
                <a:lnTo>
                  <a:pt x="322826" y="84962"/>
                </a:lnTo>
                <a:lnTo>
                  <a:pt x="329345" y="87757"/>
                </a:lnTo>
                <a:lnTo>
                  <a:pt x="340520" y="87757"/>
                </a:lnTo>
                <a:lnTo>
                  <a:pt x="343486" y="87287"/>
                </a:lnTo>
                <a:lnTo>
                  <a:pt x="346701" y="86360"/>
                </a:lnTo>
                <a:lnTo>
                  <a:pt x="349495" y="85598"/>
                </a:lnTo>
                <a:lnTo>
                  <a:pt x="351824" y="84670"/>
                </a:lnTo>
                <a:lnTo>
                  <a:pt x="353688" y="83565"/>
                </a:lnTo>
                <a:lnTo>
                  <a:pt x="355211" y="82626"/>
                </a:lnTo>
                <a:lnTo>
                  <a:pt x="355793" y="82169"/>
                </a:lnTo>
                <a:lnTo>
                  <a:pt x="331250" y="82169"/>
                </a:lnTo>
                <a:lnTo>
                  <a:pt x="326170" y="79756"/>
                </a:lnTo>
                <a:lnTo>
                  <a:pt x="322700" y="74930"/>
                </a:lnTo>
                <a:lnTo>
                  <a:pt x="319312" y="70269"/>
                </a:lnTo>
                <a:lnTo>
                  <a:pt x="317620" y="63626"/>
                </a:lnTo>
                <a:lnTo>
                  <a:pt x="317620" y="54990"/>
                </a:lnTo>
                <a:lnTo>
                  <a:pt x="360291" y="54990"/>
                </a:lnTo>
                <a:lnTo>
                  <a:pt x="360122" y="50330"/>
                </a:lnTo>
                <a:lnTo>
                  <a:pt x="359970" y="49402"/>
                </a:lnTo>
                <a:lnTo>
                  <a:pt x="318128" y="49402"/>
                </a:lnTo>
                <a:lnTo>
                  <a:pt x="318974" y="42633"/>
                </a:lnTo>
                <a:lnTo>
                  <a:pt x="321091" y="37630"/>
                </a:lnTo>
                <a:lnTo>
                  <a:pt x="327696" y="31369"/>
                </a:lnTo>
                <a:lnTo>
                  <a:pt x="331588" y="29845"/>
                </a:lnTo>
                <a:lnTo>
                  <a:pt x="351272" y="29845"/>
                </a:lnTo>
                <a:lnTo>
                  <a:pt x="346661" y="25869"/>
                </a:lnTo>
                <a:lnTo>
                  <a:pt x="341920" y="24257"/>
                </a:lnTo>
                <a:close/>
              </a:path>
              <a:path w="647700" h="88264">
                <a:moveTo>
                  <a:pt x="356100" y="74422"/>
                </a:moveTo>
                <a:lnTo>
                  <a:pt x="351190" y="79590"/>
                </a:lnTo>
                <a:lnTo>
                  <a:pt x="345135" y="82169"/>
                </a:lnTo>
                <a:lnTo>
                  <a:pt x="355793" y="82169"/>
                </a:lnTo>
                <a:lnTo>
                  <a:pt x="356651" y="81495"/>
                </a:lnTo>
                <a:lnTo>
                  <a:pt x="358005" y="80137"/>
                </a:lnTo>
                <a:lnTo>
                  <a:pt x="356100" y="74422"/>
                </a:lnTo>
                <a:close/>
              </a:path>
              <a:path w="647700" h="88264">
                <a:moveTo>
                  <a:pt x="351272" y="29845"/>
                </a:moveTo>
                <a:lnTo>
                  <a:pt x="338194" y="29845"/>
                </a:lnTo>
                <a:lnTo>
                  <a:pt x="340480" y="30352"/>
                </a:lnTo>
                <a:lnTo>
                  <a:pt x="343018" y="31369"/>
                </a:lnTo>
                <a:lnTo>
                  <a:pt x="345474" y="32385"/>
                </a:lnTo>
                <a:lnTo>
                  <a:pt x="347719" y="34505"/>
                </a:lnTo>
                <a:lnTo>
                  <a:pt x="349750" y="37719"/>
                </a:lnTo>
                <a:lnTo>
                  <a:pt x="351781" y="40855"/>
                </a:lnTo>
                <a:lnTo>
                  <a:pt x="352925" y="44742"/>
                </a:lnTo>
                <a:lnTo>
                  <a:pt x="353178" y="49402"/>
                </a:lnTo>
                <a:lnTo>
                  <a:pt x="359970" y="49402"/>
                </a:lnTo>
                <a:lnTo>
                  <a:pt x="359359" y="45681"/>
                </a:lnTo>
                <a:lnTo>
                  <a:pt x="357956" y="40855"/>
                </a:lnTo>
                <a:lnTo>
                  <a:pt x="356565" y="36195"/>
                </a:lnTo>
                <a:lnTo>
                  <a:pt x="354027" y="32219"/>
                </a:lnTo>
                <a:lnTo>
                  <a:pt x="351272" y="29845"/>
                </a:lnTo>
                <a:close/>
              </a:path>
              <a:path w="647700" h="88264">
                <a:moveTo>
                  <a:pt x="440639" y="1650"/>
                </a:moveTo>
                <a:lnTo>
                  <a:pt x="407534" y="1650"/>
                </a:lnTo>
                <a:lnTo>
                  <a:pt x="407534" y="86360"/>
                </a:lnTo>
                <a:lnTo>
                  <a:pt x="414136" y="86360"/>
                </a:lnTo>
                <a:lnTo>
                  <a:pt x="414136" y="50800"/>
                </a:lnTo>
                <a:lnTo>
                  <a:pt x="436445" y="50800"/>
                </a:lnTo>
                <a:lnTo>
                  <a:pt x="439832" y="50292"/>
                </a:lnTo>
                <a:lnTo>
                  <a:pt x="446015" y="48260"/>
                </a:lnTo>
                <a:lnTo>
                  <a:pt x="448682" y="46736"/>
                </a:lnTo>
                <a:lnTo>
                  <a:pt x="451099" y="44576"/>
                </a:lnTo>
                <a:lnTo>
                  <a:pt x="414136" y="44576"/>
                </a:lnTo>
                <a:lnTo>
                  <a:pt x="414136" y="7874"/>
                </a:lnTo>
                <a:lnTo>
                  <a:pt x="451213" y="7874"/>
                </a:lnTo>
                <a:lnTo>
                  <a:pt x="446860" y="3771"/>
                </a:lnTo>
                <a:lnTo>
                  <a:pt x="440639" y="1650"/>
                </a:lnTo>
                <a:close/>
              </a:path>
              <a:path w="647700" h="88264">
                <a:moveTo>
                  <a:pt x="451213" y="7874"/>
                </a:moveTo>
                <a:lnTo>
                  <a:pt x="438861" y="7874"/>
                </a:lnTo>
                <a:lnTo>
                  <a:pt x="443472" y="9525"/>
                </a:lnTo>
                <a:lnTo>
                  <a:pt x="449484" y="16040"/>
                </a:lnTo>
                <a:lnTo>
                  <a:pt x="450968" y="20574"/>
                </a:lnTo>
                <a:lnTo>
                  <a:pt x="450968" y="32004"/>
                </a:lnTo>
                <a:lnTo>
                  <a:pt x="449315" y="36449"/>
                </a:lnTo>
                <a:lnTo>
                  <a:pt x="442795" y="42964"/>
                </a:lnTo>
                <a:lnTo>
                  <a:pt x="438393" y="44576"/>
                </a:lnTo>
                <a:lnTo>
                  <a:pt x="451099" y="44576"/>
                </a:lnTo>
                <a:lnTo>
                  <a:pt x="458077" y="30518"/>
                </a:lnTo>
                <a:lnTo>
                  <a:pt x="458077" y="18414"/>
                </a:lnTo>
                <a:lnTo>
                  <a:pt x="455834" y="12230"/>
                </a:lnTo>
                <a:lnTo>
                  <a:pt x="451213" y="7874"/>
                </a:lnTo>
                <a:close/>
              </a:path>
              <a:path w="647700" h="88264">
                <a:moveTo>
                  <a:pt x="476496" y="1650"/>
                </a:moveTo>
                <a:lnTo>
                  <a:pt x="470145" y="1650"/>
                </a:lnTo>
                <a:lnTo>
                  <a:pt x="470145" y="77812"/>
                </a:lnTo>
                <a:lnTo>
                  <a:pt x="470329" y="79667"/>
                </a:lnTo>
                <a:lnTo>
                  <a:pt x="470653" y="81280"/>
                </a:lnTo>
                <a:lnTo>
                  <a:pt x="470929" y="83134"/>
                </a:lnTo>
                <a:lnTo>
                  <a:pt x="471924" y="84709"/>
                </a:lnTo>
                <a:lnTo>
                  <a:pt x="473637" y="85979"/>
                </a:lnTo>
                <a:lnTo>
                  <a:pt x="475372" y="87160"/>
                </a:lnTo>
                <a:lnTo>
                  <a:pt x="477766" y="87757"/>
                </a:lnTo>
                <a:lnTo>
                  <a:pt x="482083" y="87757"/>
                </a:lnTo>
                <a:lnTo>
                  <a:pt x="483566" y="87541"/>
                </a:lnTo>
                <a:lnTo>
                  <a:pt x="485258" y="87122"/>
                </a:lnTo>
                <a:lnTo>
                  <a:pt x="486021" y="86956"/>
                </a:lnTo>
                <a:lnTo>
                  <a:pt x="486719" y="86766"/>
                </a:lnTo>
                <a:lnTo>
                  <a:pt x="487987" y="86360"/>
                </a:lnTo>
                <a:lnTo>
                  <a:pt x="488602" y="86080"/>
                </a:lnTo>
                <a:lnTo>
                  <a:pt x="489196" y="85763"/>
                </a:lnTo>
                <a:lnTo>
                  <a:pt x="488488" y="82676"/>
                </a:lnTo>
                <a:lnTo>
                  <a:pt x="479501" y="82676"/>
                </a:lnTo>
                <a:lnTo>
                  <a:pt x="478062" y="82042"/>
                </a:lnTo>
                <a:lnTo>
                  <a:pt x="476791" y="79667"/>
                </a:lnTo>
                <a:lnTo>
                  <a:pt x="476527" y="77812"/>
                </a:lnTo>
                <a:lnTo>
                  <a:pt x="476496" y="1650"/>
                </a:lnTo>
                <a:close/>
              </a:path>
              <a:path w="647700" h="88264">
                <a:moveTo>
                  <a:pt x="488052" y="80772"/>
                </a:moveTo>
                <a:lnTo>
                  <a:pt x="485513" y="82042"/>
                </a:lnTo>
                <a:lnTo>
                  <a:pt x="483397" y="82676"/>
                </a:lnTo>
                <a:lnTo>
                  <a:pt x="488488" y="82676"/>
                </a:lnTo>
                <a:lnTo>
                  <a:pt x="488052" y="80772"/>
                </a:lnTo>
                <a:close/>
              </a:path>
              <a:path w="647700" h="88264">
                <a:moveTo>
                  <a:pt x="532991" y="29845"/>
                </a:moveTo>
                <a:lnTo>
                  <a:pt x="522597" y="29845"/>
                </a:lnTo>
                <a:lnTo>
                  <a:pt x="525981" y="31153"/>
                </a:lnTo>
                <a:lnTo>
                  <a:pt x="530344" y="36156"/>
                </a:lnTo>
                <a:lnTo>
                  <a:pt x="531360" y="39750"/>
                </a:lnTo>
                <a:lnTo>
                  <a:pt x="531360" y="46989"/>
                </a:lnTo>
                <a:lnTo>
                  <a:pt x="526914" y="47078"/>
                </a:lnTo>
                <a:lnTo>
                  <a:pt x="521920" y="47586"/>
                </a:lnTo>
                <a:lnTo>
                  <a:pt x="510743" y="49441"/>
                </a:lnTo>
                <a:lnTo>
                  <a:pt x="505875" y="51688"/>
                </a:lnTo>
                <a:lnTo>
                  <a:pt x="497620" y="58800"/>
                </a:lnTo>
                <a:lnTo>
                  <a:pt x="495546" y="63538"/>
                </a:lnTo>
                <a:lnTo>
                  <a:pt x="495621" y="72732"/>
                </a:lnTo>
                <a:lnTo>
                  <a:pt x="496054" y="74930"/>
                </a:lnTo>
                <a:lnTo>
                  <a:pt x="497070" y="77215"/>
                </a:lnTo>
                <a:lnTo>
                  <a:pt x="497916" y="79336"/>
                </a:lnTo>
                <a:lnTo>
                  <a:pt x="511948" y="87757"/>
                </a:lnTo>
                <a:lnTo>
                  <a:pt x="518659" y="87757"/>
                </a:lnTo>
                <a:lnTo>
                  <a:pt x="522003" y="87083"/>
                </a:lnTo>
                <a:lnTo>
                  <a:pt x="524822" y="85686"/>
                </a:lnTo>
                <a:lnTo>
                  <a:pt x="527612" y="84455"/>
                </a:lnTo>
                <a:lnTo>
                  <a:pt x="529920" y="82892"/>
                </a:lnTo>
                <a:lnTo>
                  <a:pt x="530576" y="82169"/>
                </a:lnTo>
                <a:lnTo>
                  <a:pt x="513600" y="82169"/>
                </a:lnTo>
                <a:lnTo>
                  <a:pt x="511718" y="81876"/>
                </a:lnTo>
                <a:lnTo>
                  <a:pt x="507780" y="80606"/>
                </a:lnTo>
                <a:lnTo>
                  <a:pt x="505957" y="79248"/>
                </a:lnTo>
                <a:lnTo>
                  <a:pt x="504330" y="77215"/>
                </a:lnTo>
                <a:lnTo>
                  <a:pt x="502700" y="75272"/>
                </a:lnTo>
                <a:lnTo>
                  <a:pt x="501897" y="72732"/>
                </a:lnTo>
                <a:lnTo>
                  <a:pt x="501897" y="66039"/>
                </a:lnTo>
                <a:lnTo>
                  <a:pt x="531360" y="52577"/>
                </a:lnTo>
                <a:lnTo>
                  <a:pt x="537455" y="52577"/>
                </a:lnTo>
                <a:lnTo>
                  <a:pt x="537455" y="38061"/>
                </a:lnTo>
                <a:lnTo>
                  <a:pt x="535975" y="33147"/>
                </a:lnTo>
                <a:lnTo>
                  <a:pt x="532991" y="29845"/>
                </a:lnTo>
                <a:close/>
              </a:path>
              <a:path w="647700" h="88264">
                <a:moveTo>
                  <a:pt x="537455" y="81025"/>
                </a:moveTo>
                <a:lnTo>
                  <a:pt x="531611" y="81025"/>
                </a:lnTo>
                <a:lnTo>
                  <a:pt x="531992" y="86360"/>
                </a:lnTo>
                <a:lnTo>
                  <a:pt x="537455" y="86360"/>
                </a:lnTo>
                <a:lnTo>
                  <a:pt x="537455" y="81025"/>
                </a:lnTo>
                <a:close/>
              </a:path>
              <a:path w="647700" h="88264">
                <a:moveTo>
                  <a:pt x="537455" y="52577"/>
                </a:moveTo>
                <a:lnTo>
                  <a:pt x="531360" y="52577"/>
                </a:lnTo>
                <a:lnTo>
                  <a:pt x="531242" y="74930"/>
                </a:lnTo>
                <a:lnTo>
                  <a:pt x="529390" y="76923"/>
                </a:lnTo>
                <a:lnTo>
                  <a:pt x="527083" y="78651"/>
                </a:lnTo>
                <a:lnTo>
                  <a:pt x="524437" y="80010"/>
                </a:lnTo>
                <a:lnTo>
                  <a:pt x="521708" y="81445"/>
                </a:lnTo>
                <a:lnTo>
                  <a:pt x="518723" y="82169"/>
                </a:lnTo>
                <a:lnTo>
                  <a:pt x="530576" y="82169"/>
                </a:lnTo>
                <a:lnTo>
                  <a:pt x="531611" y="81025"/>
                </a:lnTo>
                <a:lnTo>
                  <a:pt x="537455" y="81025"/>
                </a:lnTo>
                <a:lnTo>
                  <a:pt x="537455" y="52577"/>
                </a:lnTo>
                <a:close/>
              </a:path>
              <a:path w="647700" h="88264">
                <a:moveTo>
                  <a:pt x="524883" y="24257"/>
                </a:moveTo>
                <a:lnTo>
                  <a:pt x="516204" y="24257"/>
                </a:lnTo>
                <a:lnTo>
                  <a:pt x="514173" y="24511"/>
                </a:lnTo>
                <a:lnTo>
                  <a:pt x="512225" y="25019"/>
                </a:lnTo>
                <a:lnTo>
                  <a:pt x="510343" y="25361"/>
                </a:lnTo>
                <a:lnTo>
                  <a:pt x="508521" y="25946"/>
                </a:lnTo>
                <a:lnTo>
                  <a:pt x="506742" y="26797"/>
                </a:lnTo>
                <a:lnTo>
                  <a:pt x="505133" y="27470"/>
                </a:lnTo>
                <a:lnTo>
                  <a:pt x="499482" y="30987"/>
                </a:lnTo>
                <a:lnTo>
                  <a:pt x="501768" y="36068"/>
                </a:lnTo>
                <a:lnTo>
                  <a:pt x="503567" y="34709"/>
                </a:lnTo>
                <a:lnTo>
                  <a:pt x="505957" y="33312"/>
                </a:lnTo>
                <a:lnTo>
                  <a:pt x="508942" y="31876"/>
                </a:lnTo>
                <a:lnTo>
                  <a:pt x="511589" y="30518"/>
                </a:lnTo>
                <a:lnTo>
                  <a:pt x="514659" y="29845"/>
                </a:lnTo>
                <a:lnTo>
                  <a:pt x="532991" y="29845"/>
                </a:lnTo>
                <a:lnTo>
                  <a:pt x="529771" y="26123"/>
                </a:lnTo>
                <a:lnTo>
                  <a:pt x="524883" y="24257"/>
                </a:lnTo>
                <a:close/>
              </a:path>
              <a:path w="647700" h="88264">
                <a:moveTo>
                  <a:pt x="593714" y="25781"/>
                </a:moveTo>
                <a:lnTo>
                  <a:pt x="551930" y="25781"/>
                </a:lnTo>
                <a:lnTo>
                  <a:pt x="551930" y="31369"/>
                </a:lnTo>
                <a:lnTo>
                  <a:pt x="587364" y="31369"/>
                </a:lnTo>
                <a:lnTo>
                  <a:pt x="550533" y="79756"/>
                </a:lnTo>
                <a:lnTo>
                  <a:pt x="550533" y="86360"/>
                </a:lnTo>
                <a:lnTo>
                  <a:pt x="594601" y="86360"/>
                </a:lnTo>
                <a:lnTo>
                  <a:pt x="594601" y="80772"/>
                </a:lnTo>
                <a:lnTo>
                  <a:pt x="556883" y="80772"/>
                </a:lnTo>
                <a:lnTo>
                  <a:pt x="593714" y="32512"/>
                </a:lnTo>
                <a:lnTo>
                  <a:pt x="593714" y="25781"/>
                </a:lnTo>
                <a:close/>
              </a:path>
              <a:path w="647700" h="88264">
                <a:moveTo>
                  <a:pt x="642715" y="29845"/>
                </a:moveTo>
                <a:lnTo>
                  <a:pt x="632321" y="29845"/>
                </a:lnTo>
                <a:lnTo>
                  <a:pt x="635706" y="31153"/>
                </a:lnTo>
                <a:lnTo>
                  <a:pt x="640068" y="36156"/>
                </a:lnTo>
                <a:lnTo>
                  <a:pt x="641084" y="39750"/>
                </a:lnTo>
                <a:lnTo>
                  <a:pt x="641084" y="46989"/>
                </a:lnTo>
                <a:lnTo>
                  <a:pt x="636638" y="47078"/>
                </a:lnTo>
                <a:lnTo>
                  <a:pt x="631644" y="47586"/>
                </a:lnTo>
                <a:lnTo>
                  <a:pt x="620467" y="49441"/>
                </a:lnTo>
                <a:lnTo>
                  <a:pt x="615599" y="51688"/>
                </a:lnTo>
                <a:lnTo>
                  <a:pt x="607344" y="58800"/>
                </a:lnTo>
                <a:lnTo>
                  <a:pt x="605271" y="63538"/>
                </a:lnTo>
                <a:lnTo>
                  <a:pt x="605346" y="72732"/>
                </a:lnTo>
                <a:lnTo>
                  <a:pt x="605778" y="74930"/>
                </a:lnTo>
                <a:lnTo>
                  <a:pt x="606794" y="77215"/>
                </a:lnTo>
                <a:lnTo>
                  <a:pt x="607640" y="79336"/>
                </a:lnTo>
                <a:lnTo>
                  <a:pt x="621672" y="87757"/>
                </a:lnTo>
                <a:lnTo>
                  <a:pt x="628383" y="87757"/>
                </a:lnTo>
                <a:lnTo>
                  <a:pt x="631727" y="87083"/>
                </a:lnTo>
                <a:lnTo>
                  <a:pt x="634546" y="85686"/>
                </a:lnTo>
                <a:lnTo>
                  <a:pt x="637336" y="84455"/>
                </a:lnTo>
                <a:lnTo>
                  <a:pt x="639644" y="82892"/>
                </a:lnTo>
                <a:lnTo>
                  <a:pt x="640300" y="82169"/>
                </a:lnTo>
                <a:lnTo>
                  <a:pt x="623324" y="82169"/>
                </a:lnTo>
                <a:lnTo>
                  <a:pt x="621442" y="81876"/>
                </a:lnTo>
                <a:lnTo>
                  <a:pt x="617504" y="80606"/>
                </a:lnTo>
                <a:lnTo>
                  <a:pt x="615682" y="79248"/>
                </a:lnTo>
                <a:lnTo>
                  <a:pt x="614055" y="77215"/>
                </a:lnTo>
                <a:lnTo>
                  <a:pt x="612424" y="75272"/>
                </a:lnTo>
                <a:lnTo>
                  <a:pt x="611621" y="72732"/>
                </a:lnTo>
                <a:lnTo>
                  <a:pt x="611621" y="66039"/>
                </a:lnTo>
                <a:lnTo>
                  <a:pt x="641084" y="52577"/>
                </a:lnTo>
                <a:lnTo>
                  <a:pt x="647179" y="52577"/>
                </a:lnTo>
                <a:lnTo>
                  <a:pt x="647179" y="38061"/>
                </a:lnTo>
                <a:lnTo>
                  <a:pt x="645699" y="33147"/>
                </a:lnTo>
                <a:lnTo>
                  <a:pt x="642715" y="29845"/>
                </a:lnTo>
                <a:close/>
              </a:path>
              <a:path w="647700" h="88264">
                <a:moveTo>
                  <a:pt x="647179" y="81025"/>
                </a:moveTo>
                <a:lnTo>
                  <a:pt x="641336" y="81025"/>
                </a:lnTo>
                <a:lnTo>
                  <a:pt x="641718" y="86360"/>
                </a:lnTo>
                <a:lnTo>
                  <a:pt x="647179" y="86360"/>
                </a:lnTo>
                <a:lnTo>
                  <a:pt x="647179" y="81025"/>
                </a:lnTo>
                <a:close/>
              </a:path>
              <a:path w="647700" h="88264">
                <a:moveTo>
                  <a:pt x="647179" y="52577"/>
                </a:moveTo>
                <a:lnTo>
                  <a:pt x="641084" y="52577"/>
                </a:lnTo>
                <a:lnTo>
                  <a:pt x="640966" y="74930"/>
                </a:lnTo>
                <a:lnTo>
                  <a:pt x="639114" y="76923"/>
                </a:lnTo>
                <a:lnTo>
                  <a:pt x="636807" y="78651"/>
                </a:lnTo>
                <a:lnTo>
                  <a:pt x="634161" y="80010"/>
                </a:lnTo>
                <a:lnTo>
                  <a:pt x="631432" y="81445"/>
                </a:lnTo>
                <a:lnTo>
                  <a:pt x="628448" y="82169"/>
                </a:lnTo>
                <a:lnTo>
                  <a:pt x="640300" y="82169"/>
                </a:lnTo>
                <a:lnTo>
                  <a:pt x="641336" y="81025"/>
                </a:lnTo>
                <a:lnTo>
                  <a:pt x="647179" y="81025"/>
                </a:lnTo>
                <a:lnTo>
                  <a:pt x="647179" y="52577"/>
                </a:lnTo>
                <a:close/>
              </a:path>
              <a:path w="647700" h="88264">
                <a:moveTo>
                  <a:pt x="634607" y="24257"/>
                </a:moveTo>
                <a:lnTo>
                  <a:pt x="625928" y="24257"/>
                </a:lnTo>
                <a:lnTo>
                  <a:pt x="623897" y="24511"/>
                </a:lnTo>
                <a:lnTo>
                  <a:pt x="621950" y="25019"/>
                </a:lnTo>
                <a:lnTo>
                  <a:pt x="620067" y="25361"/>
                </a:lnTo>
                <a:lnTo>
                  <a:pt x="618246" y="25946"/>
                </a:lnTo>
                <a:lnTo>
                  <a:pt x="616466" y="26797"/>
                </a:lnTo>
                <a:lnTo>
                  <a:pt x="614857" y="27470"/>
                </a:lnTo>
                <a:lnTo>
                  <a:pt x="609206" y="30987"/>
                </a:lnTo>
                <a:lnTo>
                  <a:pt x="611492" y="36068"/>
                </a:lnTo>
                <a:lnTo>
                  <a:pt x="613291" y="34709"/>
                </a:lnTo>
                <a:lnTo>
                  <a:pt x="615682" y="33312"/>
                </a:lnTo>
                <a:lnTo>
                  <a:pt x="618666" y="31876"/>
                </a:lnTo>
                <a:lnTo>
                  <a:pt x="621313" y="30518"/>
                </a:lnTo>
                <a:lnTo>
                  <a:pt x="624384" y="29845"/>
                </a:lnTo>
                <a:lnTo>
                  <a:pt x="642715" y="29845"/>
                </a:lnTo>
                <a:lnTo>
                  <a:pt x="639497" y="26123"/>
                </a:lnTo>
                <a:lnTo>
                  <a:pt x="634607" y="2425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7848003"/>
            <a:ext cx="7559344" cy="21573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8028000"/>
            <a:ext cx="1080135" cy="180340"/>
          </a:xfrm>
          <a:custGeom>
            <a:avLst/>
            <a:gdLst/>
            <a:ahLst/>
            <a:cxnLst/>
            <a:rect l="l" t="t" r="r" b="b"/>
            <a:pathLst>
              <a:path w="1080135" h="180340">
                <a:moveTo>
                  <a:pt x="0" y="0"/>
                </a:moveTo>
                <a:lnTo>
                  <a:pt x="1080000" y="0"/>
                </a:lnTo>
                <a:lnTo>
                  <a:pt x="1080000" y="179997"/>
                </a:lnTo>
                <a:lnTo>
                  <a:pt x="0" y="179997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1270" y="8074952"/>
            <a:ext cx="620395" cy="109220"/>
          </a:xfrm>
          <a:custGeom>
            <a:avLst/>
            <a:gdLst/>
            <a:ahLst/>
            <a:cxnLst/>
            <a:rect l="l" t="t" r="r" b="b"/>
            <a:pathLst>
              <a:path w="620394" h="109220">
                <a:moveTo>
                  <a:pt x="6602" y="0"/>
                </a:moveTo>
                <a:lnTo>
                  <a:pt x="0" y="0"/>
                </a:lnTo>
                <a:lnTo>
                  <a:pt x="0" y="84709"/>
                </a:lnTo>
                <a:lnTo>
                  <a:pt x="6602" y="84709"/>
                </a:lnTo>
                <a:lnTo>
                  <a:pt x="6602" y="44068"/>
                </a:lnTo>
                <a:lnTo>
                  <a:pt x="57020" y="44068"/>
                </a:lnTo>
                <a:lnTo>
                  <a:pt x="57020" y="37718"/>
                </a:lnTo>
                <a:lnTo>
                  <a:pt x="6602" y="37718"/>
                </a:lnTo>
                <a:lnTo>
                  <a:pt x="6602" y="0"/>
                </a:lnTo>
                <a:close/>
              </a:path>
              <a:path w="620394" h="109220">
                <a:moveTo>
                  <a:pt x="57020" y="44068"/>
                </a:moveTo>
                <a:lnTo>
                  <a:pt x="50674" y="44068"/>
                </a:lnTo>
                <a:lnTo>
                  <a:pt x="50674" y="84709"/>
                </a:lnTo>
                <a:lnTo>
                  <a:pt x="57020" y="84709"/>
                </a:lnTo>
                <a:lnTo>
                  <a:pt x="57020" y="44068"/>
                </a:lnTo>
                <a:close/>
              </a:path>
              <a:path w="620394" h="109220">
                <a:moveTo>
                  <a:pt x="57020" y="0"/>
                </a:moveTo>
                <a:lnTo>
                  <a:pt x="50674" y="0"/>
                </a:lnTo>
                <a:lnTo>
                  <a:pt x="50674" y="37718"/>
                </a:lnTo>
                <a:lnTo>
                  <a:pt x="57020" y="37718"/>
                </a:lnTo>
                <a:lnTo>
                  <a:pt x="57020" y="0"/>
                </a:lnTo>
                <a:close/>
              </a:path>
              <a:path w="620394" h="109220">
                <a:moveTo>
                  <a:pt x="104094" y="22606"/>
                </a:moveTo>
                <a:lnTo>
                  <a:pt x="93935" y="22606"/>
                </a:lnTo>
                <a:lnTo>
                  <a:pt x="89827" y="23710"/>
                </a:lnTo>
                <a:lnTo>
                  <a:pt x="81954" y="28028"/>
                </a:lnTo>
                <a:lnTo>
                  <a:pt x="78779" y="31661"/>
                </a:lnTo>
                <a:lnTo>
                  <a:pt x="76324" y="36830"/>
                </a:lnTo>
                <a:lnTo>
                  <a:pt x="73868" y="41910"/>
                </a:lnTo>
                <a:lnTo>
                  <a:pt x="72687" y="47409"/>
                </a:lnTo>
                <a:lnTo>
                  <a:pt x="72641" y="58293"/>
                </a:lnTo>
                <a:lnTo>
                  <a:pt x="73318" y="62776"/>
                </a:lnTo>
                <a:lnTo>
                  <a:pt x="76111" y="72339"/>
                </a:lnTo>
                <a:lnTo>
                  <a:pt x="78865" y="76669"/>
                </a:lnTo>
                <a:lnTo>
                  <a:pt x="82925" y="80391"/>
                </a:lnTo>
                <a:lnTo>
                  <a:pt x="86991" y="84200"/>
                </a:lnTo>
                <a:lnTo>
                  <a:pt x="92069" y="86106"/>
                </a:lnTo>
                <a:lnTo>
                  <a:pt x="102316" y="86106"/>
                </a:lnTo>
                <a:lnTo>
                  <a:pt x="106380" y="85001"/>
                </a:lnTo>
                <a:lnTo>
                  <a:pt x="114253" y="80683"/>
                </a:lnTo>
                <a:lnTo>
                  <a:pt x="114401" y="80518"/>
                </a:lnTo>
                <a:lnTo>
                  <a:pt x="95036" y="80518"/>
                </a:lnTo>
                <a:lnTo>
                  <a:pt x="92199" y="79756"/>
                </a:lnTo>
                <a:lnTo>
                  <a:pt x="89744" y="78231"/>
                </a:lnTo>
                <a:lnTo>
                  <a:pt x="87480" y="76796"/>
                </a:lnTo>
                <a:lnTo>
                  <a:pt x="85490" y="74764"/>
                </a:lnTo>
                <a:lnTo>
                  <a:pt x="83797" y="72136"/>
                </a:lnTo>
                <a:lnTo>
                  <a:pt x="82947" y="70942"/>
                </a:lnTo>
                <a:lnTo>
                  <a:pt x="79017" y="57404"/>
                </a:lnTo>
                <a:lnTo>
                  <a:pt x="79070" y="50330"/>
                </a:lnTo>
                <a:lnTo>
                  <a:pt x="93765" y="28193"/>
                </a:lnTo>
                <a:lnTo>
                  <a:pt x="113407" y="28193"/>
                </a:lnTo>
                <a:lnTo>
                  <a:pt x="109174" y="24472"/>
                </a:lnTo>
                <a:lnTo>
                  <a:pt x="104094" y="22606"/>
                </a:lnTo>
                <a:close/>
              </a:path>
              <a:path w="620394" h="109220">
                <a:moveTo>
                  <a:pt x="113407" y="28193"/>
                </a:moveTo>
                <a:lnTo>
                  <a:pt x="101535" y="28193"/>
                </a:lnTo>
                <a:lnTo>
                  <a:pt x="104688" y="29210"/>
                </a:lnTo>
                <a:lnTo>
                  <a:pt x="107734" y="31242"/>
                </a:lnTo>
                <a:lnTo>
                  <a:pt x="110761" y="33108"/>
                </a:lnTo>
                <a:lnTo>
                  <a:pt x="113112" y="36068"/>
                </a:lnTo>
                <a:lnTo>
                  <a:pt x="114929" y="40386"/>
                </a:lnTo>
                <a:lnTo>
                  <a:pt x="116709" y="44450"/>
                </a:lnTo>
                <a:lnTo>
                  <a:pt x="117598" y="49022"/>
                </a:lnTo>
                <a:lnTo>
                  <a:pt x="117598" y="57404"/>
                </a:lnTo>
                <a:lnTo>
                  <a:pt x="102866" y="80518"/>
                </a:lnTo>
                <a:lnTo>
                  <a:pt x="114401" y="80518"/>
                </a:lnTo>
                <a:lnTo>
                  <a:pt x="123948" y="50330"/>
                </a:lnTo>
                <a:lnTo>
                  <a:pt x="123228" y="45885"/>
                </a:lnTo>
                <a:lnTo>
                  <a:pt x="121787" y="40893"/>
                </a:lnTo>
                <a:lnTo>
                  <a:pt x="120347" y="36068"/>
                </a:lnTo>
                <a:lnTo>
                  <a:pt x="117555" y="31838"/>
                </a:lnTo>
                <a:lnTo>
                  <a:pt x="113407" y="28193"/>
                </a:lnTo>
                <a:close/>
              </a:path>
              <a:path w="620394" h="109220">
                <a:moveTo>
                  <a:pt x="148713" y="29718"/>
                </a:moveTo>
                <a:lnTo>
                  <a:pt x="142361" y="29718"/>
                </a:lnTo>
                <a:lnTo>
                  <a:pt x="142361" y="75272"/>
                </a:lnTo>
                <a:lnTo>
                  <a:pt x="142687" y="77254"/>
                </a:lnTo>
                <a:lnTo>
                  <a:pt x="142800" y="77724"/>
                </a:lnTo>
                <a:lnTo>
                  <a:pt x="143732" y="79883"/>
                </a:lnTo>
                <a:lnTo>
                  <a:pt x="144479" y="81749"/>
                </a:lnTo>
                <a:lnTo>
                  <a:pt x="145858" y="83438"/>
                </a:lnTo>
                <a:lnTo>
                  <a:pt x="147675" y="84455"/>
                </a:lnTo>
                <a:lnTo>
                  <a:pt x="149559" y="85547"/>
                </a:lnTo>
                <a:lnTo>
                  <a:pt x="151845" y="86106"/>
                </a:lnTo>
                <a:lnTo>
                  <a:pt x="157518" y="86106"/>
                </a:lnTo>
                <a:lnTo>
                  <a:pt x="159804" y="85725"/>
                </a:lnTo>
                <a:lnTo>
                  <a:pt x="161413" y="84962"/>
                </a:lnTo>
                <a:lnTo>
                  <a:pt x="162935" y="84277"/>
                </a:lnTo>
                <a:lnTo>
                  <a:pt x="164332" y="83438"/>
                </a:lnTo>
                <a:lnTo>
                  <a:pt x="165604" y="82423"/>
                </a:lnTo>
                <a:lnTo>
                  <a:pt x="164574" y="80518"/>
                </a:lnTo>
                <a:lnTo>
                  <a:pt x="153497" y="80518"/>
                </a:lnTo>
                <a:lnTo>
                  <a:pt x="151762" y="79883"/>
                </a:lnTo>
                <a:lnTo>
                  <a:pt x="150491" y="78612"/>
                </a:lnTo>
                <a:lnTo>
                  <a:pt x="149306" y="77254"/>
                </a:lnTo>
                <a:lnTo>
                  <a:pt x="148783" y="75272"/>
                </a:lnTo>
                <a:lnTo>
                  <a:pt x="148713" y="29718"/>
                </a:lnTo>
                <a:close/>
              </a:path>
              <a:path w="620394" h="109220">
                <a:moveTo>
                  <a:pt x="163065" y="77724"/>
                </a:moveTo>
                <a:lnTo>
                  <a:pt x="160100" y="79578"/>
                </a:lnTo>
                <a:lnTo>
                  <a:pt x="157643" y="80518"/>
                </a:lnTo>
                <a:lnTo>
                  <a:pt x="164574" y="80518"/>
                </a:lnTo>
                <a:lnTo>
                  <a:pt x="163065" y="77724"/>
                </a:lnTo>
                <a:close/>
              </a:path>
              <a:path w="620394" h="109220">
                <a:moveTo>
                  <a:pt x="163824" y="24130"/>
                </a:moveTo>
                <a:lnTo>
                  <a:pt x="132458" y="24130"/>
                </a:lnTo>
                <a:lnTo>
                  <a:pt x="132458" y="29718"/>
                </a:lnTo>
                <a:lnTo>
                  <a:pt x="163824" y="29718"/>
                </a:lnTo>
                <a:lnTo>
                  <a:pt x="163824" y="24130"/>
                </a:lnTo>
                <a:close/>
              </a:path>
              <a:path w="620394" h="109220">
                <a:moveTo>
                  <a:pt x="148713" y="8000"/>
                </a:moveTo>
                <a:lnTo>
                  <a:pt x="142361" y="8000"/>
                </a:lnTo>
                <a:lnTo>
                  <a:pt x="142361" y="24130"/>
                </a:lnTo>
                <a:lnTo>
                  <a:pt x="148713" y="24130"/>
                </a:lnTo>
                <a:lnTo>
                  <a:pt x="148713" y="8000"/>
                </a:lnTo>
                <a:close/>
              </a:path>
              <a:path w="620394" h="109220">
                <a:moveTo>
                  <a:pt x="203367" y="22606"/>
                </a:moveTo>
                <a:lnTo>
                  <a:pt x="194137" y="22606"/>
                </a:lnTo>
                <a:lnTo>
                  <a:pt x="190371" y="23583"/>
                </a:lnTo>
                <a:lnTo>
                  <a:pt x="172717" y="47078"/>
                </a:lnTo>
                <a:lnTo>
                  <a:pt x="172717" y="64350"/>
                </a:lnTo>
                <a:lnTo>
                  <a:pt x="175046" y="72136"/>
                </a:lnTo>
                <a:lnTo>
                  <a:pt x="179701" y="77724"/>
                </a:lnTo>
                <a:lnTo>
                  <a:pt x="184273" y="83312"/>
                </a:lnTo>
                <a:lnTo>
                  <a:pt x="190793" y="86106"/>
                </a:lnTo>
                <a:lnTo>
                  <a:pt x="201966" y="86106"/>
                </a:lnTo>
                <a:lnTo>
                  <a:pt x="204933" y="85636"/>
                </a:lnTo>
                <a:lnTo>
                  <a:pt x="208149" y="84709"/>
                </a:lnTo>
                <a:lnTo>
                  <a:pt x="210941" y="83947"/>
                </a:lnTo>
                <a:lnTo>
                  <a:pt x="213271" y="83019"/>
                </a:lnTo>
                <a:lnTo>
                  <a:pt x="215136" y="81915"/>
                </a:lnTo>
                <a:lnTo>
                  <a:pt x="216659" y="80975"/>
                </a:lnTo>
                <a:lnTo>
                  <a:pt x="217242" y="80518"/>
                </a:lnTo>
                <a:lnTo>
                  <a:pt x="192697" y="80518"/>
                </a:lnTo>
                <a:lnTo>
                  <a:pt x="187618" y="78105"/>
                </a:lnTo>
                <a:lnTo>
                  <a:pt x="184147" y="73279"/>
                </a:lnTo>
                <a:lnTo>
                  <a:pt x="180760" y="68618"/>
                </a:lnTo>
                <a:lnTo>
                  <a:pt x="179067" y="61975"/>
                </a:lnTo>
                <a:lnTo>
                  <a:pt x="179067" y="53340"/>
                </a:lnTo>
                <a:lnTo>
                  <a:pt x="221738" y="53340"/>
                </a:lnTo>
                <a:lnTo>
                  <a:pt x="221569" y="48679"/>
                </a:lnTo>
                <a:lnTo>
                  <a:pt x="221417" y="47752"/>
                </a:lnTo>
                <a:lnTo>
                  <a:pt x="179575" y="47752"/>
                </a:lnTo>
                <a:lnTo>
                  <a:pt x="180421" y="40982"/>
                </a:lnTo>
                <a:lnTo>
                  <a:pt x="182538" y="35979"/>
                </a:lnTo>
                <a:lnTo>
                  <a:pt x="189143" y="29718"/>
                </a:lnTo>
                <a:lnTo>
                  <a:pt x="193036" y="28193"/>
                </a:lnTo>
                <a:lnTo>
                  <a:pt x="212719" y="28193"/>
                </a:lnTo>
                <a:lnTo>
                  <a:pt x="208108" y="24218"/>
                </a:lnTo>
                <a:lnTo>
                  <a:pt x="203367" y="22606"/>
                </a:lnTo>
                <a:close/>
              </a:path>
              <a:path w="620394" h="109220">
                <a:moveTo>
                  <a:pt x="217548" y="72771"/>
                </a:moveTo>
                <a:lnTo>
                  <a:pt x="212637" y="77939"/>
                </a:lnTo>
                <a:lnTo>
                  <a:pt x="206583" y="80518"/>
                </a:lnTo>
                <a:lnTo>
                  <a:pt x="217242" y="80518"/>
                </a:lnTo>
                <a:lnTo>
                  <a:pt x="218099" y="79844"/>
                </a:lnTo>
                <a:lnTo>
                  <a:pt x="219452" y="78486"/>
                </a:lnTo>
                <a:lnTo>
                  <a:pt x="217548" y="72771"/>
                </a:lnTo>
                <a:close/>
              </a:path>
              <a:path w="620394" h="109220">
                <a:moveTo>
                  <a:pt x="212719" y="28193"/>
                </a:moveTo>
                <a:lnTo>
                  <a:pt x="199641" y="28193"/>
                </a:lnTo>
                <a:lnTo>
                  <a:pt x="201927" y="28702"/>
                </a:lnTo>
                <a:lnTo>
                  <a:pt x="204466" y="29718"/>
                </a:lnTo>
                <a:lnTo>
                  <a:pt x="206921" y="30734"/>
                </a:lnTo>
                <a:lnTo>
                  <a:pt x="209167" y="32854"/>
                </a:lnTo>
                <a:lnTo>
                  <a:pt x="211198" y="36068"/>
                </a:lnTo>
                <a:lnTo>
                  <a:pt x="213227" y="39204"/>
                </a:lnTo>
                <a:lnTo>
                  <a:pt x="214373" y="43091"/>
                </a:lnTo>
                <a:lnTo>
                  <a:pt x="214624" y="47752"/>
                </a:lnTo>
                <a:lnTo>
                  <a:pt x="221417" y="47752"/>
                </a:lnTo>
                <a:lnTo>
                  <a:pt x="220806" y="44030"/>
                </a:lnTo>
                <a:lnTo>
                  <a:pt x="219402" y="39204"/>
                </a:lnTo>
                <a:lnTo>
                  <a:pt x="218013" y="34543"/>
                </a:lnTo>
                <a:lnTo>
                  <a:pt x="215474" y="30568"/>
                </a:lnTo>
                <a:lnTo>
                  <a:pt x="212719" y="28193"/>
                </a:lnTo>
                <a:close/>
              </a:path>
              <a:path w="620394" h="109220">
                <a:moveTo>
                  <a:pt x="240789" y="0"/>
                </a:moveTo>
                <a:lnTo>
                  <a:pt x="234439" y="0"/>
                </a:lnTo>
                <a:lnTo>
                  <a:pt x="234439" y="76161"/>
                </a:lnTo>
                <a:lnTo>
                  <a:pt x="234623" y="78016"/>
                </a:lnTo>
                <a:lnTo>
                  <a:pt x="234947" y="79629"/>
                </a:lnTo>
                <a:lnTo>
                  <a:pt x="235224" y="81483"/>
                </a:lnTo>
                <a:lnTo>
                  <a:pt x="236217" y="83058"/>
                </a:lnTo>
                <a:lnTo>
                  <a:pt x="237931" y="84328"/>
                </a:lnTo>
                <a:lnTo>
                  <a:pt x="239666" y="85509"/>
                </a:lnTo>
                <a:lnTo>
                  <a:pt x="242060" y="86106"/>
                </a:lnTo>
                <a:lnTo>
                  <a:pt x="246377" y="86106"/>
                </a:lnTo>
                <a:lnTo>
                  <a:pt x="247860" y="85890"/>
                </a:lnTo>
                <a:lnTo>
                  <a:pt x="249552" y="85471"/>
                </a:lnTo>
                <a:lnTo>
                  <a:pt x="250315" y="85305"/>
                </a:lnTo>
                <a:lnTo>
                  <a:pt x="251014" y="85115"/>
                </a:lnTo>
                <a:lnTo>
                  <a:pt x="252280" y="84709"/>
                </a:lnTo>
                <a:lnTo>
                  <a:pt x="252896" y="84429"/>
                </a:lnTo>
                <a:lnTo>
                  <a:pt x="253490" y="84112"/>
                </a:lnTo>
                <a:lnTo>
                  <a:pt x="252783" y="81025"/>
                </a:lnTo>
                <a:lnTo>
                  <a:pt x="243795" y="81025"/>
                </a:lnTo>
                <a:lnTo>
                  <a:pt x="242355" y="80391"/>
                </a:lnTo>
                <a:lnTo>
                  <a:pt x="241085" y="78016"/>
                </a:lnTo>
                <a:lnTo>
                  <a:pt x="240820" y="76161"/>
                </a:lnTo>
                <a:lnTo>
                  <a:pt x="240789" y="0"/>
                </a:lnTo>
                <a:close/>
              </a:path>
              <a:path w="620394" h="109220">
                <a:moveTo>
                  <a:pt x="252346" y="79121"/>
                </a:moveTo>
                <a:lnTo>
                  <a:pt x="249807" y="80391"/>
                </a:lnTo>
                <a:lnTo>
                  <a:pt x="247690" y="81025"/>
                </a:lnTo>
                <a:lnTo>
                  <a:pt x="252783" y="81025"/>
                </a:lnTo>
                <a:lnTo>
                  <a:pt x="252346" y="79121"/>
                </a:lnTo>
                <a:close/>
              </a:path>
              <a:path w="620394" h="109220">
                <a:moveTo>
                  <a:pt x="341877" y="0"/>
                </a:moveTo>
                <a:lnTo>
                  <a:pt x="296795" y="0"/>
                </a:lnTo>
                <a:lnTo>
                  <a:pt x="296795" y="84709"/>
                </a:lnTo>
                <a:lnTo>
                  <a:pt x="344163" y="84709"/>
                </a:lnTo>
                <a:lnTo>
                  <a:pt x="344163" y="78486"/>
                </a:lnTo>
                <a:lnTo>
                  <a:pt x="303145" y="78486"/>
                </a:lnTo>
                <a:lnTo>
                  <a:pt x="303145" y="42925"/>
                </a:lnTo>
                <a:lnTo>
                  <a:pt x="331210" y="42925"/>
                </a:lnTo>
                <a:lnTo>
                  <a:pt x="331210" y="36703"/>
                </a:lnTo>
                <a:lnTo>
                  <a:pt x="303145" y="36703"/>
                </a:lnTo>
                <a:lnTo>
                  <a:pt x="303145" y="6223"/>
                </a:lnTo>
                <a:lnTo>
                  <a:pt x="341877" y="6223"/>
                </a:lnTo>
                <a:lnTo>
                  <a:pt x="341877" y="0"/>
                </a:lnTo>
                <a:close/>
              </a:path>
              <a:path w="620394" h="109220">
                <a:moveTo>
                  <a:pt x="361692" y="24130"/>
                </a:moveTo>
                <a:lnTo>
                  <a:pt x="355342" y="24130"/>
                </a:lnTo>
                <a:lnTo>
                  <a:pt x="355342" y="66802"/>
                </a:lnTo>
                <a:lnTo>
                  <a:pt x="355762" y="70396"/>
                </a:lnTo>
                <a:lnTo>
                  <a:pt x="356612" y="73025"/>
                </a:lnTo>
                <a:lnTo>
                  <a:pt x="359319" y="81826"/>
                </a:lnTo>
                <a:lnTo>
                  <a:pt x="366008" y="86233"/>
                </a:lnTo>
                <a:lnTo>
                  <a:pt x="380908" y="86233"/>
                </a:lnTo>
                <a:lnTo>
                  <a:pt x="384552" y="85509"/>
                </a:lnTo>
                <a:lnTo>
                  <a:pt x="390478" y="82715"/>
                </a:lnTo>
                <a:lnTo>
                  <a:pt x="393058" y="81025"/>
                </a:lnTo>
                <a:lnTo>
                  <a:pt x="393773" y="80391"/>
                </a:lnTo>
                <a:lnTo>
                  <a:pt x="373924" y="80391"/>
                </a:lnTo>
                <a:lnTo>
                  <a:pt x="370836" y="79667"/>
                </a:lnTo>
                <a:lnTo>
                  <a:pt x="365947" y="76796"/>
                </a:lnTo>
                <a:lnTo>
                  <a:pt x="364147" y="74485"/>
                </a:lnTo>
                <a:lnTo>
                  <a:pt x="362963" y="71272"/>
                </a:lnTo>
                <a:lnTo>
                  <a:pt x="362113" y="69240"/>
                </a:lnTo>
                <a:lnTo>
                  <a:pt x="361783" y="66802"/>
                </a:lnTo>
                <a:lnTo>
                  <a:pt x="361692" y="24130"/>
                </a:lnTo>
                <a:close/>
              </a:path>
              <a:path w="620394" h="109220">
                <a:moveTo>
                  <a:pt x="401568" y="78993"/>
                </a:moveTo>
                <a:lnTo>
                  <a:pt x="395344" y="78993"/>
                </a:lnTo>
                <a:lnTo>
                  <a:pt x="395852" y="84709"/>
                </a:lnTo>
                <a:lnTo>
                  <a:pt x="401568" y="84709"/>
                </a:lnTo>
                <a:lnTo>
                  <a:pt x="401568" y="78993"/>
                </a:lnTo>
                <a:close/>
              </a:path>
              <a:path w="620394" h="109220">
                <a:moveTo>
                  <a:pt x="401568" y="24130"/>
                </a:moveTo>
                <a:lnTo>
                  <a:pt x="395344" y="24130"/>
                </a:lnTo>
                <a:lnTo>
                  <a:pt x="395344" y="72529"/>
                </a:lnTo>
                <a:lnTo>
                  <a:pt x="392807" y="74815"/>
                </a:lnTo>
                <a:lnTo>
                  <a:pt x="390160" y="76669"/>
                </a:lnTo>
                <a:lnTo>
                  <a:pt x="387367" y="78105"/>
                </a:lnTo>
                <a:lnTo>
                  <a:pt x="384509" y="79629"/>
                </a:lnTo>
                <a:lnTo>
                  <a:pt x="381269" y="80391"/>
                </a:lnTo>
                <a:lnTo>
                  <a:pt x="393773" y="80391"/>
                </a:lnTo>
                <a:lnTo>
                  <a:pt x="395344" y="78993"/>
                </a:lnTo>
                <a:lnTo>
                  <a:pt x="401568" y="78993"/>
                </a:lnTo>
                <a:lnTo>
                  <a:pt x="401568" y="24130"/>
                </a:lnTo>
                <a:close/>
              </a:path>
              <a:path w="620394" h="109220">
                <a:moveTo>
                  <a:pt x="424681" y="24130"/>
                </a:moveTo>
                <a:lnTo>
                  <a:pt x="419093" y="24130"/>
                </a:lnTo>
                <a:lnTo>
                  <a:pt x="419093" y="84709"/>
                </a:lnTo>
                <a:lnTo>
                  <a:pt x="425444" y="84709"/>
                </a:lnTo>
                <a:lnTo>
                  <a:pt x="425444" y="36956"/>
                </a:lnTo>
                <a:lnTo>
                  <a:pt x="427222" y="35179"/>
                </a:lnTo>
                <a:lnTo>
                  <a:pt x="429508" y="33362"/>
                </a:lnTo>
                <a:lnTo>
                  <a:pt x="434042" y="30353"/>
                </a:lnTo>
                <a:lnTo>
                  <a:pt x="425189" y="30353"/>
                </a:lnTo>
                <a:lnTo>
                  <a:pt x="424681" y="24130"/>
                </a:lnTo>
                <a:close/>
              </a:path>
              <a:path w="620394" h="109220">
                <a:moveTo>
                  <a:pt x="442167" y="22733"/>
                </a:moveTo>
                <a:lnTo>
                  <a:pt x="438440" y="22733"/>
                </a:lnTo>
                <a:lnTo>
                  <a:pt x="436662" y="23113"/>
                </a:lnTo>
                <a:lnTo>
                  <a:pt x="434714" y="23875"/>
                </a:lnTo>
                <a:lnTo>
                  <a:pt x="432852" y="24472"/>
                </a:lnTo>
                <a:lnTo>
                  <a:pt x="431031" y="25488"/>
                </a:lnTo>
                <a:lnTo>
                  <a:pt x="426290" y="29311"/>
                </a:lnTo>
                <a:lnTo>
                  <a:pt x="425700" y="29844"/>
                </a:lnTo>
                <a:lnTo>
                  <a:pt x="425189" y="30353"/>
                </a:lnTo>
                <a:lnTo>
                  <a:pt x="434042" y="30353"/>
                </a:lnTo>
                <a:lnTo>
                  <a:pt x="435009" y="29718"/>
                </a:lnTo>
                <a:lnTo>
                  <a:pt x="437807" y="28829"/>
                </a:lnTo>
                <a:lnTo>
                  <a:pt x="446148" y="28829"/>
                </a:lnTo>
                <a:lnTo>
                  <a:pt x="446907" y="23622"/>
                </a:lnTo>
                <a:lnTo>
                  <a:pt x="444453" y="23025"/>
                </a:lnTo>
                <a:lnTo>
                  <a:pt x="442167" y="22733"/>
                </a:lnTo>
                <a:close/>
              </a:path>
              <a:path w="620394" h="109220">
                <a:moveTo>
                  <a:pt x="446148" y="28829"/>
                </a:moveTo>
                <a:lnTo>
                  <a:pt x="442716" y="28829"/>
                </a:lnTo>
                <a:lnTo>
                  <a:pt x="444496" y="29121"/>
                </a:lnTo>
                <a:lnTo>
                  <a:pt x="446018" y="29718"/>
                </a:lnTo>
                <a:lnTo>
                  <a:pt x="446148" y="28829"/>
                </a:lnTo>
                <a:close/>
              </a:path>
              <a:path w="620394" h="109220">
                <a:moveTo>
                  <a:pt x="484837" y="22606"/>
                </a:moveTo>
                <a:lnTo>
                  <a:pt x="474677" y="22606"/>
                </a:lnTo>
                <a:lnTo>
                  <a:pt x="470570" y="23710"/>
                </a:lnTo>
                <a:lnTo>
                  <a:pt x="462697" y="28028"/>
                </a:lnTo>
                <a:lnTo>
                  <a:pt x="459522" y="31661"/>
                </a:lnTo>
                <a:lnTo>
                  <a:pt x="457066" y="36830"/>
                </a:lnTo>
                <a:lnTo>
                  <a:pt x="454611" y="41910"/>
                </a:lnTo>
                <a:lnTo>
                  <a:pt x="453430" y="47409"/>
                </a:lnTo>
                <a:lnTo>
                  <a:pt x="453383" y="58293"/>
                </a:lnTo>
                <a:lnTo>
                  <a:pt x="454060" y="62776"/>
                </a:lnTo>
                <a:lnTo>
                  <a:pt x="456854" y="72339"/>
                </a:lnTo>
                <a:lnTo>
                  <a:pt x="459609" y="76669"/>
                </a:lnTo>
                <a:lnTo>
                  <a:pt x="463669" y="80391"/>
                </a:lnTo>
                <a:lnTo>
                  <a:pt x="467733" y="84200"/>
                </a:lnTo>
                <a:lnTo>
                  <a:pt x="472813" y="86106"/>
                </a:lnTo>
                <a:lnTo>
                  <a:pt x="483058" y="86106"/>
                </a:lnTo>
                <a:lnTo>
                  <a:pt x="487123" y="85001"/>
                </a:lnTo>
                <a:lnTo>
                  <a:pt x="494996" y="80683"/>
                </a:lnTo>
                <a:lnTo>
                  <a:pt x="495144" y="80518"/>
                </a:lnTo>
                <a:lnTo>
                  <a:pt x="475780" y="80518"/>
                </a:lnTo>
                <a:lnTo>
                  <a:pt x="472942" y="79756"/>
                </a:lnTo>
                <a:lnTo>
                  <a:pt x="470488" y="78231"/>
                </a:lnTo>
                <a:lnTo>
                  <a:pt x="468223" y="76796"/>
                </a:lnTo>
                <a:lnTo>
                  <a:pt x="466232" y="74764"/>
                </a:lnTo>
                <a:lnTo>
                  <a:pt x="464540" y="72136"/>
                </a:lnTo>
                <a:lnTo>
                  <a:pt x="463690" y="70942"/>
                </a:lnTo>
                <a:lnTo>
                  <a:pt x="459760" y="57404"/>
                </a:lnTo>
                <a:lnTo>
                  <a:pt x="459813" y="50330"/>
                </a:lnTo>
                <a:lnTo>
                  <a:pt x="474508" y="28193"/>
                </a:lnTo>
                <a:lnTo>
                  <a:pt x="494150" y="28193"/>
                </a:lnTo>
                <a:lnTo>
                  <a:pt x="489916" y="24472"/>
                </a:lnTo>
                <a:lnTo>
                  <a:pt x="484837" y="22606"/>
                </a:lnTo>
                <a:close/>
              </a:path>
              <a:path w="620394" h="109220">
                <a:moveTo>
                  <a:pt x="494150" y="28193"/>
                </a:moveTo>
                <a:lnTo>
                  <a:pt x="482277" y="28193"/>
                </a:lnTo>
                <a:lnTo>
                  <a:pt x="485430" y="29210"/>
                </a:lnTo>
                <a:lnTo>
                  <a:pt x="488477" y="31242"/>
                </a:lnTo>
                <a:lnTo>
                  <a:pt x="491505" y="33108"/>
                </a:lnTo>
                <a:lnTo>
                  <a:pt x="493856" y="36068"/>
                </a:lnTo>
                <a:lnTo>
                  <a:pt x="495673" y="40386"/>
                </a:lnTo>
                <a:lnTo>
                  <a:pt x="497451" y="44450"/>
                </a:lnTo>
                <a:lnTo>
                  <a:pt x="498341" y="49022"/>
                </a:lnTo>
                <a:lnTo>
                  <a:pt x="498341" y="57404"/>
                </a:lnTo>
                <a:lnTo>
                  <a:pt x="483609" y="80518"/>
                </a:lnTo>
                <a:lnTo>
                  <a:pt x="495144" y="80518"/>
                </a:lnTo>
                <a:lnTo>
                  <a:pt x="504691" y="50330"/>
                </a:lnTo>
                <a:lnTo>
                  <a:pt x="503971" y="45885"/>
                </a:lnTo>
                <a:lnTo>
                  <a:pt x="502531" y="40893"/>
                </a:lnTo>
                <a:lnTo>
                  <a:pt x="501091" y="36068"/>
                </a:lnTo>
                <a:lnTo>
                  <a:pt x="498298" y="31838"/>
                </a:lnTo>
                <a:lnTo>
                  <a:pt x="494150" y="28193"/>
                </a:lnTo>
                <a:close/>
              </a:path>
              <a:path w="620394" h="109220">
                <a:moveTo>
                  <a:pt x="524991" y="24130"/>
                </a:moveTo>
                <a:lnTo>
                  <a:pt x="519296" y="24130"/>
                </a:lnTo>
                <a:lnTo>
                  <a:pt x="519296" y="109219"/>
                </a:lnTo>
                <a:lnTo>
                  <a:pt x="525646" y="109219"/>
                </a:lnTo>
                <a:lnTo>
                  <a:pt x="525646" y="82677"/>
                </a:lnTo>
                <a:lnTo>
                  <a:pt x="552830" y="82677"/>
                </a:lnTo>
                <a:lnTo>
                  <a:pt x="555955" y="81241"/>
                </a:lnTo>
                <a:lnTo>
                  <a:pt x="556672" y="80518"/>
                </a:lnTo>
                <a:lnTo>
                  <a:pt x="535593" y="80518"/>
                </a:lnTo>
                <a:lnTo>
                  <a:pt x="533116" y="80086"/>
                </a:lnTo>
                <a:lnTo>
                  <a:pt x="529056" y="78397"/>
                </a:lnTo>
                <a:lnTo>
                  <a:pt x="527255" y="77381"/>
                </a:lnTo>
                <a:lnTo>
                  <a:pt x="525646" y="76200"/>
                </a:lnTo>
                <a:lnTo>
                  <a:pt x="525646" y="35687"/>
                </a:lnTo>
                <a:lnTo>
                  <a:pt x="527677" y="33655"/>
                </a:lnTo>
                <a:lnTo>
                  <a:pt x="529945" y="31915"/>
                </a:lnTo>
                <a:lnTo>
                  <a:pt x="532483" y="30480"/>
                </a:lnTo>
                <a:lnTo>
                  <a:pt x="534373" y="29337"/>
                </a:lnTo>
                <a:lnTo>
                  <a:pt x="525646" y="29337"/>
                </a:lnTo>
                <a:lnTo>
                  <a:pt x="524991" y="24130"/>
                </a:lnTo>
                <a:close/>
              </a:path>
              <a:path w="620394" h="109220">
                <a:moveTo>
                  <a:pt x="552830" y="82677"/>
                </a:moveTo>
                <a:lnTo>
                  <a:pt x="525646" y="82677"/>
                </a:lnTo>
                <a:lnTo>
                  <a:pt x="527382" y="83527"/>
                </a:lnTo>
                <a:lnTo>
                  <a:pt x="529243" y="84366"/>
                </a:lnTo>
                <a:lnTo>
                  <a:pt x="530283" y="84747"/>
                </a:lnTo>
                <a:lnTo>
                  <a:pt x="533754" y="85763"/>
                </a:lnTo>
                <a:lnTo>
                  <a:pt x="536313" y="86106"/>
                </a:lnTo>
                <a:lnTo>
                  <a:pt x="543236" y="86106"/>
                </a:lnTo>
                <a:lnTo>
                  <a:pt x="547427" y="85128"/>
                </a:lnTo>
                <a:lnTo>
                  <a:pt x="552830" y="82677"/>
                </a:lnTo>
                <a:close/>
              </a:path>
              <a:path w="620394" h="109220">
                <a:moveTo>
                  <a:pt x="557400" y="28193"/>
                </a:moveTo>
                <a:lnTo>
                  <a:pt x="544464" y="28193"/>
                </a:lnTo>
                <a:lnTo>
                  <a:pt x="547660" y="29083"/>
                </a:lnTo>
                <a:lnTo>
                  <a:pt x="550706" y="30861"/>
                </a:lnTo>
                <a:lnTo>
                  <a:pt x="553733" y="32727"/>
                </a:lnTo>
                <a:lnTo>
                  <a:pt x="556063" y="35687"/>
                </a:lnTo>
                <a:lnTo>
                  <a:pt x="557650" y="39750"/>
                </a:lnTo>
                <a:lnTo>
                  <a:pt x="559343" y="43891"/>
                </a:lnTo>
                <a:lnTo>
                  <a:pt x="560189" y="48729"/>
                </a:lnTo>
                <a:lnTo>
                  <a:pt x="560189" y="62356"/>
                </a:lnTo>
                <a:lnTo>
                  <a:pt x="558201" y="68795"/>
                </a:lnTo>
                <a:lnTo>
                  <a:pt x="550368" y="78181"/>
                </a:lnTo>
                <a:lnTo>
                  <a:pt x="545141" y="80518"/>
                </a:lnTo>
                <a:lnTo>
                  <a:pt x="556672" y="80518"/>
                </a:lnTo>
                <a:lnTo>
                  <a:pt x="559490" y="77673"/>
                </a:lnTo>
                <a:lnTo>
                  <a:pt x="562371" y="72517"/>
                </a:lnTo>
                <a:lnTo>
                  <a:pt x="565142" y="67259"/>
                </a:lnTo>
                <a:lnTo>
                  <a:pt x="566539" y="61048"/>
                </a:lnTo>
                <a:lnTo>
                  <a:pt x="566484" y="48729"/>
                </a:lnTo>
                <a:lnTo>
                  <a:pt x="565862" y="44399"/>
                </a:lnTo>
                <a:lnTo>
                  <a:pt x="564508" y="39750"/>
                </a:lnTo>
                <a:lnTo>
                  <a:pt x="563238" y="35013"/>
                </a:lnTo>
                <a:lnTo>
                  <a:pt x="560635" y="30949"/>
                </a:lnTo>
                <a:lnTo>
                  <a:pt x="557400" y="28193"/>
                </a:lnTo>
                <a:close/>
              </a:path>
              <a:path w="620394" h="109220">
                <a:moveTo>
                  <a:pt x="548021" y="22606"/>
                </a:moveTo>
                <a:lnTo>
                  <a:pt x="538473" y="22606"/>
                </a:lnTo>
                <a:lnTo>
                  <a:pt x="535233" y="23279"/>
                </a:lnTo>
                <a:lnTo>
                  <a:pt x="532610" y="24637"/>
                </a:lnTo>
                <a:lnTo>
                  <a:pt x="531256" y="25311"/>
                </a:lnTo>
                <a:lnTo>
                  <a:pt x="529984" y="26035"/>
                </a:lnTo>
                <a:lnTo>
                  <a:pt x="527638" y="27559"/>
                </a:lnTo>
                <a:lnTo>
                  <a:pt x="526578" y="28409"/>
                </a:lnTo>
                <a:lnTo>
                  <a:pt x="525646" y="29337"/>
                </a:lnTo>
                <a:lnTo>
                  <a:pt x="534373" y="29337"/>
                </a:lnTo>
                <a:lnTo>
                  <a:pt x="535004" y="28956"/>
                </a:lnTo>
                <a:lnTo>
                  <a:pt x="537879" y="28193"/>
                </a:lnTo>
                <a:lnTo>
                  <a:pt x="557400" y="28193"/>
                </a:lnTo>
                <a:lnTo>
                  <a:pt x="552780" y="24256"/>
                </a:lnTo>
                <a:lnTo>
                  <a:pt x="548021" y="22606"/>
                </a:lnTo>
                <a:close/>
              </a:path>
              <a:path w="620394" h="109220">
                <a:moveTo>
                  <a:pt x="615795" y="28193"/>
                </a:moveTo>
                <a:lnTo>
                  <a:pt x="605401" y="28193"/>
                </a:lnTo>
                <a:lnTo>
                  <a:pt x="608785" y="29502"/>
                </a:lnTo>
                <a:lnTo>
                  <a:pt x="613148" y="34505"/>
                </a:lnTo>
                <a:lnTo>
                  <a:pt x="614164" y="38100"/>
                </a:lnTo>
                <a:lnTo>
                  <a:pt x="614164" y="45338"/>
                </a:lnTo>
                <a:lnTo>
                  <a:pt x="609718" y="45427"/>
                </a:lnTo>
                <a:lnTo>
                  <a:pt x="604724" y="45935"/>
                </a:lnTo>
                <a:lnTo>
                  <a:pt x="593547" y="47790"/>
                </a:lnTo>
                <a:lnTo>
                  <a:pt x="588679" y="50037"/>
                </a:lnTo>
                <a:lnTo>
                  <a:pt x="580424" y="57150"/>
                </a:lnTo>
                <a:lnTo>
                  <a:pt x="578351" y="61887"/>
                </a:lnTo>
                <a:lnTo>
                  <a:pt x="578426" y="71081"/>
                </a:lnTo>
                <a:lnTo>
                  <a:pt x="578858" y="73279"/>
                </a:lnTo>
                <a:lnTo>
                  <a:pt x="579874" y="75565"/>
                </a:lnTo>
                <a:lnTo>
                  <a:pt x="580720" y="77673"/>
                </a:lnTo>
                <a:lnTo>
                  <a:pt x="594752" y="86106"/>
                </a:lnTo>
                <a:lnTo>
                  <a:pt x="601463" y="86106"/>
                </a:lnTo>
                <a:lnTo>
                  <a:pt x="604807" y="85432"/>
                </a:lnTo>
                <a:lnTo>
                  <a:pt x="607655" y="84023"/>
                </a:lnTo>
                <a:lnTo>
                  <a:pt x="610416" y="82804"/>
                </a:lnTo>
                <a:lnTo>
                  <a:pt x="612724" y="81241"/>
                </a:lnTo>
                <a:lnTo>
                  <a:pt x="613380" y="80518"/>
                </a:lnTo>
                <a:lnTo>
                  <a:pt x="596404" y="80518"/>
                </a:lnTo>
                <a:lnTo>
                  <a:pt x="594522" y="80225"/>
                </a:lnTo>
                <a:lnTo>
                  <a:pt x="592635" y="79629"/>
                </a:lnTo>
                <a:lnTo>
                  <a:pt x="590584" y="78943"/>
                </a:lnTo>
                <a:lnTo>
                  <a:pt x="588761" y="77597"/>
                </a:lnTo>
                <a:lnTo>
                  <a:pt x="587134" y="75565"/>
                </a:lnTo>
                <a:lnTo>
                  <a:pt x="585504" y="73609"/>
                </a:lnTo>
                <a:lnTo>
                  <a:pt x="584701" y="71081"/>
                </a:lnTo>
                <a:lnTo>
                  <a:pt x="584701" y="64388"/>
                </a:lnTo>
                <a:lnTo>
                  <a:pt x="614164" y="50927"/>
                </a:lnTo>
                <a:lnTo>
                  <a:pt x="620259" y="50927"/>
                </a:lnTo>
                <a:lnTo>
                  <a:pt x="620259" y="36410"/>
                </a:lnTo>
                <a:lnTo>
                  <a:pt x="618779" y="31496"/>
                </a:lnTo>
                <a:lnTo>
                  <a:pt x="615795" y="28193"/>
                </a:lnTo>
                <a:close/>
              </a:path>
              <a:path w="620394" h="109220">
                <a:moveTo>
                  <a:pt x="620259" y="79375"/>
                </a:moveTo>
                <a:lnTo>
                  <a:pt x="614415" y="79375"/>
                </a:lnTo>
                <a:lnTo>
                  <a:pt x="614796" y="84709"/>
                </a:lnTo>
                <a:lnTo>
                  <a:pt x="620259" y="84709"/>
                </a:lnTo>
                <a:lnTo>
                  <a:pt x="620259" y="79375"/>
                </a:lnTo>
                <a:close/>
              </a:path>
              <a:path w="620394" h="109220">
                <a:moveTo>
                  <a:pt x="620259" y="50927"/>
                </a:moveTo>
                <a:lnTo>
                  <a:pt x="614164" y="50927"/>
                </a:lnTo>
                <a:lnTo>
                  <a:pt x="614046" y="73279"/>
                </a:lnTo>
                <a:lnTo>
                  <a:pt x="612194" y="75272"/>
                </a:lnTo>
                <a:lnTo>
                  <a:pt x="609887" y="77000"/>
                </a:lnTo>
                <a:lnTo>
                  <a:pt x="607241" y="78359"/>
                </a:lnTo>
                <a:lnTo>
                  <a:pt x="604512" y="79794"/>
                </a:lnTo>
                <a:lnTo>
                  <a:pt x="601527" y="80518"/>
                </a:lnTo>
                <a:lnTo>
                  <a:pt x="613380" y="80518"/>
                </a:lnTo>
                <a:lnTo>
                  <a:pt x="614415" y="79375"/>
                </a:lnTo>
                <a:lnTo>
                  <a:pt x="620259" y="79375"/>
                </a:lnTo>
                <a:lnTo>
                  <a:pt x="620259" y="50927"/>
                </a:lnTo>
                <a:close/>
              </a:path>
              <a:path w="620394" h="109220">
                <a:moveTo>
                  <a:pt x="607687" y="22606"/>
                </a:moveTo>
                <a:lnTo>
                  <a:pt x="599008" y="22606"/>
                </a:lnTo>
                <a:lnTo>
                  <a:pt x="596977" y="22860"/>
                </a:lnTo>
                <a:lnTo>
                  <a:pt x="595029" y="23368"/>
                </a:lnTo>
                <a:lnTo>
                  <a:pt x="593147" y="23710"/>
                </a:lnTo>
                <a:lnTo>
                  <a:pt x="591325" y="24295"/>
                </a:lnTo>
                <a:lnTo>
                  <a:pt x="589546" y="25146"/>
                </a:lnTo>
                <a:lnTo>
                  <a:pt x="587937" y="25819"/>
                </a:lnTo>
                <a:lnTo>
                  <a:pt x="582286" y="29337"/>
                </a:lnTo>
                <a:lnTo>
                  <a:pt x="584572" y="34417"/>
                </a:lnTo>
                <a:lnTo>
                  <a:pt x="586371" y="33058"/>
                </a:lnTo>
                <a:lnTo>
                  <a:pt x="588761" y="31661"/>
                </a:lnTo>
                <a:lnTo>
                  <a:pt x="591746" y="30225"/>
                </a:lnTo>
                <a:lnTo>
                  <a:pt x="594393" y="28867"/>
                </a:lnTo>
                <a:lnTo>
                  <a:pt x="597463" y="28193"/>
                </a:lnTo>
                <a:lnTo>
                  <a:pt x="615795" y="28193"/>
                </a:lnTo>
                <a:lnTo>
                  <a:pt x="612576" y="24472"/>
                </a:lnTo>
                <a:lnTo>
                  <a:pt x="607687" y="2260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59997" y="8028000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700007" y="0"/>
                </a:moveTo>
                <a:lnTo>
                  <a:pt x="107988" y="0"/>
                </a:lnTo>
                <a:lnTo>
                  <a:pt x="66056" y="8522"/>
                </a:lnTo>
                <a:lnTo>
                  <a:pt x="31719" y="31726"/>
                </a:lnTo>
                <a:lnTo>
                  <a:pt x="8520" y="66067"/>
                </a:lnTo>
                <a:lnTo>
                  <a:pt x="0" y="108000"/>
                </a:lnTo>
                <a:lnTo>
                  <a:pt x="0" y="715733"/>
                </a:lnTo>
                <a:lnTo>
                  <a:pt x="8520" y="757667"/>
                </a:lnTo>
                <a:lnTo>
                  <a:pt x="31719" y="792008"/>
                </a:lnTo>
                <a:lnTo>
                  <a:pt x="66056" y="815212"/>
                </a:lnTo>
                <a:lnTo>
                  <a:pt x="107988" y="823734"/>
                </a:lnTo>
                <a:lnTo>
                  <a:pt x="2700007" y="823734"/>
                </a:lnTo>
                <a:lnTo>
                  <a:pt x="2700007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9694" y="397827"/>
            <a:ext cx="2670728" cy="1706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59997" y="5688000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700007" y="0"/>
                </a:moveTo>
                <a:lnTo>
                  <a:pt x="107988" y="0"/>
                </a:lnTo>
                <a:lnTo>
                  <a:pt x="66056" y="8522"/>
                </a:lnTo>
                <a:lnTo>
                  <a:pt x="31719" y="31726"/>
                </a:lnTo>
                <a:lnTo>
                  <a:pt x="8520" y="66067"/>
                </a:lnTo>
                <a:lnTo>
                  <a:pt x="0" y="108000"/>
                </a:lnTo>
                <a:lnTo>
                  <a:pt x="0" y="715733"/>
                </a:lnTo>
                <a:lnTo>
                  <a:pt x="8520" y="757667"/>
                </a:lnTo>
                <a:lnTo>
                  <a:pt x="31719" y="792008"/>
                </a:lnTo>
                <a:lnTo>
                  <a:pt x="66056" y="815212"/>
                </a:lnTo>
                <a:lnTo>
                  <a:pt x="107988" y="823734"/>
                </a:lnTo>
                <a:lnTo>
                  <a:pt x="2700007" y="823734"/>
                </a:lnTo>
                <a:lnTo>
                  <a:pt x="2700007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83009" y="5867997"/>
            <a:ext cx="2126132" cy="5255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67083" y="8177110"/>
            <a:ext cx="2042058" cy="5255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79995" y="0"/>
            <a:ext cx="180340" cy="10692130"/>
          </a:xfrm>
          <a:custGeom>
            <a:avLst/>
            <a:gdLst/>
            <a:ahLst/>
            <a:cxnLst/>
            <a:rect l="l" t="t" r="r" b="b"/>
            <a:pathLst>
              <a:path w="180340" h="10692130">
                <a:moveTo>
                  <a:pt x="0" y="0"/>
                </a:moveTo>
                <a:lnTo>
                  <a:pt x="180009" y="0"/>
                </a:lnTo>
                <a:lnTo>
                  <a:pt x="180009" y="10692003"/>
                </a:lnTo>
                <a:lnTo>
                  <a:pt x="0" y="10692003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998" y="10312630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80009" y="0"/>
                </a:lnTo>
                <a:lnTo>
                  <a:pt x="180009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99998" y="10503968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80009" y="0"/>
                </a:lnTo>
                <a:lnTo>
                  <a:pt x="180009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37780" y="10368870"/>
            <a:ext cx="112395" cy="85725"/>
          </a:xfrm>
          <a:custGeom>
            <a:avLst/>
            <a:gdLst/>
            <a:ahLst/>
            <a:cxnLst/>
            <a:rect l="l" t="t" r="r" b="b"/>
            <a:pathLst>
              <a:path w="112395" h="85725">
                <a:moveTo>
                  <a:pt x="32626" y="11555"/>
                </a:moveTo>
                <a:lnTo>
                  <a:pt x="22859" y="11555"/>
                </a:lnTo>
                <a:lnTo>
                  <a:pt x="22859" y="83818"/>
                </a:lnTo>
                <a:lnTo>
                  <a:pt x="32626" y="83818"/>
                </a:lnTo>
                <a:lnTo>
                  <a:pt x="32626" y="11555"/>
                </a:lnTo>
                <a:close/>
              </a:path>
              <a:path w="112395" h="85725">
                <a:moveTo>
                  <a:pt x="32626" y="0"/>
                </a:moveTo>
                <a:lnTo>
                  <a:pt x="24129" y="0"/>
                </a:lnTo>
                <a:lnTo>
                  <a:pt x="0" y="16761"/>
                </a:lnTo>
                <a:lnTo>
                  <a:pt x="4686" y="23748"/>
                </a:lnTo>
                <a:lnTo>
                  <a:pt x="22859" y="11555"/>
                </a:lnTo>
                <a:lnTo>
                  <a:pt x="32626" y="11555"/>
                </a:lnTo>
                <a:lnTo>
                  <a:pt x="32626" y="0"/>
                </a:lnTo>
                <a:close/>
              </a:path>
              <a:path w="112395" h="85725">
                <a:moveTo>
                  <a:pt x="64262" y="68705"/>
                </a:moveTo>
                <a:lnTo>
                  <a:pt x="60071" y="76960"/>
                </a:lnTo>
                <a:lnTo>
                  <a:pt x="62598" y="79415"/>
                </a:lnTo>
                <a:lnTo>
                  <a:pt x="65989" y="81489"/>
                </a:lnTo>
                <a:lnTo>
                  <a:pt x="70230" y="83184"/>
                </a:lnTo>
                <a:lnTo>
                  <a:pt x="74295" y="84707"/>
                </a:lnTo>
                <a:lnTo>
                  <a:pt x="79070" y="85470"/>
                </a:lnTo>
                <a:lnTo>
                  <a:pt x="88303" y="85470"/>
                </a:lnTo>
                <a:lnTo>
                  <a:pt x="105589" y="76579"/>
                </a:lnTo>
                <a:lnTo>
                  <a:pt x="80175" y="76579"/>
                </a:lnTo>
                <a:lnTo>
                  <a:pt x="76580" y="75945"/>
                </a:lnTo>
                <a:lnTo>
                  <a:pt x="70650" y="73489"/>
                </a:lnTo>
                <a:lnTo>
                  <a:pt x="67564" y="71499"/>
                </a:lnTo>
                <a:lnTo>
                  <a:pt x="64262" y="68705"/>
                </a:lnTo>
                <a:close/>
              </a:path>
              <a:path w="112395" h="85725">
                <a:moveTo>
                  <a:pt x="106656" y="41018"/>
                </a:moveTo>
                <a:lnTo>
                  <a:pt x="85001" y="41018"/>
                </a:lnTo>
                <a:lnTo>
                  <a:pt x="88010" y="41442"/>
                </a:lnTo>
                <a:lnTo>
                  <a:pt x="91058" y="42289"/>
                </a:lnTo>
                <a:lnTo>
                  <a:pt x="101853" y="53845"/>
                </a:lnTo>
                <a:lnTo>
                  <a:pt x="101853" y="61890"/>
                </a:lnTo>
                <a:lnTo>
                  <a:pt x="87795" y="76579"/>
                </a:lnTo>
                <a:lnTo>
                  <a:pt x="105589" y="76579"/>
                </a:lnTo>
                <a:lnTo>
                  <a:pt x="107429" y="73911"/>
                </a:lnTo>
                <a:lnTo>
                  <a:pt x="110401" y="69425"/>
                </a:lnTo>
                <a:lnTo>
                  <a:pt x="111887" y="64133"/>
                </a:lnTo>
                <a:lnTo>
                  <a:pt x="111877" y="53845"/>
                </a:lnTo>
                <a:lnTo>
                  <a:pt x="111036" y="49867"/>
                </a:lnTo>
                <a:lnTo>
                  <a:pt x="109347" y="45971"/>
                </a:lnTo>
                <a:lnTo>
                  <a:pt x="107734" y="42162"/>
                </a:lnTo>
                <a:lnTo>
                  <a:pt x="106656" y="41018"/>
                </a:lnTo>
                <a:close/>
              </a:path>
              <a:path w="112395" h="85725">
                <a:moveTo>
                  <a:pt x="107950" y="125"/>
                </a:moveTo>
                <a:lnTo>
                  <a:pt x="61341" y="125"/>
                </a:lnTo>
                <a:lnTo>
                  <a:pt x="61341" y="8762"/>
                </a:lnTo>
                <a:lnTo>
                  <a:pt x="96888" y="8762"/>
                </a:lnTo>
                <a:lnTo>
                  <a:pt x="93929" y="10878"/>
                </a:lnTo>
                <a:lnTo>
                  <a:pt x="73405" y="34668"/>
                </a:lnTo>
                <a:lnTo>
                  <a:pt x="73405" y="41655"/>
                </a:lnTo>
                <a:lnTo>
                  <a:pt x="78219" y="41208"/>
                </a:lnTo>
                <a:lnTo>
                  <a:pt x="85001" y="41018"/>
                </a:lnTo>
                <a:lnTo>
                  <a:pt x="106656" y="41018"/>
                </a:lnTo>
                <a:lnTo>
                  <a:pt x="104901" y="39156"/>
                </a:lnTo>
                <a:lnTo>
                  <a:pt x="96850" y="34754"/>
                </a:lnTo>
                <a:lnTo>
                  <a:pt x="92692" y="33779"/>
                </a:lnTo>
                <a:lnTo>
                  <a:pt x="84327" y="33779"/>
                </a:lnTo>
                <a:lnTo>
                  <a:pt x="87375" y="29717"/>
                </a:lnTo>
                <a:lnTo>
                  <a:pt x="107950" y="10029"/>
                </a:lnTo>
                <a:lnTo>
                  <a:pt x="107950" y="125"/>
                </a:lnTo>
                <a:close/>
              </a:path>
              <a:path w="112395" h="85725">
                <a:moveTo>
                  <a:pt x="92151" y="33652"/>
                </a:moveTo>
                <a:lnTo>
                  <a:pt x="85382" y="33652"/>
                </a:lnTo>
                <a:lnTo>
                  <a:pt x="84327" y="33779"/>
                </a:lnTo>
                <a:lnTo>
                  <a:pt x="92692" y="33779"/>
                </a:lnTo>
                <a:lnTo>
                  <a:pt x="92151" y="3365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" y="828002"/>
            <a:ext cx="7560001" cy="216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37008" y="1007999"/>
            <a:ext cx="1323340" cy="180340"/>
          </a:xfrm>
          <a:custGeom>
            <a:avLst/>
            <a:gdLst/>
            <a:ahLst/>
            <a:cxnLst/>
            <a:rect l="l" t="t" r="r" b="b"/>
            <a:pathLst>
              <a:path w="1323340" h="180340">
                <a:moveTo>
                  <a:pt x="1322997" y="0"/>
                </a:moveTo>
                <a:lnTo>
                  <a:pt x="0" y="0"/>
                </a:lnTo>
                <a:lnTo>
                  <a:pt x="0" y="180009"/>
                </a:lnTo>
                <a:lnTo>
                  <a:pt x="1322997" y="180009"/>
                </a:lnTo>
                <a:lnTo>
                  <a:pt x="1322997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42113" y="1054951"/>
            <a:ext cx="660400" cy="86360"/>
          </a:xfrm>
          <a:custGeom>
            <a:avLst/>
            <a:gdLst/>
            <a:ahLst/>
            <a:cxnLst/>
            <a:rect l="l" t="t" r="r" b="b"/>
            <a:pathLst>
              <a:path w="660400" h="86359">
                <a:moveTo>
                  <a:pt x="7124" y="0"/>
                </a:moveTo>
                <a:lnTo>
                  <a:pt x="0" y="0"/>
                </a:lnTo>
                <a:lnTo>
                  <a:pt x="0" y="84708"/>
                </a:lnTo>
                <a:lnTo>
                  <a:pt x="7124" y="84708"/>
                </a:lnTo>
                <a:lnTo>
                  <a:pt x="7124" y="44069"/>
                </a:lnTo>
                <a:lnTo>
                  <a:pt x="61544" y="44069"/>
                </a:lnTo>
                <a:lnTo>
                  <a:pt x="61544" y="37719"/>
                </a:lnTo>
                <a:lnTo>
                  <a:pt x="7124" y="37719"/>
                </a:lnTo>
                <a:lnTo>
                  <a:pt x="7124" y="0"/>
                </a:lnTo>
                <a:close/>
              </a:path>
              <a:path w="660400" h="86359">
                <a:moveTo>
                  <a:pt x="61544" y="44069"/>
                </a:moveTo>
                <a:lnTo>
                  <a:pt x="54686" y="44069"/>
                </a:lnTo>
                <a:lnTo>
                  <a:pt x="54686" y="84708"/>
                </a:lnTo>
                <a:lnTo>
                  <a:pt x="61544" y="84708"/>
                </a:lnTo>
                <a:lnTo>
                  <a:pt x="61544" y="44069"/>
                </a:lnTo>
                <a:close/>
              </a:path>
              <a:path w="660400" h="86359">
                <a:moveTo>
                  <a:pt x="61544" y="0"/>
                </a:moveTo>
                <a:lnTo>
                  <a:pt x="54686" y="0"/>
                </a:lnTo>
                <a:lnTo>
                  <a:pt x="54686" y="37719"/>
                </a:lnTo>
                <a:lnTo>
                  <a:pt x="61544" y="37719"/>
                </a:lnTo>
                <a:lnTo>
                  <a:pt x="61544" y="0"/>
                </a:lnTo>
                <a:close/>
              </a:path>
              <a:path w="660400" h="86359">
                <a:moveTo>
                  <a:pt x="112356" y="22605"/>
                </a:moveTo>
                <a:lnTo>
                  <a:pt x="101384" y="22605"/>
                </a:lnTo>
                <a:lnTo>
                  <a:pt x="96951" y="23710"/>
                </a:lnTo>
                <a:lnTo>
                  <a:pt x="88455" y="28028"/>
                </a:lnTo>
                <a:lnTo>
                  <a:pt x="85026" y="31661"/>
                </a:lnTo>
                <a:lnTo>
                  <a:pt x="82372" y="36829"/>
                </a:lnTo>
                <a:lnTo>
                  <a:pt x="79730" y="41909"/>
                </a:lnTo>
                <a:lnTo>
                  <a:pt x="78447" y="47409"/>
                </a:lnTo>
                <a:lnTo>
                  <a:pt x="78397" y="58293"/>
                </a:lnTo>
                <a:lnTo>
                  <a:pt x="79133" y="62776"/>
                </a:lnTo>
                <a:lnTo>
                  <a:pt x="82143" y="72351"/>
                </a:lnTo>
                <a:lnTo>
                  <a:pt x="85115" y="76669"/>
                </a:lnTo>
                <a:lnTo>
                  <a:pt x="89496" y="80390"/>
                </a:lnTo>
                <a:lnTo>
                  <a:pt x="93891" y="84200"/>
                </a:lnTo>
                <a:lnTo>
                  <a:pt x="99377" y="86105"/>
                </a:lnTo>
                <a:lnTo>
                  <a:pt x="110439" y="86105"/>
                </a:lnTo>
                <a:lnTo>
                  <a:pt x="114820" y="85001"/>
                </a:lnTo>
                <a:lnTo>
                  <a:pt x="123316" y="80683"/>
                </a:lnTo>
                <a:lnTo>
                  <a:pt x="123476" y="80518"/>
                </a:lnTo>
                <a:lnTo>
                  <a:pt x="102577" y="80518"/>
                </a:lnTo>
                <a:lnTo>
                  <a:pt x="99517" y="79755"/>
                </a:lnTo>
                <a:lnTo>
                  <a:pt x="96862" y="78231"/>
                </a:lnTo>
                <a:lnTo>
                  <a:pt x="94424" y="76796"/>
                </a:lnTo>
                <a:lnTo>
                  <a:pt x="92265" y="74764"/>
                </a:lnTo>
                <a:lnTo>
                  <a:pt x="90436" y="72135"/>
                </a:lnTo>
                <a:lnTo>
                  <a:pt x="89522" y="70954"/>
                </a:lnTo>
                <a:lnTo>
                  <a:pt x="88747" y="69634"/>
                </a:lnTo>
                <a:lnTo>
                  <a:pt x="88137" y="68199"/>
                </a:lnTo>
                <a:lnTo>
                  <a:pt x="87490" y="66763"/>
                </a:lnTo>
                <a:lnTo>
                  <a:pt x="86918" y="65150"/>
                </a:lnTo>
                <a:lnTo>
                  <a:pt x="86487" y="63626"/>
                </a:lnTo>
                <a:lnTo>
                  <a:pt x="85674" y="60413"/>
                </a:lnTo>
                <a:lnTo>
                  <a:pt x="85283" y="57403"/>
                </a:lnTo>
                <a:lnTo>
                  <a:pt x="85341" y="50330"/>
                </a:lnTo>
                <a:lnTo>
                  <a:pt x="101206" y="28194"/>
                </a:lnTo>
                <a:lnTo>
                  <a:pt x="122404" y="28194"/>
                </a:lnTo>
                <a:lnTo>
                  <a:pt x="117830" y="24472"/>
                </a:lnTo>
                <a:lnTo>
                  <a:pt x="112356" y="22605"/>
                </a:lnTo>
                <a:close/>
              </a:path>
              <a:path w="660400" h="86359">
                <a:moveTo>
                  <a:pt x="122404" y="28194"/>
                </a:moveTo>
                <a:lnTo>
                  <a:pt x="109588" y="28194"/>
                </a:lnTo>
                <a:lnTo>
                  <a:pt x="112991" y="29209"/>
                </a:lnTo>
                <a:lnTo>
                  <a:pt x="116281" y="31241"/>
                </a:lnTo>
                <a:lnTo>
                  <a:pt x="119545" y="33108"/>
                </a:lnTo>
                <a:lnTo>
                  <a:pt x="122165" y="36195"/>
                </a:lnTo>
                <a:lnTo>
                  <a:pt x="124053" y="40385"/>
                </a:lnTo>
                <a:lnTo>
                  <a:pt x="125971" y="44450"/>
                </a:lnTo>
                <a:lnTo>
                  <a:pt x="126923" y="49022"/>
                </a:lnTo>
                <a:lnTo>
                  <a:pt x="126923" y="57403"/>
                </a:lnTo>
                <a:lnTo>
                  <a:pt x="111023" y="80518"/>
                </a:lnTo>
                <a:lnTo>
                  <a:pt x="123476" y="80518"/>
                </a:lnTo>
                <a:lnTo>
                  <a:pt x="133781" y="50330"/>
                </a:lnTo>
                <a:lnTo>
                  <a:pt x="133007" y="45885"/>
                </a:lnTo>
                <a:lnTo>
                  <a:pt x="131444" y="40894"/>
                </a:lnTo>
                <a:lnTo>
                  <a:pt x="129895" y="36068"/>
                </a:lnTo>
                <a:lnTo>
                  <a:pt x="126885" y="31838"/>
                </a:lnTo>
                <a:lnTo>
                  <a:pt x="122404" y="28194"/>
                </a:lnTo>
                <a:close/>
              </a:path>
              <a:path w="660400" h="86359">
                <a:moveTo>
                  <a:pt x="160515" y="29718"/>
                </a:moveTo>
                <a:lnTo>
                  <a:pt x="153657" y="29718"/>
                </a:lnTo>
                <a:lnTo>
                  <a:pt x="153657" y="75272"/>
                </a:lnTo>
                <a:lnTo>
                  <a:pt x="154003" y="77254"/>
                </a:lnTo>
                <a:lnTo>
                  <a:pt x="154124" y="77724"/>
                </a:lnTo>
                <a:lnTo>
                  <a:pt x="155134" y="79882"/>
                </a:lnTo>
                <a:lnTo>
                  <a:pt x="155943" y="81749"/>
                </a:lnTo>
                <a:lnTo>
                  <a:pt x="157429" y="83438"/>
                </a:lnTo>
                <a:lnTo>
                  <a:pt x="159397" y="84454"/>
                </a:lnTo>
                <a:lnTo>
                  <a:pt x="161429" y="85559"/>
                </a:lnTo>
                <a:lnTo>
                  <a:pt x="163893" y="86105"/>
                </a:lnTo>
                <a:lnTo>
                  <a:pt x="170014" y="86105"/>
                </a:lnTo>
                <a:lnTo>
                  <a:pt x="172478" y="85725"/>
                </a:lnTo>
                <a:lnTo>
                  <a:pt x="174218" y="84962"/>
                </a:lnTo>
                <a:lnTo>
                  <a:pt x="175869" y="84277"/>
                </a:lnTo>
                <a:lnTo>
                  <a:pt x="177368" y="83438"/>
                </a:lnTo>
                <a:lnTo>
                  <a:pt x="178739" y="82423"/>
                </a:lnTo>
                <a:lnTo>
                  <a:pt x="177627" y="80518"/>
                </a:lnTo>
                <a:lnTo>
                  <a:pt x="165671" y="80518"/>
                </a:lnTo>
                <a:lnTo>
                  <a:pt x="163804" y="79882"/>
                </a:lnTo>
                <a:lnTo>
                  <a:pt x="162432" y="78612"/>
                </a:lnTo>
                <a:lnTo>
                  <a:pt x="161150" y="77254"/>
                </a:lnTo>
                <a:lnTo>
                  <a:pt x="160587" y="75272"/>
                </a:lnTo>
                <a:lnTo>
                  <a:pt x="160515" y="29718"/>
                </a:lnTo>
                <a:close/>
              </a:path>
              <a:path w="660400" h="86359">
                <a:moveTo>
                  <a:pt x="175996" y="77724"/>
                </a:moveTo>
                <a:lnTo>
                  <a:pt x="172796" y="79590"/>
                </a:lnTo>
                <a:lnTo>
                  <a:pt x="170154" y="80518"/>
                </a:lnTo>
                <a:lnTo>
                  <a:pt x="177627" y="80518"/>
                </a:lnTo>
                <a:lnTo>
                  <a:pt x="175996" y="77724"/>
                </a:lnTo>
                <a:close/>
              </a:path>
              <a:path w="660400" h="86359">
                <a:moveTo>
                  <a:pt x="176822" y="24129"/>
                </a:moveTo>
                <a:lnTo>
                  <a:pt x="142963" y="24129"/>
                </a:lnTo>
                <a:lnTo>
                  <a:pt x="142963" y="29718"/>
                </a:lnTo>
                <a:lnTo>
                  <a:pt x="176822" y="29718"/>
                </a:lnTo>
                <a:lnTo>
                  <a:pt x="176822" y="24129"/>
                </a:lnTo>
                <a:close/>
              </a:path>
              <a:path w="660400" h="86359">
                <a:moveTo>
                  <a:pt x="160515" y="8000"/>
                </a:moveTo>
                <a:lnTo>
                  <a:pt x="153657" y="8000"/>
                </a:lnTo>
                <a:lnTo>
                  <a:pt x="153657" y="24129"/>
                </a:lnTo>
                <a:lnTo>
                  <a:pt x="160515" y="24129"/>
                </a:lnTo>
                <a:lnTo>
                  <a:pt x="160515" y="8000"/>
                </a:lnTo>
                <a:close/>
              </a:path>
              <a:path w="660400" h="86359">
                <a:moveTo>
                  <a:pt x="219506" y="22605"/>
                </a:moveTo>
                <a:lnTo>
                  <a:pt x="209537" y="22605"/>
                </a:lnTo>
                <a:lnTo>
                  <a:pt x="205473" y="23583"/>
                </a:lnTo>
                <a:lnTo>
                  <a:pt x="186423" y="47078"/>
                </a:lnTo>
                <a:lnTo>
                  <a:pt x="186423" y="64350"/>
                </a:lnTo>
                <a:lnTo>
                  <a:pt x="188937" y="72135"/>
                </a:lnTo>
                <a:lnTo>
                  <a:pt x="193954" y="77724"/>
                </a:lnTo>
                <a:lnTo>
                  <a:pt x="198894" y="83311"/>
                </a:lnTo>
                <a:lnTo>
                  <a:pt x="205930" y="86105"/>
                </a:lnTo>
                <a:lnTo>
                  <a:pt x="217995" y="86105"/>
                </a:lnTo>
                <a:lnTo>
                  <a:pt x="221195" y="85636"/>
                </a:lnTo>
                <a:lnTo>
                  <a:pt x="224662" y="84708"/>
                </a:lnTo>
                <a:lnTo>
                  <a:pt x="227685" y="83947"/>
                </a:lnTo>
                <a:lnTo>
                  <a:pt x="230187" y="83019"/>
                </a:lnTo>
                <a:lnTo>
                  <a:pt x="232206" y="81914"/>
                </a:lnTo>
                <a:lnTo>
                  <a:pt x="233845" y="80987"/>
                </a:lnTo>
                <a:lnTo>
                  <a:pt x="234487" y="80518"/>
                </a:lnTo>
                <a:lnTo>
                  <a:pt x="207987" y="80518"/>
                </a:lnTo>
                <a:lnTo>
                  <a:pt x="202501" y="78104"/>
                </a:lnTo>
                <a:lnTo>
                  <a:pt x="198754" y="73278"/>
                </a:lnTo>
                <a:lnTo>
                  <a:pt x="195097" y="68618"/>
                </a:lnTo>
                <a:lnTo>
                  <a:pt x="193281" y="61975"/>
                </a:lnTo>
                <a:lnTo>
                  <a:pt x="193281" y="53339"/>
                </a:lnTo>
                <a:lnTo>
                  <a:pt x="239331" y="53339"/>
                </a:lnTo>
                <a:lnTo>
                  <a:pt x="239153" y="48679"/>
                </a:lnTo>
                <a:lnTo>
                  <a:pt x="238989" y="47751"/>
                </a:lnTo>
                <a:lnTo>
                  <a:pt x="193827" y="47751"/>
                </a:lnTo>
                <a:lnTo>
                  <a:pt x="194741" y="40982"/>
                </a:lnTo>
                <a:lnTo>
                  <a:pt x="197015" y="35979"/>
                </a:lnTo>
                <a:lnTo>
                  <a:pt x="204152" y="29718"/>
                </a:lnTo>
                <a:lnTo>
                  <a:pt x="208356" y="28194"/>
                </a:lnTo>
                <a:lnTo>
                  <a:pt x="229601" y="28194"/>
                </a:lnTo>
                <a:lnTo>
                  <a:pt x="224624" y="24218"/>
                </a:lnTo>
                <a:lnTo>
                  <a:pt x="219506" y="22605"/>
                </a:lnTo>
                <a:close/>
              </a:path>
              <a:path w="660400" h="86359">
                <a:moveTo>
                  <a:pt x="234810" y="72771"/>
                </a:moveTo>
                <a:lnTo>
                  <a:pt x="229514" y="77939"/>
                </a:lnTo>
                <a:lnTo>
                  <a:pt x="222973" y="80518"/>
                </a:lnTo>
                <a:lnTo>
                  <a:pt x="234487" y="80518"/>
                </a:lnTo>
                <a:lnTo>
                  <a:pt x="235407" y="79844"/>
                </a:lnTo>
                <a:lnTo>
                  <a:pt x="236867" y="78485"/>
                </a:lnTo>
                <a:lnTo>
                  <a:pt x="234810" y="72771"/>
                </a:lnTo>
                <a:close/>
              </a:path>
              <a:path w="660400" h="86359">
                <a:moveTo>
                  <a:pt x="229601" y="28194"/>
                </a:moveTo>
                <a:lnTo>
                  <a:pt x="215480" y="28194"/>
                </a:lnTo>
                <a:lnTo>
                  <a:pt x="217944" y="28701"/>
                </a:lnTo>
                <a:lnTo>
                  <a:pt x="220687" y="29718"/>
                </a:lnTo>
                <a:lnTo>
                  <a:pt x="223342" y="30733"/>
                </a:lnTo>
                <a:lnTo>
                  <a:pt x="225767" y="32854"/>
                </a:lnTo>
                <a:lnTo>
                  <a:pt x="227952" y="36068"/>
                </a:lnTo>
                <a:lnTo>
                  <a:pt x="230149" y="39204"/>
                </a:lnTo>
                <a:lnTo>
                  <a:pt x="231381" y="43091"/>
                </a:lnTo>
                <a:lnTo>
                  <a:pt x="231660" y="47751"/>
                </a:lnTo>
                <a:lnTo>
                  <a:pt x="238989" y="47751"/>
                </a:lnTo>
                <a:lnTo>
                  <a:pt x="238328" y="44030"/>
                </a:lnTo>
                <a:lnTo>
                  <a:pt x="236814" y="39204"/>
                </a:lnTo>
                <a:lnTo>
                  <a:pt x="235305" y="34544"/>
                </a:lnTo>
                <a:lnTo>
                  <a:pt x="232575" y="30568"/>
                </a:lnTo>
                <a:lnTo>
                  <a:pt x="229601" y="28194"/>
                </a:lnTo>
                <a:close/>
              </a:path>
              <a:path w="660400" h="86359">
                <a:moveTo>
                  <a:pt x="259892" y="0"/>
                </a:moveTo>
                <a:lnTo>
                  <a:pt x="253047" y="0"/>
                </a:lnTo>
                <a:lnTo>
                  <a:pt x="253047" y="76161"/>
                </a:lnTo>
                <a:lnTo>
                  <a:pt x="253241" y="78016"/>
                </a:lnTo>
                <a:lnTo>
                  <a:pt x="253593" y="79628"/>
                </a:lnTo>
                <a:lnTo>
                  <a:pt x="253885" y="81495"/>
                </a:lnTo>
                <a:lnTo>
                  <a:pt x="254965" y="83057"/>
                </a:lnTo>
                <a:lnTo>
                  <a:pt x="256819" y="84327"/>
                </a:lnTo>
                <a:lnTo>
                  <a:pt x="258686" y="85509"/>
                </a:lnTo>
                <a:lnTo>
                  <a:pt x="261264" y="86105"/>
                </a:lnTo>
                <a:lnTo>
                  <a:pt x="265925" y="86105"/>
                </a:lnTo>
                <a:lnTo>
                  <a:pt x="267525" y="85890"/>
                </a:lnTo>
                <a:lnTo>
                  <a:pt x="269354" y="85471"/>
                </a:lnTo>
                <a:lnTo>
                  <a:pt x="270179" y="85305"/>
                </a:lnTo>
                <a:lnTo>
                  <a:pt x="270929" y="85115"/>
                </a:lnTo>
                <a:lnTo>
                  <a:pt x="272300" y="84708"/>
                </a:lnTo>
                <a:lnTo>
                  <a:pt x="272961" y="84429"/>
                </a:lnTo>
                <a:lnTo>
                  <a:pt x="273608" y="84112"/>
                </a:lnTo>
                <a:lnTo>
                  <a:pt x="272839" y="81025"/>
                </a:lnTo>
                <a:lnTo>
                  <a:pt x="263144" y="81025"/>
                </a:lnTo>
                <a:lnTo>
                  <a:pt x="261581" y="80390"/>
                </a:lnTo>
                <a:lnTo>
                  <a:pt x="260210" y="78016"/>
                </a:lnTo>
                <a:lnTo>
                  <a:pt x="259925" y="76161"/>
                </a:lnTo>
                <a:lnTo>
                  <a:pt x="259892" y="0"/>
                </a:lnTo>
                <a:close/>
              </a:path>
              <a:path w="660400" h="86359">
                <a:moveTo>
                  <a:pt x="272364" y="79121"/>
                </a:moveTo>
                <a:lnTo>
                  <a:pt x="269633" y="80390"/>
                </a:lnTo>
                <a:lnTo>
                  <a:pt x="267347" y="81025"/>
                </a:lnTo>
                <a:lnTo>
                  <a:pt x="272839" y="81025"/>
                </a:lnTo>
                <a:lnTo>
                  <a:pt x="272364" y="79121"/>
                </a:lnTo>
                <a:close/>
              </a:path>
              <a:path w="660400" h="86359">
                <a:moveTo>
                  <a:pt x="349542" y="0"/>
                </a:moveTo>
                <a:lnTo>
                  <a:pt x="342963" y="0"/>
                </a:lnTo>
                <a:lnTo>
                  <a:pt x="310616" y="84708"/>
                </a:lnTo>
                <a:lnTo>
                  <a:pt x="318020" y="84708"/>
                </a:lnTo>
                <a:lnTo>
                  <a:pt x="328434" y="57530"/>
                </a:lnTo>
                <a:lnTo>
                  <a:pt x="371795" y="57530"/>
                </a:lnTo>
                <a:lnTo>
                  <a:pt x="369339" y="51180"/>
                </a:lnTo>
                <a:lnTo>
                  <a:pt x="330631" y="51180"/>
                </a:lnTo>
                <a:lnTo>
                  <a:pt x="346113" y="8000"/>
                </a:lnTo>
                <a:lnTo>
                  <a:pt x="352636" y="8000"/>
                </a:lnTo>
                <a:lnTo>
                  <a:pt x="349542" y="0"/>
                </a:lnTo>
                <a:close/>
              </a:path>
              <a:path w="660400" h="86359">
                <a:moveTo>
                  <a:pt x="371795" y="57530"/>
                </a:moveTo>
                <a:lnTo>
                  <a:pt x="364070" y="57530"/>
                </a:lnTo>
                <a:lnTo>
                  <a:pt x="374764" y="84708"/>
                </a:lnTo>
                <a:lnTo>
                  <a:pt x="382308" y="84708"/>
                </a:lnTo>
                <a:lnTo>
                  <a:pt x="371795" y="57530"/>
                </a:lnTo>
                <a:close/>
              </a:path>
              <a:path w="660400" h="86359">
                <a:moveTo>
                  <a:pt x="352636" y="8000"/>
                </a:moveTo>
                <a:lnTo>
                  <a:pt x="346113" y="8000"/>
                </a:lnTo>
                <a:lnTo>
                  <a:pt x="361886" y="51180"/>
                </a:lnTo>
                <a:lnTo>
                  <a:pt x="369339" y="51180"/>
                </a:lnTo>
                <a:lnTo>
                  <a:pt x="352636" y="8000"/>
                </a:lnTo>
                <a:close/>
              </a:path>
              <a:path w="660400" h="86359">
                <a:moveTo>
                  <a:pt x="391223" y="73786"/>
                </a:moveTo>
                <a:lnTo>
                  <a:pt x="388607" y="79501"/>
                </a:lnTo>
                <a:lnTo>
                  <a:pt x="390080" y="80860"/>
                </a:lnTo>
                <a:lnTo>
                  <a:pt x="392455" y="82296"/>
                </a:lnTo>
                <a:lnTo>
                  <a:pt x="399033" y="85344"/>
                </a:lnTo>
                <a:lnTo>
                  <a:pt x="403377" y="86105"/>
                </a:lnTo>
                <a:lnTo>
                  <a:pt x="411772" y="86105"/>
                </a:lnTo>
                <a:lnTo>
                  <a:pt x="414972" y="85598"/>
                </a:lnTo>
                <a:lnTo>
                  <a:pt x="418350" y="84581"/>
                </a:lnTo>
                <a:lnTo>
                  <a:pt x="421563" y="83731"/>
                </a:lnTo>
                <a:lnTo>
                  <a:pt x="424345" y="81876"/>
                </a:lnTo>
                <a:lnTo>
                  <a:pt x="425464" y="80518"/>
                </a:lnTo>
                <a:lnTo>
                  <a:pt x="404647" y="80518"/>
                </a:lnTo>
                <a:lnTo>
                  <a:pt x="401091" y="79755"/>
                </a:lnTo>
                <a:lnTo>
                  <a:pt x="395046" y="76707"/>
                </a:lnTo>
                <a:lnTo>
                  <a:pt x="392772" y="75222"/>
                </a:lnTo>
                <a:lnTo>
                  <a:pt x="391223" y="73786"/>
                </a:lnTo>
                <a:close/>
              </a:path>
              <a:path w="660400" h="86359">
                <a:moveTo>
                  <a:pt x="414375" y="22605"/>
                </a:moveTo>
                <a:lnTo>
                  <a:pt x="406425" y="22605"/>
                </a:lnTo>
                <a:lnTo>
                  <a:pt x="403326" y="23152"/>
                </a:lnTo>
                <a:lnTo>
                  <a:pt x="400392" y="24256"/>
                </a:lnTo>
                <a:lnTo>
                  <a:pt x="397382" y="25273"/>
                </a:lnTo>
                <a:lnTo>
                  <a:pt x="394919" y="26924"/>
                </a:lnTo>
                <a:lnTo>
                  <a:pt x="391083" y="31496"/>
                </a:lnTo>
                <a:lnTo>
                  <a:pt x="390118" y="34251"/>
                </a:lnTo>
                <a:lnTo>
                  <a:pt x="390118" y="41782"/>
                </a:lnTo>
                <a:lnTo>
                  <a:pt x="412915" y="56349"/>
                </a:lnTo>
                <a:lnTo>
                  <a:pt x="417258" y="58547"/>
                </a:lnTo>
                <a:lnTo>
                  <a:pt x="422109" y="63030"/>
                </a:lnTo>
                <a:lnTo>
                  <a:pt x="423290" y="65912"/>
                </a:lnTo>
                <a:lnTo>
                  <a:pt x="423290" y="73113"/>
                </a:lnTo>
                <a:lnTo>
                  <a:pt x="422008" y="75857"/>
                </a:lnTo>
                <a:lnTo>
                  <a:pt x="419455" y="77724"/>
                </a:lnTo>
                <a:lnTo>
                  <a:pt x="417080" y="79590"/>
                </a:lnTo>
                <a:lnTo>
                  <a:pt x="413511" y="80518"/>
                </a:lnTo>
                <a:lnTo>
                  <a:pt x="425464" y="80518"/>
                </a:lnTo>
                <a:lnTo>
                  <a:pt x="426720" y="78994"/>
                </a:lnTo>
                <a:lnTo>
                  <a:pt x="429005" y="76365"/>
                </a:lnTo>
                <a:lnTo>
                  <a:pt x="430118" y="73113"/>
                </a:lnTo>
                <a:lnTo>
                  <a:pt x="430149" y="63792"/>
                </a:lnTo>
                <a:lnTo>
                  <a:pt x="428688" y="59728"/>
                </a:lnTo>
                <a:lnTo>
                  <a:pt x="406425" y="47625"/>
                </a:lnTo>
                <a:lnTo>
                  <a:pt x="402272" y="45758"/>
                </a:lnTo>
                <a:lnTo>
                  <a:pt x="400265" y="44069"/>
                </a:lnTo>
                <a:lnTo>
                  <a:pt x="398068" y="42379"/>
                </a:lnTo>
                <a:lnTo>
                  <a:pt x="396976" y="40043"/>
                </a:lnTo>
                <a:lnTo>
                  <a:pt x="397035" y="34251"/>
                </a:lnTo>
                <a:lnTo>
                  <a:pt x="397979" y="32219"/>
                </a:lnTo>
                <a:lnTo>
                  <a:pt x="402094" y="28917"/>
                </a:lnTo>
                <a:lnTo>
                  <a:pt x="405155" y="28066"/>
                </a:lnTo>
                <a:lnTo>
                  <a:pt x="427682" y="28066"/>
                </a:lnTo>
                <a:lnTo>
                  <a:pt x="427545" y="27939"/>
                </a:lnTo>
                <a:lnTo>
                  <a:pt x="424980" y="26327"/>
                </a:lnTo>
                <a:lnTo>
                  <a:pt x="418401" y="23368"/>
                </a:lnTo>
                <a:lnTo>
                  <a:pt x="414375" y="22605"/>
                </a:lnTo>
                <a:close/>
              </a:path>
              <a:path w="660400" h="86359">
                <a:moveTo>
                  <a:pt x="427682" y="28066"/>
                </a:moveTo>
                <a:lnTo>
                  <a:pt x="412559" y="28066"/>
                </a:lnTo>
                <a:lnTo>
                  <a:pt x="415658" y="28663"/>
                </a:lnTo>
                <a:lnTo>
                  <a:pt x="418490" y="29845"/>
                </a:lnTo>
                <a:lnTo>
                  <a:pt x="426580" y="34671"/>
                </a:lnTo>
                <a:lnTo>
                  <a:pt x="429463" y="29718"/>
                </a:lnTo>
                <a:lnTo>
                  <a:pt x="427682" y="28066"/>
                </a:lnTo>
                <a:close/>
              </a:path>
              <a:path w="660400" h="86359">
                <a:moveTo>
                  <a:pt x="455091" y="29718"/>
                </a:moveTo>
                <a:lnTo>
                  <a:pt x="448233" y="29718"/>
                </a:lnTo>
                <a:lnTo>
                  <a:pt x="448233" y="75272"/>
                </a:lnTo>
                <a:lnTo>
                  <a:pt x="448591" y="77254"/>
                </a:lnTo>
                <a:lnTo>
                  <a:pt x="448712" y="77724"/>
                </a:lnTo>
                <a:lnTo>
                  <a:pt x="449711" y="79882"/>
                </a:lnTo>
                <a:lnTo>
                  <a:pt x="450519" y="81749"/>
                </a:lnTo>
                <a:lnTo>
                  <a:pt x="452005" y="83438"/>
                </a:lnTo>
                <a:lnTo>
                  <a:pt x="453974" y="84454"/>
                </a:lnTo>
                <a:lnTo>
                  <a:pt x="456006" y="85559"/>
                </a:lnTo>
                <a:lnTo>
                  <a:pt x="458470" y="86105"/>
                </a:lnTo>
                <a:lnTo>
                  <a:pt x="464591" y="86105"/>
                </a:lnTo>
                <a:lnTo>
                  <a:pt x="467067" y="85725"/>
                </a:lnTo>
                <a:lnTo>
                  <a:pt x="468807" y="84962"/>
                </a:lnTo>
                <a:lnTo>
                  <a:pt x="470446" y="84277"/>
                </a:lnTo>
                <a:lnTo>
                  <a:pt x="471957" y="83438"/>
                </a:lnTo>
                <a:lnTo>
                  <a:pt x="473328" y="82423"/>
                </a:lnTo>
                <a:lnTo>
                  <a:pt x="472216" y="80518"/>
                </a:lnTo>
                <a:lnTo>
                  <a:pt x="460260" y="80518"/>
                </a:lnTo>
                <a:lnTo>
                  <a:pt x="458381" y="79882"/>
                </a:lnTo>
                <a:lnTo>
                  <a:pt x="457009" y="78612"/>
                </a:lnTo>
                <a:lnTo>
                  <a:pt x="455739" y="77254"/>
                </a:lnTo>
                <a:lnTo>
                  <a:pt x="455165" y="75272"/>
                </a:lnTo>
                <a:lnTo>
                  <a:pt x="455091" y="29718"/>
                </a:lnTo>
                <a:close/>
              </a:path>
              <a:path w="660400" h="86359">
                <a:moveTo>
                  <a:pt x="470585" y="77724"/>
                </a:moveTo>
                <a:lnTo>
                  <a:pt x="467385" y="79590"/>
                </a:lnTo>
                <a:lnTo>
                  <a:pt x="464731" y="80518"/>
                </a:lnTo>
                <a:lnTo>
                  <a:pt x="472216" y="80518"/>
                </a:lnTo>
                <a:lnTo>
                  <a:pt x="470585" y="77724"/>
                </a:lnTo>
                <a:close/>
              </a:path>
              <a:path w="660400" h="86359">
                <a:moveTo>
                  <a:pt x="471398" y="24129"/>
                </a:moveTo>
                <a:lnTo>
                  <a:pt x="437540" y="24129"/>
                </a:lnTo>
                <a:lnTo>
                  <a:pt x="437540" y="29718"/>
                </a:lnTo>
                <a:lnTo>
                  <a:pt x="471398" y="29718"/>
                </a:lnTo>
                <a:lnTo>
                  <a:pt x="471398" y="24129"/>
                </a:lnTo>
                <a:close/>
              </a:path>
              <a:path w="660400" h="86359">
                <a:moveTo>
                  <a:pt x="455091" y="8000"/>
                </a:moveTo>
                <a:lnTo>
                  <a:pt x="448233" y="8000"/>
                </a:lnTo>
                <a:lnTo>
                  <a:pt x="448233" y="24129"/>
                </a:lnTo>
                <a:lnTo>
                  <a:pt x="455091" y="24129"/>
                </a:lnTo>
                <a:lnTo>
                  <a:pt x="455091" y="8000"/>
                </a:lnTo>
                <a:close/>
              </a:path>
              <a:path w="660400" h="86359">
                <a:moveTo>
                  <a:pt x="514946" y="22605"/>
                </a:moveTo>
                <a:lnTo>
                  <a:pt x="503986" y="22605"/>
                </a:lnTo>
                <a:lnTo>
                  <a:pt x="499554" y="23710"/>
                </a:lnTo>
                <a:lnTo>
                  <a:pt x="491058" y="28028"/>
                </a:lnTo>
                <a:lnTo>
                  <a:pt x="487629" y="31661"/>
                </a:lnTo>
                <a:lnTo>
                  <a:pt x="484974" y="36829"/>
                </a:lnTo>
                <a:lnTo>
                  <a:pt x="482320" y="41909"/>
                </a:lnTo>
                <a:lnTo>
                  <a:pt x="481049" y="47409"/>
                </a:lnTo>
                <a:lnTo>
                  <a:pt x="480999" y="58293"/>
                </a:lnTo>
                <a:lnTo>
                  <a:pt x="481736" y="62776"/>
                </a:lnTo>
                <a:lnTo>
                  <a:pt x="484746" y="72351"/>
                </a:lnTo>
                <a:lnTo>
                  <a:pt x="487718" y="76669"/>
                </a:lnTo>
                <a:lnTo>
                  <a:pt x="492099" y="80390"/>
                </a:lnTo>
                <a:lnTo>
                  <a:pt x="496493" y="84200"/>
                </a:lnTo>
                <a:lnTo>
                  <a:pt x="501967" y="86105"/>
                </a:lnTo>
                <a:lnTo>
                  <a:pt x="513029" y="86105"/>
                </a:lnTo>
                <a:lnTo>
                  <a:pt x="517423" y="85001"/>
                </a:lnTo>
                <a:lnTo>
                  <a:pt x="525919" y="80683"/>
                </a:lnTo>
                <a:lnTo>
                  <a:pt x="526079" y="80518"/>
                </a:lnTo>
                <a:lnTo>
                  <a:pt x="505180" y="80518"/>
                </a:lnTo>
                <a:lnTo>
                  <a:pt x="502107" y="79755"/>
                </a:lnTo>
                <a:lnTo>
                  <a:pt x="497014" y="76796"/>
                </a:lnTo>
                <a:lnTo>
                  <a:pt x="494868" y="74764"/>
                </a:lnTo>
                <a:lnTo>
                  <a:pt x="493039" y="72135"/>
                </a:lnTo>
                <a:lnTo>
                  <a:pt x="492125" y="70954"/>
                </a:lnTo>
                <a:lnTo>
                  <a:pt x="491350" y="69634"/>
                </a:lnTo>
                <a:lnTo>
                  <a:pt x="490740" y="68199"/>
                </a:lnTo>
                <a:lnTo>
                  <a:pt x="490093" y="66763"/>
                </a:lnTo>
                <a:lnTo>
                  <a:pt x="489546" y="65239"/>
                </a:lnTo>
                <a:lnTo>
                  <a:pt x="489089" y="63626"/>
                </a:lnTo>
                <a:lnTo>
                  <a:pt x="488264" y="60413"/>
                </a:lnTo>
                <a:lnTo>
                  <a:pt x="487884" y="57403"/>
                </a:lnTo>
                <a:lnTo>
                  <a:pt x="487941" y="50330"/>
                </a:lnTo>
                <a:lnTo>
                  <a:pt x="488353" y="47409"/>
                </a:lnTo>
                <a:lnTo>
                  <a:pt x="489369" y="43433"/>
                </a:lnTo>
                <a:lnTo>
                  <a:pt x="490270" y="39712"/>
                </a:lnTo>
                <a:lnTo>
                  <a:pt x="492493" y="36195"/>
                </a:lnTo>
                <a:lnTo>
                  <a:pt x="496061" y="32893"/>
                </a:lnTo>
                <a:lnTo>
                  <a:pt x="499605" y="29756"/>
                </a:lnTo>
                <a:lnTo>
                  <a:pt x="503808" y="28194"/>
                </a:lnTo>
                <a:lnTo>
                  <a:pt x="525001" y="28194"/>
                </a:lnTo>
                <a:lnTo>
                  <a:pt x="520433" y="24472"/>
                </a:lnTo>
                <a:lnTo>
                  <a:pt x="514946" y="22605"/>
                </a:lnTo>
                <a:close/>
              </a:path>
              <a:path w="660400" h="86359">
                <a:moveTo>
                  <a:pt x="525001" y="28194"/>
                </a:moveTo>
                <a:lnTo>
                  <a:pt x="512190" y="28194"/>
                </a:lnTo>
                <a:lnTo>
                  <a:pt x="515594" y="29209"/>
                </a:lnTo>
                <a:lnTo>
                  <a:pt x="518883" y="31241"/>
                </a:lnTo>
                <a:lnTo>
                  <a:pt x="522147" y="33108"/>
                </a:lnTo>
                <a:lnTo>
                  <a:pt x="524768" y="36195"/>
                </a:lnTo>
                <a:lnTo>
                  <a:pt x="526643" y="40385"/>
                </a:lnTo>
                <a:lnTo>
                  <a:pt x="528561" y="44450"/>
                </a:lnTo>
                <a:lnTo>
                  <a:pt x="529526" y="49022"/>
                </a:lnTo>
                <a:lnTo>
                  <a:pt x="529526" y="57403"/>
                </a:lnTo>
                <a:lnTo>
                  <a:pt x="513626" y="80518"/>
                </a:lnTo>
                <a:lnTo>
                  <a:pt x="526079" y="80518"/>
                </a:lnTo>
                <a:lnTo>
                  <a:pt x="536384" y="50330"/>
                </a:lnTo>
                <a:lnTo>
                  <a:pt x="535597" y="45885"/>
                </a:lnTo>
                <a:lnTo>
                  <a:pt x="534047" y="40894"/>
                </a:lnTo>
                <a:lnTo>
                  <a:pt x="532498" y="36068"/>
                </a:lnTo>
                <a:lnTo>
                  <a:pt x="529475" y="31838"/>
                </a:lnTo>
                <a:lnTo>
                  <a:pt x="525001" y="28194"/>
                </a:lnTo>
                <a:close/>
              </a:path>
              <a:path w="660400" h="86359">
                <a:moveTo>
                  <a:pt x="558177" y="24129"/>
                </a:moveTo>
                <a:lnTo>
                  <a:pt x="552145" y="24129"/>
                </a:lnTo>
                <a:lnTo>
                  <a:pt x="552145" y="84708"/>
                </a:lnTo>
                <a:lnTo>
                  <a:pt x="559003" y="84708"/>
                </a:lnTo>
                <a:lnTo>
                  <a:pt x="559003" y="36956"/>
                </a:lnTo>
                <a:lnTo>
                  <a:pt x="560920" y="35178"/>
                </a:lnTo>
                <a:lnTo>
                  <a:pt x="563384" y="33362"/>
                </a:lnTo>
                <a:lnTo>
                  <a:pt x="568292" y="30352"/>
                </a:lnTo>
                <a:lnTo>
                  <a:pt x="558723" y="30352"/>
                </a:lnTo>
                <a:lnTo>
                  <a:pt x="558177" y="24129"/>
                </a:lnTo>
                <a:close/>
              </a:path>
              <a:path w="660400" h="86359">
                <a:moveTo>
                  <a:pt x="577049" y="22732"/>
                </a:moveTo>
                <a:lnTo>
                  <a:pt x="573024" y="22732"/>
                </a:lnTo>
                <a:lnTo>
                  <a:pt x="571106" y="23113"/>
                </a:lnTo>
                <a:lnTo>
                  <a:pt x="568998" y="23875"/>
                </a:lnTo>
                <a:lnTo>
                  <a:pt x="566991" y="24472"/>
                </a:lnTo>
                <a:lnTo>
                  <a:pt x="558723" y="30352"/>
                </a:lnTo>
                <a:lnTo>
                  <a:pt x="568292" y="30352"/>
                </a:lnTo>
                <a:lnTo>
                  <a:pt x="569328" y="29718"/>
                </a:lnTo>
                <a:lnTo>
                  <a:pt x="572350" y="28828"/>
                </a:lnTo>
                <a:lnTo>
                  <a:pt x="581343" y="28828"/>
                </a:lnTo>
                <a:lnTo>
                  <a:pt x="582168" y="23622"/>
                </a:lnTo>
                <a:lnTo>
                  <a:pt x="579513" y="23025"/>
                </a:lnTo>
                <a:lnTo>
                  <a:pt x="577049" y="22732"/>
                </a:lnTo>
                <a:close/>
              </a:path>
              <a:path w="660400" h="86359">
                <a:moveTo>
                  <a:pt x="581343" y="28828"/>
                </a:moveTo>
                <a:lnTo>
                  <a:pt x="577646" y="28828"/>
                </a:lnTo>
                <a:lnTo>
                  <a:pt x="579564" y="29121"/>
                </a:lnTo>
                <a:lnTo>
                  <a:pt x="581202" y="29718"/>
                </a:lnTo>
                <a:lnTo>
                  <a:pt x="581343" y="28828"/>
                </a:lnTo>
                <a:close/>
              </a:path>
              <a:path w="660400" h="86359">
                <a:moveTo>
                  <a:pt x="599033" y="24129"/>
                </a:moveTo>
                <a:lnTo>
                  <a:pt x="592175" y="24129"/>
                </a:lnTo>
                <a:lnTo>
                  <a:pt x="592175" y="84708"/>
                </a:lnTo>
                <a:lnTo>
                  <a:pt x="599033" y="84708"/>
                </a:lnTo>
                <a:lnTo>
                  <a:pt x="599033" y="24129"/>
                </a:lnTo>
                <a:close/>
              </a:path>
              <a:path w="660400" h="86359">
                <a:moveTo>
                  <a:pt x="596836" y="1270"/>
                </a:moveTo>
                <a:lnTo>
                  <a:pt x="594093" y="1270"/>
                </a:lnTo>
                <a:lnTo>
                  <a:pt x="592899" y="1739"/>
                </a:lnTo>
                <a:lnTo>
                  <a:pt x="590981" y="3517"/>
                </a:lnTo>
                <a:lnTo>
                  <a:pt x="590524" y="4699"/>
                </a:lnTo>
                <a:lnTo>
                  <a:pt x="590555" y="7912"/>
                </a:lnTo>
                <a:lnTo>
                  <a:pt x="591032" y="9105"/>
                </a:lnTo>
                <a:lnTo>
                  <a:pt x="592950" y="10883"/>
                </a:lnTo>
                <a:lnTo>
                  <a:pt x="594093" y="11302"/>
                </a:lnTo>
                <a:lnTo>
                  <a:pt x="596925" y="11302"/>
                </a:lnTo>
                <a:lnTo>
                  <a:pt x="598119" y="10883"/>
                </a:lnTo>
                <a:lnTo>
                  <a:pt x="599935" y="9182"/>
                </a:lnTo>
                <a:lnTo>
                  <a:pt x="600405" y="7912"/>
                </a:lnTo>
                <a:lnTo>
                  <a:pt x="600405" y="4699"/>
                </a:lnTo>
                <a:lnTo>
                  <a:pt x="599897" y="3467"/>
                </a:lnTo>
                <a:lnTo>
                  <a:pt x="597979" y="1689"/>
                </a:lnTo>
                <a:lnTo>
                  <a:pt x="596836" y="1270"/>
                </a:lnTo>
                <a:close/>
              </a:path>
              <a:path w="660400" h="86359">
                <a:moveTo>
                  <a:pt x="655065" y="28194"/>
                </a:moveTo>
                <a:lnTo>
                  <a:pt x="643851" y="28194"/>
                </a:lnTo>
                <a:lnTo>
                  <a:pt x="647509" y="29502"/>
                </a:lnTo>
                <a:lnTo>
                  <a:pt x="649998" y="32130"/>
                </a:lnTo>
                <a:lnTo>
                  <a:pt x="652208" y="34505"/>
                </a:lnTo>
                <a:lnTo>
                  <a:pt x="653313" y="38100"/>
                </a:lnTo>
                <a:lnTo>
                  <a:pt x="653313" y="45338"/>
                </a:lnTo>
                <a:lnTo>
                  <a:pt x="648512" y="45427"/>
                </a:lnTo>
                <a:lnTo>
                  <a:pt x="643115" y="45935"/>
                </a:lnTo>
                <a:lnTo>
                  <a:pt x="631062" y="47790"/>
                </a:lnTo>
                <a:lnTo>
                  <a:pt x="625805" y="50037"/>
                </a:lnTo>
                <a:lnTo>
                  <a:pt x="616889" y="57150"/>
                </a:lnTo>
                <a:lnTo>
                  <a:pt x="614654" y="61887"/>
                </a:lnTo>
                <a:lnTo>
                  <a:pt x="614735" y="71081"/>
                </a:lnTo>
                <a:lnTo>
                  <a:pt x="615200" y="73278"/>
                </a:lnTo>
                <a:lnTo>
                  <a:pt x="616292" y="75564"/>
                </a:lnTo>
                <a:lnTo>
                  <a:pt x="617207" y="77685"/>
                </a:lnTo>
                <a:lnTo>
                  <a:pt x="632358" y="86105"/>
                </a:lnTo>
                <a:lnTo>
                  <a:pt x="639597" y="86105"/>
                </a:lnTo>
                <a:lnTo>
                  <a:pt x="643216" y="85432"/>
                </a:lnTo>
                <a:lnTo>
                  <a:pt x="646256" y="84035"/>
                </a:lnTo>
                <a:lnTo>
                  <a:pt x="649262" y="82803"/>
                </a:lnTo>
                <a:lnTo>
                  <a:pt x="651763" y="81241"/>
                </a:lnTo>
                <a:lnTo>
                  <a:pt x="652468" y="80518"/>
                </a:lnTo>
                <a:lnTo>
                  <a:pt x="634136" y="80518"/>
                </a:lnTo>
                <a:lnTo>
                  <a:pt x="632104" y="80225"/>
                </a:lnTo>
                <a:lnTo>
                  <a:pt x="627862" y="78955"/>
                </a:lnTo>
                <a:lnTo>
                  <a:pt x="625894" y="77597"/>
                </a:lnTo>
                <a:lnTo>
                  <a:pt x="624141" y="75564"/>
                </a:lnTo>
                <a:lnTo>
                  <a:pt x="622376" y="73621"/>
                </a:lnTo>
                <a:lnTo>
                  <a:pt x="621512" y="71081"/>
                </a:lnTo>
                <a:lnTo>
                  <a:pt x="621512" y="64388"/>
                </a:lnTo>
                <a:lnTo>
                  <a:pt x="653313" y="50926"/>
                </a:lnTo>
                <a:lnTo>
                  <a:pt x="659892" y="50926"/>
                </a:lnTo>
                <a:lnTo>
                  <a:pt x="659892" y="36410"/>
                </a:lnTo>
                <a:lnTo>
                  <a:pt x="658291" y="31496"/>
                </a:lnTo>
                <a:lnTo>
                  <a:pt x="655065" y="28194"/>
                </a:lnTo>
                <a:close/>
              </a:path>
              <a:path w="660400" h="86359">
                <a:moveTo>
                  <a:pt x="659892" y="79375"/>
                </a:moveTo>
                <a:lnTo>
                  <a:pt x="653580" y="79375"/>
                </a:lnTo>
                <a:lnTo>
                  <a:pt x="653999" y="84708"/>
                </a:lnTo>
                <a:lnTo>
                  <a:pt x="659892" y="84708"/>
                </a:lnTo>
                <a:lnTo>
                  <a:pt x="659892" y="79375"/>
                </a:lnTo>
                <a:close/>
              </a:path>
              <a:path w="660400" h="86359">
                <a:moveTo>
                  <a:pt x="659892" y="50926"/>
                </a:moveTo>
                <a:lnTo>
                  <a:pt x="653313" y="50926"/>
                </a:lnTo>
                <a:lnTo>
                  <a:pt x="653313" y="73151"/>
                </a:lnTo>
                <a:lnTo>
                  <a:pt x="651179" y="75272"/>
                </a:lnTo>
                <a:lnTo>
                  <a:pt x="648690" y="77000"/>
                </a:lnTo>
                <a:lnTo>
                  <a:pt x="645833" y="78358"/>
                </a:lnTo>
                <a:lnTo>
                  <a:pt x="642899" y="79794"/>
                </a:lnTo>
                <a:lnTo>
                  <a:pt x="639673" y="80518"/>
                </a:lnTo>
                <a:lnTo>
                  <a:pt x="652468" y="80518"/>
                </a:lnTo>
                <a:lnTo>
                  <a:pt x="653580" y="79375"/>
                </a:lnTo>
                <a:lnTo>
                  <a:pt x="659892" y="79375"/>
                </a:lnTo>
                <a:lnTo>
                  <a:pt x="659892" y="50926"/>
                </a:lnTo>
                <a:close/>
              </a:path>
              <a:path w="660400" h="86359">
                <a:moveTo>
                  <a:pt x="646328" y="22605"/>
                </a:moveTo>
                <a:lnTo>
                  <a:pt x="636955" y="22605"/>
                </a:lnTo>
                <a:lnTo>
                  <a:pt x="634758" y="22859"/>
                </a:lnTo>
                <a:lnTo>
                  <a:pt x="632663" y="23368"/>
                </a:lnTo>
                <a:lnTo>
                  <a:pt x="630631" y="23710"/>
                </a:lnTo>
                <a:lnTo>
                  <a:pt x="628662" y="24295"/>
                </a:lnTo>
                <a:lnTo>
                  <a:pt x="626745" y="25146"/>
                </a:lnTo>
                <a:lnTo>
                  <a:pt x="625005" y="25819"/>
                </a:lnTo>
                <a:lnTo>
                  <a:pt x="623519" y="26504"/>
                </a:lnTo>
                <a:lnTo>
                  <a:pt x="622782" y="26885"/>
                </a:lnTo>
                <a:lnTo>
                  <a:pt x="622058" y="27304"/>
                </a:lnTo>
                <a:lnTo>
                  <a:pt x="620437" y="28194"/>
                </a:lnTo>
                <a:lnTo>
                  <a:pt x="619414" y="28867"/>
                </a:lnTo>
                <a:lnTo>
                  <a:pt x="618909" y="29336"/>
                </a:lnTo>
                <a:lnTo>
                  <a:pt x="621372" y="34416"/>
                </a:lnTo>
                <a:lnTo>
                  <a:pt x="623315" y="33058"/>
                </a:lnTo>
                <a:lnTo>
                  <a:pt x="625894" y="31661"/>
                </a:lnTo>
                <a:lnTo>
                  <a:pt x="629107" y="30225"/>
                </a:lnTo>
                <a:lnTo>
                  <a:pt x="631964" y="28867"/>
                </a:lnTo>
                <a:lnTo>
                  <a:pt x="635279" y="28194"/>
                </a:lnTo>
                <a:lnTo>
                  <a:pt x="655065" y="28194"/>
                </a:lnTo>
                <a:lnTo>
                  <a:pt x="651598" y="24472"/>
                </a:lnTo>
                <a:lnTo>
                  <a:pt x="646328" y="2260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7848003"/>
            <a:ext cx="7560005" cy="2159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4996" y="8028000"/>
            <a:ext cx="1215390" cy="180340"/>
          </a:xfrm>
          <a:custGeom>
            <a:avLst/>
            <a:gdLst/>
            <a:ahLst/>
            <a:cxnLst/>
            <a:rect l="l" t="t" r="r" b="b"/>
            <a:pathLst>
              <a:path w="1215390" h="180340">
                <a:moveTo>
                  <a:pt x="1215008" y="0"/>
                </a:moveTo>
                <a:lnTo>
                  <a:pt x="0" y="0"/>
                </a:lnTo>
                <a:lnTo>
                  <a:pt x="0" y="179997"/>
                </a:lnTo>
                <a:lnTo>
                  <a:pt x="1215008" y="179997"/>
                </a:lnTo>
                <a:lnTo>
                  <a:pt x="1215008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26822" y="8073301"/>
            <a:ext cx="923290" cy="88265"/>
          </a:xfrm>
          <a:custGeom>
            <a:avLst/>
            <a:gdLst/>
            <a:ahLst/>
            <a:cxnLst/>
            <a:rect l="l" t="t" r="r" b="b"/>
            <a:pathLst>
              <a:path w="923290" h="88265">
                <a:moveTo>
                  <a:pt x="38481" y="0"/>
                </a:moveTo>
                <a:lnTo>
                  <a:pt x="28067" y="0"/>
                </a:lnTo>
                <a:lnTo>
                  <a:pt x="23749" y="977"/>
                </a:lnTo>
                <a:lnTo>
                  <a:pt x="0" y="36956"/>
                </a:lnTo>
                <a:lnTo>
                  <a:pt x="0" y="50926"/>
                </a:lnTo>
                <a:lnTo>
                  <a:pt x="762" y="56972"/>
                </a:lnTo>
                <a:lnTo>
                  <a:pt x="2286" y="62484"/>
                </a:lnTo>
                <a:lnTo>
                  <a:pt x="3721" y="67818"/>
                </a:lnTo>
                <a:lnTo>
                  <a:pt x="19304" y="84836"/>
                </a:lnTo>
                <a:lnTo>
                  <a:pt x="23368" y="86868"/>
                </a:lnTo>
                <a:lnTo>
                  <a:pt x="28016" y="87884"/>
                </a:lnTo>
                <a:lnTo>
                  <a:pt x="36830" y="87884"/>
                </a:lnTo>
                <a:lnTo>
                  <a:pt x="52778" y="81661"/>
                </a:lnTo>
                <a:lnTo>
                  <a:pt x="29552" y="81661"/>
                </a:lnTo>
                <a:lnTo>
                  <a:pt x="25819" y="80733"/>
                </a:lnTo>
                <a:lnTo>
                  <a:pt x="22606" y="78867"/>
                </a:lnTo>
                <a:lnTo>
                  <a:pt x="19380" y="77088"/>
                </a:lnTo>
                <a:lnTo>
                  <a:pt x="16548" y="74549"/>
                </a:lnTo>
                <a:lnTo>
                  <a:pt x="6985" y="49784"/>
                </a:lnTo>
                <a:lnTo>
                  <a:pt x="6985" y="38188"/>
                </a:lnTo>
                <a:lnTo>
                  <a:pt x="7785" y="32131"/>
                </a:lnTo>
                <a:lnTo>
                  <a:pt x="9398" y="26288"/>
                </a:lnTo>
                <a:lnTo>
                  <a:pt x="10922" y="20358"/>
                </a:lnTo>
                <a:lnTo>
                  <a:pt x="13754" y="15582"/>
                </a:lnTo>
                <a:lnTo>
                  <a:pt x="17907" y="11937"/>
                </a:lnTo>
                <a:lnTo>
                  <a:pt x="22047" y="8216"/>
                </a:lnTo>
                <a:lnTo>
                  <a:pt x="27000" y="6350"/>
                </a:lnTo>
                <a:lnTo>
                  <a:pt x="50961" y="6350"/>
                </a:lnTo>
                <a:lnTo>
                  <a:pt x="48133" y="4444"/>
                </a:lnTo>
                <a:lnTo>
                  <a:pt x="43637" y="1485"/>
                </a:lnTo>
                <a:lnTo>
                  <a:pt x="38481" y="0"/>
                </a:lnTo>
                <a:close/>
              </a:path>
              <a:path w="923290" h="88265">
                <a:moveTo>
                  <a:pt x="54864" y="70485"/>
                </a:moveTo>
                <a:lnTo>
                  <a:pt x="52146" y="74129"/>
                </a:lnTo>
                <a:lnTo>
                  <a:pt x="49098" y="76873"/>
                </a:lnTo>
                <a:lnTo>
                  <a:pt x="42240" y="80683"/>
                </a:lnTo>
                <a:lnTo>
                  <a:pt x="38265" y="81661"/>
                </a:lnTo>
                <a:lnTo>
                  <a:pt x="52778" y="81661"/>
                </a:lnTo>
                <a:lnTo>
                  <a:pt x="54648" y="80213"/>
                </a:lnTo>
                <a:lnTo>
                  <a:pt x="56718" y="78193"/>
                </a:lnTo>
                <a:lnTo>
                  <a:pt x="58674" y="75818"/>
                </a:lnTo>
                <a:lnTo>
                  <a:pt x="54864" y="70485"/>
                </a:lnTo>
                <a:close/>
              </a:path>
              <a:path w="923290" h="88265">
                <a:moveTo>
                  <a:pt x="50961" y="6350"/>
                </a:moveTo>
                <a:lnTo>
                  <a:pt x="35052" y="6350"/>
                </a:lnTo>
                <a:lnTo>
                  <a:pt x="37465" y="6857"/>
                </a:lnTo>
                <a:lnTo>
                  <a:pt x="40005" y="7874"/>
                </a:lnTo>
                <a:lnTo>
                  <a:pt x="52832" y="20447"/>
                </a:lnTo>
                <a:lnTo>
                  <a:pt x="58166" y="16256"/>
                </a:lnTo>
                <a:lnTo>
                  <a:pt x="55880" y="11341"/>
                </a:lnTo>
                <a:lnTo>
                  <a:pt x="52527" y="7404"/>
                </a:lnTo>
                <a:lnTo>
                  <a:pt x="50961" y="6350"/>
                </a:lnTo>
                <a:close/>
              </a:path>
              <a:path w="923290" h="88265">
                <a:moveTo>
                  <a:pt x="105765" y="29844"/>
                </a:moveTo>
                <a:lnTo>
                  <a:pt x="95376" y="29844"/>
                </a:lnTo>
                <a:lnTo>
                  <a:pt x="98755" y="31153"/>
                </a:lnTo>
                <a:lnTo>
                  <a:pt x="103124" y="36156"/>
                </a:lnTo>
                <a:lnTo>
                  <a:pt x="104140" y="39750"/>
                </a:lnTo>
                <a:lnTo>
                  <a:pt x="104140" y="46989"/>
                </a:lnTo>
                <a:lnTo>
                  <a:pt x="99695" y="47078"/>
                </a:lnTo>
                <a:lnTo>
                  <a:pt x="94691" y="47586"/>
                </a:lnTo>
                <a:lnTo>
                  <a:pt x="83515" y="49441"/>
                </a:lnTo>
                <a:lnTo>
                  <a:pt x="78651" y="51688"/>
                </a:lnTo>
                <a:lnTo>
                  <a:pt x="74549" y="55244"/>
                </a:lnTo>
                <a:lnTo>
                  <a:pt x="70396" y="58800"/>
                </a:lnTo>
                <a:lnTo>
                  <a:pt x="68325" y="63538"/>
                </a:lnTo>
                <a:lnTo>
                  <a:pt x="68401" y="72732"/>
                </a:lnTo>
                <a:lnTo>
                  <a:pt x="68834" y="74930"/>
                </a:lnTo>
                <a:lnTo>
                  <a:pt x="69850" y="77216"/>
                </a:lnTo>
                <a:lnTo>
                  <a:pt x="70688" y="79324"/>
                </a:lnTo>
                <a:lnTo>
                  <a:pt x="84721" y="87756"/>
                </a:lnTo>
                <a:lnTo>
                  <a:pt x="91440" y="87756"/>
                </a:lnTo>
                <a:lnTo>
                  <a:pt x="94780" y="87083"/>
                </a:lnTo>
                <a:lnTo>
                  <a:pt x="97625" y="85674"/>
                </a:lnTo>
                <a:lnTo>
                  <a:pt x="100393" y="84455"/>
                </a:lnTo>
                <a:lnTo>
                  <a:pt x="102692" y="82892"/>
                </a:lnTo>
                <a:lnTo>
                  <a:pt x="103347" y="82168"/>
                </a:lnTo>
                <a:lnTo>
                  <a:pt x="86372" y="82168"/>
                </a:lnTo>
                <a:lnTo>
                  <a:pt x="84493" y="81876"/>
                </a:lnTo>
                <a:lnTo>
                  <a:pt x="82600" y="81280"/>
                </a:lnTo>
                <a:lnTo>
                  <a:pt x="80556" y="80594"/>
                </a:lnTo>
                <a:lnTo>
                  <a:pt x="78727" y="79248"/>
                </a:lnTo>
                <a:lnTo>
                  <a:pt x="77101" y="77216"/>
                </a:lnTo>
                <a:lnTo>
                  <a:pt x="75476" y="75260"/>
                </a:lnTo>
                <a:lnTo>
                  <a:pt x="74675" y="72732"/>
                </a:lnTo>
                <a:lnTo>
                  <a:pt x="74675" y="66039"/>
                </a:lnTo>
                <a:lnTo>
                  <a:pt x="104140" y="52578"/>
                </a:lnTo>
                <a:lnTo>
                  <a:pt x="110236" y="52578"/>
                </a:lnTo>
                <a:lnTo>
                  <a:pt x="110236" y="38061"/>
                </a:lnTo>
                <a:lnTo>
                  <a:pt x="108750" y="33147"/>
                </a:lnTo>
                <a:lnTo>
                  <a:pt x="105765" y="29844"/>
                </a:lnTo>
                <a:close/>
              </a:path>
              <a:path w="923290" h="88265">
                <a:moveTo>
                  <a:pt x="110236" y="81025"/>
                </a:moveTo>
                <a:lnTo>
                  <a:pt x="104381" y="81025"/>
                </a:lnTo>
                <a:lnTo>
                  <a:pt x="104775" y="86360"/>
                </a:lnTo>
                <a:lnTo>
                  <a:pt x="110236" y="86360"/>
                </a:lnTo>
                <a:lnTo>
                  <a:pt x="110236" y="81025"/>
                </a:lnTo>
                <a:close/>
              </a:path>
              <a:path w="923290" h="88265">
                <a:moveTo>
                  <a:pt x="110236" y="52578"/>
                </a:moveTo>
                <a:lnTo>
                  <a:pt x="104140" y="52578"/>
                </a:lnTo>
                <a:lnTo>
                  <a:pt x="104022" y="74930"/>
                </a:lnTo>
                <a:lnTo>
                  <a:pt x="102171" y="76923"/>
                </a:lnTo>
                <a:lnTo>
                  <a:pt x="99860" y="78651"/>
                </a:lnTo>
                <a:lnTo>
                  <a:pt x="97218" y="80010"/>
                </a:lnTo>
                <a:lnTo>
                  <a:pt x="94488" y="81445"/>
                </a:lnTo>
                <a:lnTo>
                  <a:pt x="91503" y="82168"/>
                </a:lnTo>
                <a:lnTo>
                  <a:pt x="103347" y="82168"/>
                </a:lnTo>
                <a:lnTo>
                  <a:pt x="104381" y="81025"/>
                </a:lnTo>
                <a:lnTo>
                  <a:pt x="110236" y="81025"/>
                </a:lnTo>
                <a:lnTo>
                  <a:pt x="110236" y="52578"/>
                </a:lnTo>
                <a:close/>
              </a:path>
              <a:path w="923290" h="88265">
                <a:moveTo>
                  <a:pt x="97663" y="24256"/>
                </a:moveTo>
                <a:lnTo>
                  <a:pt x="88976" y="24256"/>
                </a:lnTo>
                <a:lnTo>
                  <a:pt x="86944" y="24511"/>
                </a:lnTo>
                <a:lnTo>
                  <a:pt x="85001" y="25018"/>
                </a:lnTo>
                <a:lnTo>
                  <a:pt x="83121" y="25361"/>
                </a:lnTo>
                <a:lnTo>
                  <a:pt x="81292" y="25946"/>
                </a:lnTo>
                <a:lnTo>
                  <a:pt x="79514" y="26797"/>
                </a:lnTo>
                <a:lnTo>
                  <a:pt x="77914" y="27470"/>
                </a:lnTo>
                <a:lnTo>
                  <a:pt x="72262" y="30987"/>
                </a:lnTo>
                <a:lnTo>
                  <a:pt x="74549" y="36068"/>
                </a:lnTo>
                <a:lnTo>
                  <a:pt x="76339" y="34709"/>
                </a:lnTo>
                <a:lnTo>
                  <a:pt x="78727" y="33312"/>
                </a:lnTo>
                <a:lnTo>
                  <a:pt x="81724" y="31876"/>
                </a:lnTo>
                <a:lnTo>
                  <a:pt x="84366" y="30518"/>
                </a:lnTo>
                <a:lnTo>
                  <a:pt x="87439" y="29844"/>
                </a:lnTo>
                <a:lnTo>
                  <a:pt x="105765" y="29844"/>
                </a:lnTo>
                <a:lnTo>
                  <a:pt x="102552" y="26123"/>
                </a:lnTo>
                <a:lnTo>
                  <a:pt x="97663" y="24256"/>
                </a:lnTo>
                <a:close/>
              </a:path>
              <a:path w="923290" h="88265">
                <a:moveTo>
                  <a:pt x="132448" y="25781"/>
                </a:moveTo>
                <a:lnTo>
                  <a:pt x="126860" y="25781"/>
                </a:lnTo>
                <a:lnTo>
                  <a:pt x="126860" y="86360"/>
                </a:lnTo>
                <a:lnTo>
                  <a:pt x="133210" y="86360"/>
                </a:lnTo>
                <a:lnTo>
                  <a:pt x="133210" y="38607"/>
                </a:lnTo>
                <a:lnTo>
                  <a:pt x="135000" y="36830"/>
                </a:lnTo>
                <a:lnTo>
                  <a:pt x="137274" y="35013"/>
                </a:lnTo>
                <a:lnTo>
                  <a:pt x="141825" y="32004"/>
                </a:lnTo>
                <a:lnTo>
                  <a:pt x="132956" y="32004"/>
                </a:lnTo>
                <a:lnTo>
                  <a:pt x="132448" y="25781"/>
                </a:lnTo>
                <a:close/>
              </a:path>
              <a:path w="923290" h="88265">
                <a:moveTo>
                  <a:pt x="149936" y="24384"/>
                </a:moveTo>
                <a:lnTo>
                  <a:pt x="146215" y="24384"/>
                </a:lnTo>
                <a:lnTo>
                  <a:pt x="144437" y="24764"/>
                </a:lnTo>
                <a:lnTo>
                  <a:pt x="142481" y="25526"/>
                </a:lnTo>
                <a:lnTo>
                  <a:pt x="140627" y="26123"/>
                </a:lnTo>
                <a:lnTo>
                  <a:pt x="138798" y="27139"/>
                </a:lnTo>
                <a:lnTo>
                  <a:pt x="134061" y="30962"/>
                </a:lnTo>
                <a:lnTo>
                  <a:pt x="132956" y="32004"/>
                </a:lnTo>
                <a:lnTo>
                  <a:pt x="141825" y="32004"/>
                </a:lnTo>
                <a:lnTo>
                  <a:pt x="142786" y="31368"/>
                </a:lnTo>
                <a:lnTo>
                  <a:pt x="145580" y="30480"/>
                </a:lnTo>
                <a:lnTo>
                  <a:pt x="153915" y="30480"/>
                </a:lnTo>
                <a:lnTo>
                  <a:pt x="154686" y="25273"/>
                </a:lnTo>
                <a:lnTo>
                  <a:pt x="152222" y="24676"/>
                </a:lnTo>
                <a:lnTo>
                  <a:pt x="149936" y="24384"/>
                </a:lnTo>
                <a:close/>
              </a:path>
              <a:path w="923290" h="88265">
                <a:moveTo>
                  <a:pt x="153915" y="30480"/>
                </a:moveTo>
                <a:lnTo>
                  <a:pt x="150495" y="30480"/>
                </a:lnTo>
                <a:lnTo>
                  <a:pt x="152273" y="30772"/>
                </a:lnTo>
                <a:lnTo>
                  <a:pt x="153784" y="31368"/>
                </a:lnTo>
                <a:lnTo>
                  <a:pt x="153915" y="30480"/>
                </a:lnTo>
                <a:close/>
              </a:path>
              <a:path w="923290" h="88265">
                <a:moveTo>
                  <a:pt x="169532" y="25781"/>
                </a:moveTo>
                <a:lnTo>
                  <a:pt x="163944" y="25781"/>
                </a:lnTo>
                <a:lnTo>
                  <a:pt x="163944" y="86360"/>
                </a:lnTo>
                <a:lnTo>
                  <a:pt x="170294" y="86360"/>
                </a:lnTo>
                <a:lnTo>
                  <a:pt x="170294" y="38607"/>
                </a:lnTo>
                <a:lnTo>
                  <a:pt x="172085" y="36830"/>
                </a:lnTo>
                <a:lnTo>
                  <a:pt x="174371" y="35013"/>
                </a:lnTo>
                <a:lnTo>
                  <a:pt x="178912" y="32004"/>
                </a:lnTo>
                <a:lnTo>
                  <a:pt x="170040" y="32004"/>
                </a:lnTo>
                <a:lnTo>
                  <a:pt x="169532" y="25781"/>
                </a:lnTo>
                <a:close/>
              </a:path>
              <a:path w="923290" h="88265">
                <a:moveTo>
                  <a:pt x="187020" y="24384"/>
                </a:moveTo>
                <a:lnTo>
                  <a:pt x="183299" y="24384"/>
                </a:lnTo>
                <a:lnTo>
                  <a:pt x="181521" y="24764"/>
                </a:lnTo>
                <a:lnTo>
                  <a:pt x="179565" y="25526"/>
                </a:lnTo>
                <a:lnTo>
                  <a:pt x="177711" y="26123"/>
                </a:lnTo>
                <a:lnTo>
                  <a:pt x="175882" y="27139"/>
                </a:lnTo>
                <a:lnTo>
                  <a:pt x="171145" y="30962"/>
                </a:lnTo>
                <a:lnTo>
                  <a:pt x="170040" y="32004"/>
                </a:lnTo>
                <a:lnTo>
                  <a:pt x="178912" y="32004"/>
                </a:lnTo>
                <a:lnTo>
                  <a:pt x="179870" y="31368"/>
                </a:lnTo>
                <a:lnTo>
                  <a:pt x="182664" y="30480"/>
                </a:lnTo>
                <a:lnTo>
                  <a:pt x="191008" y="30480"/>
                </a:lnTo>
                <a:lnTo>
                  <a:pt x="191757" y="25273"/>
                </a:lnTo>
                <a:lnTo>
                  <a:pt x="189306" y="24676"/>
                </a:lnTo>
                <a:lnTo>
                  <a:pt x="187020" y="24384"/>
                </a:lnTo>
                <a:close/>
              </a:path>
              <a:path w="923290" h="88265">
                <a:moveTo>
                  <a:pt x="191008" y="30480"/>
                </a:moveTo>
                <a:lnTo>
                  <a:pt x="187566" y="30480"/>
                </a:lnTo>
                <a:lnTo>
                  <a:pt x="189356" y="30772"/>
                </a:lnTo>
                <a:lnTo>
                  <a:pt x="190880" y="31368"/>
                </a:lnTo>
                <a:lnTo>
                  <a:pt x="191008" y="30480"/>
                </a:lnTo>
                <a:close/>
              </a:path>
              <a:path w="923290" h="88265">
                <a:moveTo>
                  <a:pt x="228892" y="24256"/>
                </a:moveTo>
                <a:lnTo>
                  <a:pt x="219659" y="24256"/>
                </a:lnTo>
                <a:lnTo>
                  <a:pt x="215887" y="25234"/>
                </a:lnTo>
                <a:lnTo>
                  <a:pt x="198234" y="48729"/>
                </a:lnTo>
                <a:lnTo>
                  <a:pt x="198234" y="66001"/>
                </a:lnTo>
                <a:lnTo>
                  <a:pt x="200571" y="73787"/>
                </a:lnTo>
                <a:lnTo>
                  <a:pt x="205219" y="79375"/>
                </a:lnTo>
                <a:lnTo>
                  <a:pt x="209791" y="84962"/>
                </a:lnTo>
                <a:lnTo>
                  <a:pt x="216319" y="87756"/>
                </a:lnTo>
                <a:lnTo>
                  <a:pt x="227495" y="87756"/>
                </a:lnTo>
                <a:lnTo>
                  <a:pt x="230454" y="87287"/>
                </a:lnTo>
                <a:lnTo>
                  <a:pt x="233667" y="86360"/>
                </a:lnTo>
                <a:lnTo>
                  <a:pt x="236461" y="85598"/>
                </a:lnTo>
                <a:lnTo>
                  <a:pt x="238798" y="84670"/>
                </a:lnTo>
                <a:lnTo>
                  <a:pt x="240665" y="83566"/>
                </a:lnTo>
                <a:lnTo>
                  <a:pt x="242176" y="82626"/>
                </a:lnTo>
                <a:lnTo>
                  <a:pt x="242761" y="82168"/>
                </a:lnTo>
                <a:lnTo>
                  <a:pt x="218224" y="82168"/>
                </a:lnTo>
                <a:lnTo>
                  <a:pt x="213144" y="79756"/>
                </a:lnTo>
                <a:lnTo>
                  <a:pt x="206286" y="70269"/>
                </a:lnTo>
                <a:lnTo>
                  <a:pt x="204584" y="63626"/>
                </a:lnTo>
                <a:lnTo>
                  <a:pt x="204584" y="54991"/>
                </a:lnTo>
                <a:lnTo>
                  <a:pt x="247256" y="54991"/>
                </a:lnTo>
                <a:lnTo>
                  <a:pt x="247091" y="50330"/>
                </a:lnTo>
                <a:lnTo>
                  <a:pt x="246939" y="49403"/>
                </a:lnTo>
                <a:lnTo>
                  <a:pt x="205092" y="49403"/>
                </a:lnTo>
                <a:lnTo>
                  <a:pt x="205943" y="42633"/>
                </a:lnTo>
                <a:lnTo>
                  <a:pt x="208064" y="37630"/>
                </a:lnTo>
                <a:lnTo>
                  <a:pt x="214668" y="31368"/>
                </a:lnTo>
                <a:lnTo>
                  <a:pt x="218554" y="29844"/>
                </a:lnTo>
                <a:lnTo>
                  <a:pt x="238240" y="29844"/>
                </a:lnTo>
                <a:lnTo>
                  <a:pt x="233629" y="25869"/>
                </a:lnTo>
                <a:lnTo>
                  <a:pt x="228892" y="24256"/>
                </a:lnTo>
                <a:close/>
              </a:path>
              <a:path w="923290" h="88265">
                <a:moveTo>
                  <a:pt x="243065" y="74422"/>
                </a:moveTo>
                <a:lnTo>
                  <a:pt x="238163" y="79590"/>
                </a:lnTo>
                <a:lnTo>
                  <a:pt x="232105" y="82168"/>
                </a:lnTo>
                <a:lnTo>
                  <a:pt x="242761" y="82168"/>
                </a:lnTo>
                <a:lnTo>
                  <a:pt x="243624" y="81495"/>
                </a:lnTo>
                <a:lnTo>
                  <a:pt x="244970" y="80137"/>
                </a:lnTo>
                <a:lnTo>
                  <a:pt x="243065" y="74422"/>
                </a:lnTo>
                <a:close/>
              </a:path>
              <a:path w="923290" h="88265">
                <a:moveTo>
                  <a:pt x="238240" y="29844"/>
                </a:moveTo>
                <a:lnTo>
                  <a:pt x="225171" y="29844"/>
                </a:lnTo>
                <a:lnTo>
                  <a:pt x="227444" y="30353"/>
                </a:lnTo>
                <a:lnTo>
                  <a:pt x="229984" y="31368"/>
                </a:lnTo>
                <a:lnTo>
                  <a:pt x="232448" y="32385"/>
                </a:lnTo>
                <a:lnTo>
                  <a:pt x="234683" y="34505"/>
                </a:lnTo>
                <a:lnTo>
                  <a:pt x="236715" y="37718"/>
                </a:lnTo>
                <a:lnTo>
                  <a:pt x="238747" y="40855"/>
                </a:lnTo>
                <a:lnTo>
                  <a:pt x="239890" y="44742"/>
                </a:lnTo>
                <a:lnTo>
                  <a:pt x="240144" y="49403"/>
                </a:lnTo>
                <a:lnTo>
                  <a:pt x="246939" y="49403"/>
                </a:lnTo>
                <a:lnTo>
                  <a:pt x="246329" y="45681"/>
                </a:lnTo>
                <a:lnTo>
                  <a:pt x="243535" y="36194"/>
                </a:lnTo>
                <a:lnTo>
                  <a:pt x="240995" y="32219"/>
                </a:lnTo>
                <a:lnTo>
                  <a:pt x="238240" y="29844"/>
                </a:lnTo>
                <a:close/>
              </a:path>
              <a:path w="923290" h="88265">
                <a:moveTo>
                  <a:pt x="269367" y="31368"/>
                </a:moveTo>
                <a:lnTo>
                  <a:pt x="263017" y="31368"/>
                </a:lnTo>
                <a:lnTo>
                  <a:pt x="263017" y="86360"/>
                </a:lnTo>
                <a:lnTo>
                  <a:pt x="269367" y="86360"/>
                </a:lnTo>
                <a:lnTo>
                  <a:pt x="269367" y="31368"/>
                </a:lnTo>
                <a:close/>
              </a:path>
              <a:path w="923290" h="88265">
                <a:moveTo>
                  <a:pt x="282689" y="25781"/>
                </a:moveTo>
                <a:lnTo>
                  <a:pt x="254495" y="25781"/>
                </a:lnTo>
                <a:lnTo>
                  <a:pt x="254495" y="31368"/>
                </a:lnTo>
                <a:lnTo>
                  <a:pt x="282689" y="31368"/>
                </a:lnTo>
                <a:lnTo>
                  <a:pt x="282689" y="25781"/>
                </a:lnTo>
                <a:close/>
              </a:path>
              <a:path w="923290" h="88265">
                <a:moveTo>
                  <a:pt x="281038" y="0"/>
                </a:moveTo>
                <a:lnTo>
                  <a:pt x="273850" y="0"/>
                </a:lnTo>
                <a:lnTo>
                  <a:pt x="270167" y="1485"/>
                </a:lnTo>
                <a:lnTo>
                  <a:pt x="267449" y="4444"/>
                </a:lnTo>
                <a:lnTo>
                  <a:pt x="264579" y="7747"/>
                </a:lnTo>
                <a:lnTo>
                  <a:pt x="263169" y="12445"/>
                </a:lnTo>
                <a:lnTo>
                  <a:pt x="263131" y="25781"/>
                </a:lnTo>
                <a:lnTo>
                  <a:pt x="269367" y="25781"/>
                </a:lnTo>
                <a:lnTo>
                  <a:pt x="269367" y="16598"/>
                </a:lnTo>
                <a:lnTo>
                  <a:pt x="269608" y="14312"/>
                </a:lnTo>
                <a:lnTo>
                  <a:pt x="270116" y="12445"/>
                </a:lnTo>
                <a:lnTo>
                  <a:pt x="270459" y="10833"/>
                </a:lnTo>
                <a:lnTo>
                  <a:pt x="271132" y="9398"/>
                </a:lnTo>
                <a:lnTo>
                  <a:pt x="272161" y="8128"/>
                </a:lnTo>
                <a:lnTo>
                  <a:pt x="273596" y="6438"/>
                </a:lnTo>
                <a:lnTo>
                  <a:pt x="275704" y="5587"/>
                </a:lnTo>
                <a:lnTo>
                  <a:pt x="288461" y="5587"/>
                </a:lnTo>
                <a:lnTo>
                  <a:pt x="289293" y="2412"/>
                </a:lnTo>
                <a:lnTo>
                  <a:pt x="288455" y="1993"/>
                </a:lnTo>
                <a:lnTo>
                  <a:pt x="287007" y="1435"/>
                </a:lnTo>
                <a:lnTo>
                  <a:pt x="284975" y="762"/>
                </a:lnTo>
                <a:lnTo>
                  <a:pt x="283197" y="254"/>
                </a:lnTo>
                <a:lnTo>
                  <a:pt x="281038" y="0"/>
                </a:lnTo>
                <a:close/>
              </a:path>
              <a:path w="923290" h="88265">
                <a:moveTo>
                  <a:pt x="288461" y="5587"/>
                </a:moveTo>
                <a:lnTo>
                  <a:pt x="280530" y="5587"/>
                </a:lnTo>
                <a:lnTo>
                  <a:pt x="282359" y="5842"/>
                </a:lnTo>
                <a:lnTo>
                  <a:pt x="283959" y="6350"/>
                </a:lnTo>
                <a:lnTo>
                  <a:pt x="285407" y="6692"/>
                </a:lnTo>
                <a:lnTo>
                  <a:pt x="286715" y="7150"/>
                </a:lnTo>
                <a:lnTo>
                  <a:pt x="287896" y="7747"/>
                </a:lnTo>
                <a:lnTo>
                  <a:pt x="288461" y="5587"/>
                </a:lnTo>
                <a:close/>
              </a:path>
              <a:path w="923290" h="88265">
                <a:moveTo>
                  <a:pt x="321767" y="24256"/>
                </a:moveTo>
                <a:lnTo>
                  <a:pt x="311607" y="24256"/>
                </a:lnTo>
                <a:lnTo>
                  <a:pt x="307505" y="25361"/>
                </a:lnTo>
                <a:lnTo>
                  <a:pt x="299631" y="29679"/>
                </a:lnTo>
                <a:lnTo>
                  <a:pt x="296456" y="33312"/>
                </a:lnTo>
                <a:lnTo>
                  <a:pt x="293992" y="38481"/>
                </a:lnTo>
                <a:lnTo>
                  <a:pt x="291541" y="43561"/>
                </a:lnTo>
                <a:lnTo>
                  <a:pt x="290355" y="49060"/>
                </a:lnTo>
                <a:lnTo>
                  <a:pt x="290309" y="59943"/>
                </a:lnTo>
                <a:lnTo>
                  <a:pt x="290995" y="64427"/>
                </a:lnTo>
                <a:lnTo>
                  <a:pt x="293789" y="73990"/>
                </a:lnTo>
                <a:lnTo>
                  <a:pt x="296532" y="78320"/>
                </a:lnTo>
                <a:lnTo>
                  <a:pt x="300596" y="82042"/>
                </a:lnTo>
                <a:lnTo>
                  <a:pt x="304660" y="85851"/>
                </a:lnTo>
                <a:lnTo>
                  <a:pt x="309740" y="87756"/>
                </a:lnTo>
                <a:lnTo>
                  <a:pt x="319989" y="87756"/>
                </a:lnTo>
                <a:lnTo>
                  <a:pt x="324053" y="86652"/>
                </a:lnTo>
                <a:lnTo>
                  <a:pt x="331927" y="82334"/>
                </a:lnTo>
                <a:lnTo>
                  <a:pt x="332075" y="82168"/>
                </a:lnTo>
                <a:lnTo>
                  <a:pt x="312712" y="82168"/>
                </a:lnTo>
                <a:lnTo>
                  <a:pt x="309867" y="81406"/>
                </a:lnTo>
                <a:lnTo>
                  <a:pt x="307416" y="79882"/>
                </a:lnTo>
                <a:lnTo>
                  <a:pt x="305155" y="78447"/>
                </a:lnTo>
                <a:lnTo>
                  <a:pt x="303161" y="76415"/>
                </a:lnTo>
                <a:lnTo>
                  <a:pt x="301472" y="73787"/>
                </a:lnTo>
                <a:lnTo>
                  <a:pt x="300621" y="72593"/>
                </a:lnTo>
                <a:lnTo>
                  <a:pt x="296684" y="59055"/>
                </a:lnTo>
                <a:lnTo>
                  <a:pt x="296739" y="51981"/>
                </a:lnTo>
                <a:lnTo>
                  <a:pt x="311442" y="29844"/>
                </a:lnTo>
                <a:lnTo>
                  <a:pt x="331081" y="29844"/>
                </a:lnTo>
                <a:lnTo>
                  <a:pt x="326847" y="26123"/>
                </a:lnTo>
                <a:lnTo>
                  <a:pt x="321767" y="24256"/>
                </a:lnTo>
                <a:close/>
              </a:path>
              <a:path w="923290" h="88265">
                <a:moveTo>
                  <a:pt x="331081" y="29844"/>
                </a:moveTo>
                <a:lnTo>
                  <a:pt x="319201" y="29844"/>
                </a:lnTo>
                <a:lnTo>
                  <a:pt x="322364" y="30861"/>
                </a:lnTo>
                <a:lnTo>
                  <a:pt x="325412" y="32893"/>
                </a:lnTo>
                <a:lnTo>
                  <a:pt x="328434" y="34759"/>
                </a:lnTo>
                <a:lnTo>
                  <a:pt x="330787" y="37718"/>
                </a:lnTo>
                <a:lnTo>
                  <a:pt x="332600" y="42037"/>
                </a:lnTo>
                <a:lnTo>
                  <a:pt x="334378" y="46100"/>
                </a:lnTo>
                <a:lnTo>
                  <a:pt x="335267" y="50673"/>
                </a:lnTo>
                <a:lnTo>
                  <a:pt x="335267" y="59055"/>
                </a:lnTo>
                <a:lnTo>
                  <a:pt x="320535" y="82168"/>
                </a:lnTo>
                <a:lnTo>
                  <a:pt x="332075" y="82168"/>
                </a:lnTo>
                <a:lnTo>
                  <a:pt x="341617" y="51981"/>
                </a:lnTo>
                <a:lnTo>
                  <a:pt x="340906" y="47536"/>
                </a:lnTo>
                <a:lnTo>
                  <a:pt x="339458" y="42544"/>
                </a:lnTo>
                <a:lnTo>
                  <a:pt x="338023" y="37718"/>
                </a:lnTo>
                <a:lnTo>
                  <a:pt x="335229" y="33489"/>
                </a:lnTo>
                <a:lnTo>
                  <a:pt x="331081" y="29844"/>
                </a:lnTo>
                <a:close/>
              </a:path>
              <a:path w="923290" h="88265">
                <a:moveTo>
                  <a:pt x="361556" y="25781"/>
                </a:moveTo>
                <a:lnTo>
                  <a:pt x="355206" y="25781"/>
                </a:lnTo>
                <a:lnTo>
                  <a:pt x="355206" y="68453"/>
                </a:lnTo>
                <a:lnTo>
                  <a:pt x="355625" y="72047"/>
                </a:lnTo>
                <a:lnTo>
                  <a:pt x="356476" y="74675"/>
                </a:lnTo>
                <a:lnTo>
                  <a:pt x="359194" y="83477"/>
                </a:lnTo>
                <a:lnTo>
                  <a:pt x="365874" y="87884"/>
                </a:lnTo>
                <a:lnTo>
                  <a:pt x="380771" y="87884"/>
                </a:lnTo>
                <a:lnTo>
                  <a:pt x="384416" y="87160"/>
                </a:lnTo>
                <a:lnTo>
                  <a:pt x="390347" y="84366"/>
                </a:lnTo>
                <a:lnTo>
                  <a:pt x="392925" y="82676"/>
                </a:lnTo>
                <a:lnTo>
                  <a:pt x="393639" y="82042"/>
                </a:lnTo>
                <a:lnTo>
                  <a:pt x="373799" y="82042"/>
                </a:lnTo>
                <a:lnTo>
                  <a:pt x="370700" y="81318"/>
                </a:lnTo>
                <a:lnTo>
                  <a:pt x="365810" y="78447"/>
                </a:lnTo>
                <a:lnTo>
                  <a:pt x="364020" y="76136"/>
                </a:lnTo>
                <a:lnTo>
                  <a:pt x="362826" y="72923"/>
                </a:lnTo>
                <a:lnTo>
                  <a:pt x="361975" y="70891"/>
                </a:lnTo>
                <a:lnTo>
                  <a:pt x="361646" y="68453"/>
                </a:lnTo>
                <a:lnTo>
                  <a:pt x="361556" y="25781"/>
                </a:lnTo>
                <a:close/>
              </a:path>
              <a:path w="923290" h="88265">
                <a:moveTo>
                  <a:pt x="401434" y="80644"/>
                </a:moveTo>
                <a:lnTo>
                  <a:pt x="395211" y="80644"/>
                </a:lnTo>
                <a:lnTo>
                  <a:pt x="395719" y="86360"/>
                </a:lnTo>
                <a:lnTo>
                  <a:pt x="401434" y="86360"/>
                </a:lnTo>
                <a:lnTo>
                  <a:pt x="401434" y="80644"/>
                </a:lnTo>
                <a:close/>
              </a:path>
              <a:path w="923290" h="88265">
                <a:moveTo>
                  <a:pt x="401434" y="25781"/>
                </a:moveTo>
                <a:lnTo>
                  <a:pt x="395211" y="25781"/>
                </a:lnTo>
                <a:lnTo>
                  <a:pt x="395211" y="74180"/>
                </a:lnTo>
                <a:lnTo>
                  <a:pt x="392671" y="76466"/>
                </a:lnTo>
                <a:lnTo>
                  <a:pt x="390029" y="78320"/>
                </a:lnTo>
                <a:lnTo>
                  <a:pt x="387235" y="79756"/>
                </a:lnTo>
                <a:lnTo>
                  <a:pt x="384378" y="81280"/>
                </a:lnTo>
                <a:lnTo>
                  <a:pt x="381139" y="82042"/>
                </a:lnTo>
                <a:lnTo>
                  <a:pt x="393639" y="82042"/>
                </a:lnTo>
                <a:lnTo>
                  <a:pt x="395211" y="80644"/>
                </a:lnTo>
                <a:lnTo>
                  <a:pt x="401434" y="80644"/>
                </a:lnTo>
                <a:lnTo>
                  <a:pt x="401434" y="25781"/>
                </a:lnTo>
                <a:close/>
              </a:path>
              <a:path w="923290" h="88265">
                <a:moveTo>
                  <a:pt x="424548" y="25781"/>
                </a:moveTo>
                <a:lnTo>
                  <a:pt x="418960" y="25781"/>
                </a:lnTo>
                <a:lnTo>
                  <a:pt x="418960" y="86360"/>
                </a:lnTo>
                <a:lnTo>
                  <a:pt x="425310" y="86360"/>
                </a:lnTo>
                <a:lnTo>
                  <a:pt x="425310" y="38607"/>
                </a:lnTo>
                <a:lnTo>
                  <a:pt x="427088" y="36830"/>
                </a:lnTo>
                <a:lnTo>
                  <a:pt x="429374" y="35013"/>
                </a:lnTo>
                <a:lnTo>
                  <a:pt x="433915" y="32004"/>
                </a:lnTo>
                <a:lnTo>
                  <a:pt x="425056" y="32004"/>
                </a:lnTo>
                <a:lnTo>
                  <a:pt x="424548" y="25781"/>
                </a:lnTo>
                <a:close/>
              </a:path>
              <a:path w="923290" h="88265">
                <a:moveTo>
                  <a:pt x="442036" y="24384"/>
                </a:moveTo>
                <a:lnTo>
                  <a:pt x="438302" y="24384"/>
                </a:lnTo>
                <a:lnTo>
                  <a:pt x="436524" y="24764"/>
                </a:lnTo>
                <a:lnTo>
                  <a:pt x="434581" y="25526"/>
                </a:lnTo>
                <a:lnTo>
                  <a:pt x="432727" y="26123"/>
                </a:lnTo>
                <a:lnTo>
                  <a:pt x="430898" y="27139"/>
                </a:lnTo>
                <a:lnTo>
                  <a:pt x="426161" y="30962"/>
                </a:lnTo>
                <a:lnTo>
                  <a:pt x="425564" y="31495"/>
                </a:lnTo>
                <a:lnTo>
                  <a:pt x="425056" y="32004"/>
                </a:lnTo>
                <a:lnTo>
                  <a:pt x="433915" y="32004"/>
                </a:lnTo>
                <a:lnTo>
                  <a:pt x="434873" y="31368"/>
                </a:lnTo>
                <a:lnTo>
                  <a:pt x="437680" y="30480"/>
                </a:lnTo>
                <a:lnTo>
                  <a:pt x="446013" y="30480"/>
                </a:lnTo>
                <a:lnTo>
                  <a:pt x="446773" y="25273"/>
                </a:lnTo>
                <a:lnTo>
                  <a:pt x="444322" y="24676"/>
                </a:lnTo>
                <a:lnTo>
                  <a:pt x="442036" y="24384"/>
                </a:lnTo>
                <a:close/>
              </a:path>
              <a:path w="923290" h="88265">
                <a:moveTo>
                  <a:pt x="446013" y="30480"/>
                </a:moveTo>
                <a:lnTo>
                  <a:pt x="442582" y="30480"/>
                </a:lnTo>
                <a:lnTo>
                  <a:pt x="444360" y="30772"/>
                </a:lnTo>
                <a:lnTo>
                  <a:pt x="445884" y="31368"/>
                </a:lnTo>
                <a:lnTo>
                  <a:pt x="446013" y="30480"/>
                </a:lnTo>
                <a:close/>
              </a:path>
              <a:path w="923290" h="88265">
                <a:moveTo>
                  <a:pt x="519455" y="1650"/>
                </a:moveTo>
                <a:lnTo>
                  <a:pt x="490080" y="1650"/>
                </a:lnTo>
                <a:lnTo>
                  <a:pt x="490080" y="86360"/>
                </a:lnTo>
                <a:lnTo>
                  <a:pt x="519963" y="86360"/>
                </a:lnTo>
                <a:lnTo>
                  <a:pt x="523062" y="85801"/>
                </a:lnTo>
                <a:lnTo>
                  <a:pt x="525767" y="84709"/>
                </a:lnTo>
                <a:lnTo>
                  <a:pt x="528561" y="83693"/>
                </a:lnTo>
                <a:lnTo>
                  <a:pt x="530974" y="82168"/>
                </a:lnTo>
                <a:lnTo>
                  <a:pt x="533006" y="80137"/>
                </a:lnTo>
                <a:lnTo>
                  <a:pt x="496684" y="80137"/>
                </a:lnTo>
                <a:lnTo>
                  <a:pt x="496684" y="44831"/>
                </a:lnTo>
                <a:lnTo>
                  <a:pt x="531548" y="44831"/>
                </a:lnTo>
                <a:lnTo>
                  <a:pt x="530377" y="43687"/>
                </a:lnTo>
                <a:lnTo>
                  <a:pt x="525678" y="41744"/>
                </a:lnTo>
                <a:lnTo>
                  <a:pt x="519925" y="41401"/>
                </a:lnTo>
                <a:lnTo>
                  <a:pt x="525005" y="40386"/>
                </a:lnTo>
                <a:lnTo>
                  <a:pt x="528310" y="38607"/>
                </a:lnTo>
                <a:lnTo>
                  <a:pt x="496684" y="38607"/>
                </a:lnTo>
                <a:lnTo>
                  <a:pt x="496684" y="7874"/>
                </a:lnTo>
                <a:lnTo>
                  <a:pt x="530693" y="7874"/>
                </a:lnTo>
                <a:lnTo>
                  <a:pt x="525259" y="3340"/>
                </a:lnTo>
                <a:lnTo>
                  <a:pt x="519455" y="1650"/>
                </a:lnTo>
                <a:close/>
              </a:path>
              <a:path w="923290" h="88265">
                <a:moveTo>
                  <a:pt x="531548" y="44831"/>
                </a:moveTo>
                <a:lnTo>
                  <a:pt x="518236" y="44831"/>
                </a:lnTo>
                <a:lnTo>
                  <a:pt x="523392" y="46228"/>
                </a:lnTo>
                <a:lnTo>
                  <a:pt x="530682" y="51816"/>
                </a:lnTo>
                <a:lnTo>
                  <a:pt x="532498" y="56387"/>
                </a:lnTo>
                <a:lnTo>
                  <a:pt x="532498" y="68072"/>
                </a:lnTo>
                <a:lnTo>
                  <a:pt x="531063" y="72301"/>
                </a:lnTo>
                <a:lnTo>
                  <a:pt x="525297" y="78562"/>
                </a:lnTo>
                <a:lnTo>
                  <a:pt x="521233" y="80137"/>
                </a:lnTo>
                <a:lnTo>
                  <a:pt x="533006" y="80137"/>
                </a:lnTo>
                <a:lnTo>
                  <a:pt x="539483" y="64731"/>
                </a:lnTo>
                <a:lnTo>
                  <a:pt x="539483" y="55841"/>
                </a:lnTo>
                <a:lnTo>
                  <a:pt x="537667" y="50622"/>
                </a:lnTo>
                <a:lnTo>
                  <a:pt x="534022" y="47243"/>
                </a:lnTo>
                <a:lnTo>
                  <a:pt x="531548" y="44831"/>
                </a:lnTo>
                <a:close/>
              </a:path>
              <a:path w="923290" h="88265">
                <a:moveTo>
                  <a:pt x="530693" y="7874"/>
                </a:moveTo>
                <a:lnTo>
                  <a:pt x="517385" y="7874"/>
                </a:lnTo>
                <a:lnTo>
                  <a:pt x="521487" y="9055"/>
                </a:lnTo>
                <a:lnTo>
                  <a:pt x="524370" y="11430"/>
                </a:lnTo>
                <a:lnTo>
                  <a:pt x="527164" y="13804"/>
                </a:lnTo>
                <a:lnTo>
                  <a:pt x="528561" y="17525"/>
                </a:lnTo>
                <a:lnTo>
                  <a:pt x="528561" y="27431"/>
                </a:lnTo>
                <a:lnTo>
                  <a:pt x="527075" y="31330"/>
                </a:lnTo>
                <a:lnTo>
                  <a:pt x="521233" y="37172"/>
                </a:lnTo>
                <a:lnTo>
                  <a:pt x="516915" y="38607"/>
                </a:lnTo>
                <a:lnTo>
                  <a:pt x="528310" y="38607"/>
                </a:lnTo>
                <a:lnTo>
                  <a:pt x="528853" y="38315"/>
                </a:lnTo>
                <a:lnTo>
                  <a:pt x="534098" y="32042"/>
                </a:lnTo>
                <a:lnTo>
                  <a:pt x="535419" y="27901"/>
                </a:lnTo>
                <a:lnTo>
                  <a:pt x="535419" y="15455"/>
                </a:lnTo>
                <a:lnTo>
                  <a:pt x="533387" y="10121"/>
                </a:lnTo>
                <a:lnTo>
                  <a:pt x="530693" y="7874"/>
                </a:lnTo>
                <a:close/>
              </a:path>
              <a:path w="923290" h="88265">
                <a:moveTo>
                  <a:pt x="558025" y="25781"/>
                </a:moveTo>
                <a:lnTo>
                  <a:pt x="551675" y="25781"/>
                </a:lnTo>
                <a:lnTo>
                  <a:pt x="551675" y="68453"/>
                </a:lnTo>
                <a:lnTo>
                  <a:pt x="552094" y="72047"/>
                </a:lnTo>
                <a:lnTo>
                  <a:pt x="552945" y="74675"/>
                </a:lnTo>
                <a:lnTo>
                  <a:pt x="555650" y="83477"/>
                </a:lnTo>
                <a:lnTo>
                  <a:pt x="562343" y="87884"/>
                </a:lnTo>
                <a:lnTo>
                  <a:pt x="577240" y="87884"/>
                </a:lnTo>
                <a:lnTo>
                  <a:pt x="580885" y="87160"/>
                </a:lnTo>
                <a:lnTo>
                  <a:pt x="586803" y="84366"/>
                </a:lnTo>
                <a:lnTo>
                  <a:pt x="589394" y="82676"/>
                </a:lnTo>
                <a:lnTo>
                  <a:pt x="590108" y="82042"/>
                </a:lnTo>
                <a:lnTo>
                  <a:pt x="570255" y="82042"/>
                </a:lnTo>
                <a:lnTo>
                  <a:pt x="567169" y="81318"/>
                </a:lnTo>
                <a:lnTo>
                  <a:pt x="562279" y="78447"/>
                </a:lnTo>
                <a:lnTo>
                  <a:pt x="560476" y="76136"/>
                </a:lnTo>
                <a:lnTo>
                  <a:pt x="559295" y="72923"/>
                </a:lnTo>
                <a:lnTo>
                  <a:pt x="558444" y="70891"/>
                </a:lnTo>
                <a:lnTo>
                  <a:pt x="558115" y="68453"/>
                </a:lnTo>
                <a:lnTo>
                  <a:pt x="558025" y="25781"/>
                </a:lnTo>
                <a:close/>
              </a:path>
              <a:path w="923290" h="88265">
                <a:moveTo>
                  <a:pt x="597903" y="80644"/>
                </a:moveTo>
                <a:lnTo>
                  <a:pt x="591680" y="80644"/>
                </a:lnTo>
                <a:lnTo>
                  <a:pt x="592188" y="86360"/>
                </a:lnTo>
                <a:lnTo>
                  <a:pt x="597903" y="86360"/>
                </a:lnTo>
                <a:lnTo>
                  <a:pt x="597903" y="80644"/>
                </a:lnTo>
                <a:close/>
              </a:path>
              <a:path w="923290" h="88265">
                <a:moveTo>
                  <a:pt x="597903" y="25781"/>
                </a:moveTo>
                <a:lnTo>
                  <a:pt x="591680" y="25781"/>
                </a:lnTo>
                <a:lnTo>
                  <a:pt x="591680" y="74180"/>
                </a:lnTo>
                <a:lnTo>
                  <a:pt x="589140" y="76466"/>
                </a:lnTo>
                <a:lnTo>
                  <a:pt x="586498" y="78320"/>
                </a:lnTo>
                <a:lnTo>
                  <a:pt x="583704" y="79756"/>
                </a:lnTo>
                <a:lnTo>
                  <a:pt x="580847" y="81280"/>
                </a:lnTo>
                <a:lnTo>
                  <a:pt x="577596" y="82042"/>
                </a:lnTo>
                <a:lnTo>
                  <a:pt x="590108" y="82042"/>
                </a:lnTo>
                <a:lnTo>
                  <a:pt x="591680" y="80644"/>
                </a:lnTo>
                <a:lnTo>
                  <a:pt x="597903" y="80644"/>
                </a:lnTo>
                <a:lnTo>
                  <a:pt x="597903" y="25781"/>
                </a:lnTo>
                <a:close/>
              </a:path>
              <a:path w="923290" h="88265">
                <a:moveTo>
                  <a:pt x="641375" y="24256"/>
                </a:moveTo>
                <a:lnTo>
                  <a:pt x="634263" y="24256"/>
                </a:lnTo>
                <a:lnTo>
                  <a:pt x="630669" y="25145"/>
                </a:lnTo>
                <a:lnTo>
                  <a:pt x="626859" y="26924"/>
                </a:lnTo>
                <a:lnTo>
                  <a:pt x="623125" y="28536"/>
                </a:lnTo>
                <a:lnTo>
                  <a:pt x="619785" y="31915"/>
                </a:lnTo>
                <a:lnTo>
                  <a:pt x="614032" y="41998"/>
                </a:lnTo>
                <a:lnTo>
                  <a:pt x="612688" y="48094"/>
                </a:lnTo>
                <a:lnTo>
                  <a:pt x="612635" y="61302"/>
                </a:lnTo>
                <a:lnTo>
                  <a:pt x="613308" y="65786"/>
                </a:lnTo>
                <a:lnTo>
                  <a:pt x="614700" y="69697"/>
                </a:lnTo>
                <a:lnTo>
                  <a:pt x="615937" y="73482"/>
                </a:lnTo>
                <a:lnTo>
                  <a:pt x="617715" y="76784"/>
                </a:lnTo>
                <a:lnTo>
                  <a:pt x="622363" y="82295"/>
                </a:lnTo>
                <a:lnTo>
                  <a:pt x="625119" y="84366"/>
                </a:lnTo>
                <a:lnTo>
                  <a:pt x="628256" y="85725"/>
                </a:lnTo>
                <a:lnTo>
                  <a:pt x="631304" y="87083"/>
                </a:lnTo>
                <a:lnTo>
                  <a:pt x="634733" y="87756"/>
                </a:lnTo>
                <a:lnTo>
                  <a:pt x="643191" y="87756"/>
                </a:lnTo>
                <a:lnTo>
                  <a:pt x="647141" y="86906"/>
                </a:lnTo>
                <a:lnTo>
                  <a:pt x="651954" y="84366"/>
                </a:lnTo>
                <a:lnTo>
                  <a:pt x="653376" y="83515"/>
                </a:lnTo>
                <a:lnTo>
                  <a:pt x="655698" y="81914"/>
                </a:lnTo>
                <a:lnTo>
                  <a:pt x="636003" y="81914"/>
                </a:lnTo>
                <a:lnTo>
                  <a:pt x="633247" y="81280"/>
                </a:lnTo>
                <a:lnTo>
                  <a:pt x="630796" y="80010"/>
                </a:lnTo>
                <a:lnTo>
                  <a:pt x="628345" y="78816"/>
                </a:lnTo>
                <a:lnTo>
                  <a:pt x="626224" y="77114"/>
                </a:lnTo>
                <a:lnTo>
                  <a:pt x="622579" y="72453"/>
                </a:lnTo>
                <a:lnTo>
                  <a:pt x="621220" y="69697"/>
                </a:lnTo>
                <a:lnTo>
                  <a:pt x="620382" y="66586"/>
                </a:lnTo>
                <a:lnTo>
                  <a:pt x="619442" y="63284"/>
                </a:lnTo>
                <a:lnTo>
                  <a:pt x="618985" y="59753"/>
                </a:lnTo>
                <a:lnTo>
                  <a:pt x="618985" y="51968"/>
                </a:lnTo>
                <a:lnTo>
                  <a:pt x="619531" y="48094"/>
                </a:lnTo>
                <a:lnTo>
                  <a:pt x="620636" y="44284"/>
                </a:lnTo>
                <a:lnTo>
                  <a:pt x="621652" y="40411"/>
                </a:lnTo>
                <a:lnTo>
                  <a:pt x="623722" y="37020"/>
                </a:lnTo>
                <a:lnTo>
                  <a:pt x="626969" y="34061"/>
                </a:lnTo>
                <a:lnTo>
                  <a:pt x="629983" y="31280"/>
                </a:lnTo>
                <a:lnTo>
                  <a:pt x="633590" y="29844"/>
                </a:lnTo>
                <a:lnTo>
                  <a:pt x="653021" y="29844"/>
                </a:lnTo>
                <a:lnTo>
                  <a:pt x="650989" y="28282"/>
                </a:lnTo>
                <a:lnTo>
                  <a:pt x="647941" y="26669"/>
                </a:lnTo>
                <a:lnTo>
                  <a:pt x="644804" y="25057"/>
                </a:lnTo>
                <a:lnTo>
                  <a:pt x="641375" y="24256"/>
                </a:lnTo>
                <a:close/>
              </a:path>
              <a:path w="923290" h="88265">
                <a:moveTo>
                  <a:pt x="655434" y="74549"/>
                </a:moveTo>
                <a:lnTo>
                  <a:pt x="652894" y="77216"/>
                </a:lnTo>
                <a:lnTo>
                  <a:pt x="650265" y="79120"/>
                </a:lnTo>
                <a:lnTo>
                  <a:pt x="645096" y="81356"/>
                </a:lnTo>
                <a:lnTo>
                  <a:pt x="642264" y="81914"/>
                </a:lnTo>
                <a:lnTo>
                  <a:pt x="655698" y="81914"/>
                </a:lnTo>
                <a:lnTo>
                  <a:pt x="656907" y="80937"/>
                </a:lnTo>
                <a:lnTo>
                  <a:pt x="657847" y="80010"/>
                </a:lnTo>
                <a:lnTo>
                  <a:pt x="655434" y="74549"/>
                </a:lnTo>
                <a:close/>
              </a:path>
              <a:path w="923290" h="88265">
                <a:moveTo>
                  <a:pt x="653021" y="29844"/>
                </a:moveTo>
                <a:lnTo>
                  <a:pt x="641464" y="29844"/>
                </a:lnTo>
                <a:lnTo>
                  <a:pt x="644550" y="30734"/>
                </a:lnTo>
                <a:lnTo>
                  <a:pt x="646925" y="32512"/>
                </a:lnTo>
                <a:lnTo>
                  <a:pt x="649298" y="34061"/>
                </a:lnTo>
                <a:lnTo>
                  <a:pt x="651662" y="36664"/>
                </a:lnTo>
                <a:lnTo>
                  <a:pt x="653783" y="40131"/>
                </a:lnTo>
                <a:lnTo>
                  <a:pt x="658355" y="36956"/>
                </a:lnTo>
                <a:lnTo>
                  <a:pt x="657593" y="35661"/>
                </a:lnTo>
                <a:lnTo>
                  <a:pt x="656577" y="34061"/>
                </a:lnTo>
                <a:lnTo>
                  <a:pt x="655891" y="33147"/>
                </a:lnTo>
                <a:lnTo>
                  <a:pt x="653351" y="30099"/>
                </a:lnTo>
                <a:lnTo>
                  <a:pt x="653021" y="29844"/>
                </a:lnTo>
                <a:close/>
              </a:path>
              <a:path w="923290" h="88265">
                <a:moveTo>
                  <a:pt x="676389" y="25781"/>
                </a:moveTo>
                <a:lnTo>
                  <a:pt x="670039" y="25781"/>
                </a:lnTo>
                <a:lnTo>
                  <a:pt x="670039" y="68453"/>
                </a:lnTo>
                <a:lnTo>
                  <a:pt x="670458" y="72047"/>
                </a:lnTo>
                <a:lnTo>
                  <a:pt x="671309" y="74675"/>
                </a:lnTo>
                <a:lnTo>
                  <a:pt x="674014" y="83477"/>
                </a:lnTo>
                <a:lnTo>
                  <a:pt x="680694" y="87884"/>
                </a:lnTo>
                <a:lnTo>
                  <a:pt x="695604" y="87884"/>
                </a:lnTo>
                <a:lnTo>
                  <a:pt x="699249" y="87160"/>
                </a:lnTo>
                <a:lnTo>
                  <a:pt x="705167" y="84366"/>
                </a:lnTo>
                <a:lnTo>
                  <a:pt x="707745" y="82676"/>
                </a:lnTo>
                <a:lnTo>
                  <a:pt x="708459" y="82042"/>
                </a:lnTo>
                <a:lnTo>
                  <a:pt x="688619" y="82042"/>
                </a:lnTo>
                <a:lnTo>
                  <a:pt x="685533" y="81318"/>
                </a:lnTo>
                <a:lnTo>
                  <a:pt x="680643" y="78447"/>
                </a:lnTo>
                <a:lnTo>
                  <a:pt x="678840" y="76136"/>
                </a:lnTo>
                <a:lnTo>
                  <a:pt x="677659" y="72923"/>
                </a:lnTo>
                <a:lnTo>
                  <a:pt x="676808" y="70891"/>
                </a:lnTo>
                <a:lnTo>
                  <a:pt x="676479" y="68453"/>
                </a:lnTo>
                <a:lnTo>
                  <a:pt x="676389" y="25781"/>
                </a:lnTo>
                <a:close/>
              </a:path>
              <a:path w="923290" h="88265">
                <a:moveTo>
                  <a:pt x="716267" y="80644"/>
                </a:moveTo>
                <a:lnTo>
                  <a:pt x="710031" y="80644"/>
                </a:lnTo>
                <a:lnTo>
                  <a:pt x="710539" y="86360"/>
                </a:lnTo>
                <a:lnTo>
                  <a:pt x="716267" y="86360"/>
                </a:lnTo>
                <a:lnTo>
                  <a:pt x="716267" y="80644"/>
                </a:lnTo>
                <a:close/>
              </a:path>
              <a:path w="923290" h="88265">
                <a:moveTo>
                  <a:pt x="716267" y="25781"/>
                </a:moveTo>
                <a:lnTo>
                  <a:pt x="710031" y="25781"/>
                </a:lnTo>
                <a:lnTo>
                  <a:pt x="710031" y="74180"/>
                </a:lnTo>
                <a:lnTo>
                  <a:pt x="707504" y="76466"/>
                </a:lnTo>
                <a:lnTo>
                  <a:pt x="704850" y="78320"/>
                </a:lnTo>
                <a:lnTo>
                  <a:pt x="702055" y="79756"/>
                </a:lnTo>
                <a:lnTo>
                  <a:pt x="699198" y="81280"/>
                </a:lnTo>
                <a:lnTo>
                  <a:pt x="695960" y="82042"/>
                </a:lnTo>
                <a:lnTo>
                  <a:pt x="708459" y="82042"/>
                </a:lnTo>
                <a:lnTo>
                  <a:pt x="710031" y="80644"/>
                </a:lnTo>
                <a:lnTo>
                  <a:pt x="716267" y="80644"/>
                </a:lnTo>
                <a:lnTo>
                  <a:pt x="716267" y="25781"/>
                </a:lnTo>
                <a:close/>
              </a:path>
              <a:path w="923290" h="88265">
                <a:moveTo>
                  <a:pt x="739368" y="25781"/>
                </a:moveTo>
                <a:lnTo>
                  <a:pt x="733780" y="25781"/>
                </a:lnTo>
                <a:lnTo>
                  <a:pt x="733780" y="86360"/>
                </a:lnTo>
                <a:lnTo>
                  <a:pt x="740130" y="86360"/>
                </a:lnTo>
                <a:lnTo>
                  <a:pt x="740130" y="38607"/>
                </a:lnTo>
                <a:lnTo>
                  <a:pt x="741908" y="36830"/>
                </a:lnTo>
                <a:lnTo>
                  <a:pt x="744194" y="35013"/>
                </a:lnTo>
                <a:lnTo>
                  <a:pt x="748735" y="32004"/>
                </a:lnTo>
                <a:lnTo>
                  <a:pt x="739876" y="32004"/>
                </a:lnTo>
                <a:lnTo>
                  <a:pt x="739368" y="25781"/>
                </a:lnTo>
                <a:close/>
              </a:path>
              <a:path w="923290" h="88265">
                <a:moveTo>
                  <a:pt x="756856" y="24384"/>
                </a:moveTo>
                <a:lnTo>
                  <a:pt x="753135" y="24384"/>
                </a:lnTo>
                <a:lnTo>
                  <a:pt x="751357" y="24764"/>
                </a:lnTo>
                <a:lnTo>
                  <a:pt x="749401" y="25526"/>
                </a:lnTo>
                <a:lnTo>
                  <a:pt x="747547" y="26123"/>
                </a:lnTo>
                <a:lnTo>
                  <a:pt x="745718" y="27139"/>
                </a:lnTo>
                <a:lnTo>
                  <a:pt x="740981" y="30962"/>
                </a:lnTo>
                <a:lnTo>
                  <a:pt x="739876" y="32004"/>
                </a:lnTo>
                <a:lnTo>
                  <a:pt x="748735" y="32004"/>
                </a:lnTo>
                <a:lnTo>
                  <a:pt x="749706" y="31368"/>
                </a:lnTo>
                <a:lnTo>
                  <a:pt x="752500" y="30480"/>
                </a:lnTo>
                <a:lnTo>
                  <a:pt x="760834" y="30480"/>
                </a:lnTo>
                <a:lnTo>
                  <a:pt x="761593" y="25273"/>
                </a:lnTo>
                <a:lnTo>
                  <a:pt x="759142" y="24676"/>
                </a:lnTo>
                <a:lnTo>
                  <a:pt x="756856" y="24384"/>
                </a:lnTo>
                <a:close/>
              </a:path>
              <a:path w="923290" h="88265">
                <a:moveTo>
                  <a:pt x="760834" y="30480"/>
                </a:moveTo>
                <a:lnTo>
                  <a:pt x="757415" y="30480"/>
                </a:lnTo>
                <a:lnTo>
                  <a:pt x="759193" y="30772"/>
                </a:lnTo>
                <a:lnTo>
                  <a:pt x="760704" y="31368"/>
                </a:lnTo>
                <a:lnTo>
                  <a:pt x="760834" y="30480"/>
                </a:lnTo>
                <a:close/>
              </a:path>
              <a:path w="923290" h="88265">
                <a:moveTo>
                  <a:pt x="798728" y="24256"/>
                </a:moveTo>
                <a:lnTo>
                  <a:pt x="789495" y="24256"/>
                </a:lnTo>
                <a:lnTo>
                  <a:pt x="785736" y="25234"/>
                </a:lnTo>
                <a:lnTo>
                  <a:pt x="768070" y="48729"/>
                </a:lnTo>
                <a:lnTo>
                  <a:pt x="768070" y="66001"/>
                </a:lnTo>
                <a:lnTo>
                  <a:pt x="770407" y="73787"/>
                </a:lnTo>
                <a:lnTo>
                  <a:pt x="775055" y="79375"/>
                </a:lnTo>
                <a:lnTo>
                  <a:pt x="779627" y="84962"/>
                </a:lnTo>
                <a:lnTo>
                  <a:pt x="786155" y="87756"/>
                </a:lnTo>
                <a:lnTo>
                  <a:pt x="797331" y="87756"/>
                </a:lnTo>
                <a:lnTo>
                  <a:pt x="800290" y="87287"/>
                </a:lnTo>
                <a:lnTo>
                  <a:pt x="803503" y="86360"/>
                </a:lnTo>
                <a:lnTo>
                  <a:pt x="806297" y="85598"/>
                </a:lnTo>
                <a:lnTo>
                  <a:pt x="808634" y="84670"/>
                </a:lnTo>
                <a:lnTo>
                  <a:pt x="810488" y="83566"/>
                </a:lnTo>
                <a:lnTo>
                  <a:pt x="812012" y="82626"/>
                </a:lnTo>
                <a:lnTo>
                  <a:pt x="812598" y="82168"/>
                </a:lnTo>
                <a:lnTo>
                  <a:pt x="788060" y="82168"/>
                </a:lnTo>
                <a:lnTo>
                  <a:pt x="782980" y="79756"/>
                </a:lnTo>
                <a:lnTo>
                  <a:pt x="776122" y="70269"/>
                </a:lnTo>
                <a:lnTo>
                  <a:pt x="774420" y="63626"/>
                </a:lnTo>
                <a:lnTo>
                  <a:pt x="774420" y="54991"/>
                </a:lnTo>
                <a:lnTo>
                  <a:pt x="817092" y="54991"/>
                </a:lnTo>
                <a:lnTo>
                  <a:pt x="816927" y="50330"/>
                </a:lnTo>
                <a:lnTo>
                  <a:pt x="816775" y="49403"/>
                </a:lnTo>
                <a:lnTo>
                  <a:pt x="774928" y="49403"/>
                </a:lnTo>
                <a:lnTo>
                  <a:pt x="775779" y="42633"/>
                </a:lnTo>
                <a:lnTo>
                  <a:pt x="777900" y="37630"/>
                </a:lnTo>
                <a:lnTo>
                  <a:pt x="784504" y="31368"/>
                </a:lnTo>
                <a:lnTo>
                  <a:pt x="788390" y="29844"/>
                </a:lnTo>
                <a:lnTo>
                  <a:pt x="808076" y="29844"/>
                </a:lnTo>
                <a:lnTo>
                  <a:pt x="803465" y="25869"/>
                </a:lnTo>
                <a:lnTo>
                  <a:pt x="798728" y="24256"/>
                </a:lnTo>
                <a:close/>
              </a:path>
              <a:path w="923290" h="88265">
                <a:moveTo>
                  <a:pt x="812901" y="74422"/>
                </a:moveTo>
                <a:lnTo>
                  <a:pt x="807999" y="79590"/>
                </a:lnTo>
                <a:lnTo>
                  <a:pt x="801941" y="82168"/>
                </a:lnTo>
                <a:lnTo>
                  <a:pt x="812598" y="82168"/>
                </a:lnTo>
                <a:lnTo>
                  <a:pt x="813460" y="81495"/>
                </a:lnTo>
                <a:lnTo>
                  <a:pt x="814806" y="80137"/>
                </a:lnTo>
                <a:lnTo>
                  <a:pt x="812901" y="74422"/>
                </a:lnTo>
                <a:close/>
              </a:path>
              <a:path w="923290" h="88265">
                <a:moveTo>
                  <a:pt x="808076" y="29844"/>
                </a:moveTo>
                <a:lnTo>
                  <a:pt x="794994" y="29844"/>
                </a:lnTo>
                <a:lnTo>
                  <a:pt x="797280" y="30353"/>
                </a:lnTo>
                <a:lnTo>
                  <a:pt x="799820" y="31368"/>
                </a:lnTo>
                <a:lnTo>
                  <a:pt x="802284" y="32385"/>
                </a:lnTo>
                <a:lnTo>
                  <a:pt x="804519" y="34505"/>
                </a:lnTo>
                <a:lnTo>
                  <a:pt x="806551" y="37718"/>
                </a:lnTo>
                <a:lnTo>
                  <a:pt x="808583" y="40855"/>
                </a:lnTo>
                <a:lnTo>
                  <a:pt x="809726" y="44742"/>
                </a:lnTo>
                <a:lnTo>
                  <a:pt x="809980" y="49403"/>
                </a:lnTo>
                <a:lnTo>
                  <a:pt x="816775" y="49403"/>
                </a:lnTo>
                <a:lnTo>
                  <a:pt x="816165" y="45681"/>
                </a:lnTo>
                <a:lnTo>
                  <a:pt x="813371" y="36194"/>
                </a:lnTo>
                <a:lnTo>
                  <a:pt x="810831" y="32219"/>
                </a:lnTo>
                <a:lnTo>
                  <a:pt x="808076" y="29844"/>
                </a:lnTo>
                <a:close/>
              </a:path>
              <a:path w="923290" h="88265">
                <a:moveTo>
                  <a:pt x="829170" y="75437"/>
                </a:moveTo>
                <a:lnTo>
                  <a:pt x="826744" y="81153"/>
                </a:lnTo>
                <a:lnTo>
                  <a:pt x="828103" y="82511"/>
                </a:lnTo>
                <a:lnTo>
                  <a:pt x="830300" y="83947"/>
                </a:lnTo>
                <a:lnTo>
                  <a:pt x="836396" y="86994"/>
                </a:lnTo>
                <a:lnTo>
                  <a:pt x="840422" y="87756"/>
                </a:lnTo>
                <a:lnTo>
                  <a:pt x="848207" y="87756"/>
                </a:lnTo>
                <a:lnTo>
                  <a:pt x="851179" y="87249"/>
                </a:lnTo>
                <a:lnTo>
                  <a:pt x="854303" y="86232"/>
                </a:lnTo>
                <a:lnTo>
                  <a:pt x="857275" y="85382"/>
                </a:lnTo>
                <a:lnTo>
                  <a:pt x="859853" y="83515"/>
                </a:lnTo>
                <a:lnTo>
                  <a:pt x="860883" y="82168"/>
                </a:lnTo>
                <a:lnTo>
                  <a:pt x="841603" y="82168"/>
                </a:lnTo>
                <a:lnTo>
                  <a:pt x="838314" y="81406"/>
                </a:lnTo>
                <a:lnTo>
                  <a:pt x="832713" y="78359"/>
                </a:lnTo>
                <a:lnTo>
                  <a:pt x="830605" y="76873"/>
                </a:lnTo>
                <a:lnTo>
                  <a:pt x="829170" y="75437"/>
                </a:lnTo>
                <a:close/>
              </a:path>
              <a:path w="923290" h="88265">
                <a:moveTo>
                  <a:pt x="850620" y="24256"/>
                </a:moveTo>
                <a:lnTo>
                  <a:pt x="843254" y="24256"/>
                </a:lnTo>
                <a:lnTo>
                  <a:pt x="840384" y="24803"/>
                </a:lnTo>
                <a:lnTo>
                  <a:pt x="837666" y="25907"/>
                </a:lnTo>
                <a:lnTo>
                  <a:pt x="834872" y="26924"/>
                </a:lnTo>
                <a:lnTo>
                  <a:pt x="832586" y="28575"/>
                </a:lnTo>
                <a:lnTo>
                  <a:pt x="829030" y="33147"/>
                </a:lnTo>
                <a:lnTo>
                  <a:pt x="828141" y="35902"/>
                </a:lnTo>
                <a:lnTo>
                  <a:pt x="828141" y="43434"/>
                </a:lnTo>
                <a:lnTo>
                  <a:pt x="849274" y="57988"/>
                </a:lnTo>
                <a:lnTo>
                  <a:pt x="853287" y="60198"/>
                </a:lnTo>
                <a:lnTo>
                  <a:pt x="857783" y="64681"/>
                </a:lnTo>
                <a:lnTo>
                  <a:pt x="858875" y="67563"/>
                </a:lnTo>
                <a:lnTo>
                  <a:pt x="858875" y="74764"/>
                </a:lnTo>
                <a:lnTo>
                  <a:pt x="857694" y="77508"/>
                </a:lnTo>
                <a:lnTo>
                  <a:pt x="855319" y="79375"/>
                </a:lnTo>
                <a:lnTo>
                  <a:pt x="853122" y="81229"/>
                </a:lnTo>
                <a:lnTo>
                  <a:pt x="849820" y="82168"/>
                </a:lnTo>
                <a:lnTo>
                  <a:pt x="860883" y="82168"/>
                </a:lnTo>
                <a:lnTo>
                  <a:pt x="862050" y="80644"/>
                </a:lnTo>
                <a:lnTo>
                  <a:pt x="864171" y="78016"/>
                </a:lnTo>
                <a:lnTo>
                  <a:pt x="865197" y="74764"/>
                </a:lnTo>
                <a:lnTo>
                  <a:pt x="865225" y="65443"/>
                </a:lnTo>
                <a:lnTo>
                  <a:pt x="863879" y="61379"/>
                </a:lnTo>
                <a:lnTo>
                  <a:pt x="843254" y="49275"/>
                </a:lnTo>
                <a:lnTo>
                  <a:pt x="839406" y="47409"/>
                </a:lnTo>
                <a:lnTo>
                  <a:pt x="837539" y="45719"/>
                </a:lnTo>
                <a:lnTo>
                  <a:pt x="835507" y="44030"/>
                </a:lnTo>
                <a:lnTo>
                  <a:pt x="834491" y="41694"/>
                </a:lnTo>
                <a:lnTo>
                  <a:pt x="834546" y="35902"/>
                </a:lnTo>
                <a:lnTo>
                  <a:pt x="835431" y="33870"/>
                </a:lnTo>
                <a:lnTo>
                  <a:pt x="839241" y="30568"/>
                </a:lnTo>
                <a:lnTo>
                  <a:pt x="842073" y="29718"/>
                </a:lnTo>
                <a:lnTo>
                  <a:pt x="862939" y="29718"/>
                </a:lnTo>
                <a:lnTo>
                  <a:pt x="860450" y="27978"/>
                </a:lnTo>
                <a:lnTo>
                  <a:pt x="854354" y="25018"/>
                </a:lnTo>
                <a:lnTo>
                  <a:pt x="850620" y="24256"/>
                </a:lnTo>
                <a:close/>
              </a:path>
              <a:path w="923290" h="88265">
                <a:moveTo>
                  <a:pt x="862939" y="29718"/>
                </a:moveTo>
                <a:lnTo>
                  <a:pt x="848931" y="29718"/>
                </a:lnTo>
                <a:lnTo>
                  <a:pt x="851814" y="30314"/>
                </a:lnTo>
                <a:lnTo>
                  <a:pt x="855713" y="32092"/>
                </a:lnTo>
                <a:lnTo>
                  <a:pt x="856970" y="32766"/>
                </a:lnTo>
                <a:lnTo>
                  <a:pt x="859510" y="34289"/>
                </a:lnTo>
                <a:lnTo>
                  <a:pt x="860742" y="35217"/>
                </a:lnTo>
                <a:lnTo>
                  <a:pt x="861923" y="36322"/>
                </a:lnTo>
                <a:lnTo>
                  <a:pt x="864590" y="31368"/>
                </a:lnTo>
                <a:lnTo>
                  <a:pt x="862939" y="29718"/>
                </a:lnTo>
                <a:close/>
              </a:path>
              <a:path w="923290" h="88265">
                <a:moveTo>
                  <a:pt x="888339" y="31368"/>
                </a:moveTo>
                <a:lnTo>
                  <a:pt x="881989" y="31368"/>
                </a:lnTo>
                <a:lnTo>
                  <a:pt x="881989" y="76923"/>
                </a:lnTo>
                <a:lnTo>
                  <a:pt x="882314" y="78905"/>
                </a:lnTo>
                <a:lnTo>
                  <a:pt x="882426" y="79375"/>
                </a:lnTo>
                <a:lnTo>
                  <a:pt x="883361" y="81534"/>
                </a:lnTo>
                <a:lnTo>
                  <a:pt x="884110" y="83400"/>
                </a:lnTo>
                <a:lnTo>
                  <a:pt x="885482" y="85089"/>
                </a:lnTo>
                <a:lnTo>
                  <a:pt x="887298" y="86106"/>
                </a:lnTo>
                <a:lnTo>
                  <a:pt x="889190" y="87198"/>
                </a:lnTo>
                <a:lnTo>
                  <a:pt x="891476" y="87756"/>
                </a:lnTo>
                <a:lnTo>
                  <a:pt x="897153" y="87756"/>
                </a:lnTo>
                <a:lnTo>
                  <a:pt x="899426" y="87375"/>
                </a:lnTo>
                <a:lnTo>
                  <a:pt x="901039" y="86613"/>
                </a:lnTo>
                <a:lnTo>
                  <a:pt x="902563" y="85928"/>
                </a:lnTo>
                <a:lnTo>
                  <a:pt x="903960" y="85089"/>
                </a:lnTo>
                <a:lnTo>
                  <a:pt x="905230" y="84074"/>
                </a:lnTo>
                <a:lnTo>
                  <a:pt x="904200" y="82168"/>
                </a:lnTo>
                <a:lnTo>
                  <a:pt x="893127" y="82168"/>
                </a:lnTo>
                <a:lnTo>
                  <a:pt x="891387" y="81534"/>
                </a:lnTo>
                <a:lnTo>
                  <a:pt x="890117" y="80263"/>
                </a:lnTo>
                <a:lnTo>
                  <a:pt x="888936" y="78905"/>
                </a:lnTo>
                <a:lnTo>
                  <a:pt x="888410" y="76923"/>
                </a:lnTo>
                <a:lnTo>
                  <a:pt x="888339" y="31368"/>
                </a:lnTo>
                <a:close/>
              </a:path>
              <a:path w="923290" h="88265">
                <a:moveTo>
                  <a:pt x="902690" y="79375"/>
                </a:moveTo>
                <a:lnTo>
                  <a:pt x="899731" y="81229"/>
                </a:lnTo>
                <a:lnTo>
                  <a:pt x="897267" y="82168"/>
                </a:lnTo>
                <a:lnTo>
                  <a:pt x="904200" y="82168"/>
                </a:lnTo>
                <a:lnTo>
                  <a:pt x="902690" y="79375"/>
                </a:lnTo>
                <a:close/>
              </a:path>
              <a:path w="923290" h="88265">
                <a:moveTo>
                  <a:pt x="903452" y="25781"/>
                </a:moveTo>
                <a:lnTo>
                  <a:pt x="872083" y="25781"/>
                </a:lnTo>
                <a:lnTo>
                  <a:pt x="872083" y="31368"/>
                </a:lnTo>
                <a:lnTo>
                  <a:pt x="903452" y="31368"/>
                </a:lnTo>
                <a:lnTo>
                  <a:pt x="903452" y="25781"/>
                </a:lnTo>
                <a:close/>
              </a:path>
              <a:path w="923290" h="88265">
                <a:moveTo>
                  <a:pt x="888339" y="9651"/>
                </a:moveTo>
                <a:lnTo>
                  <a:pt x="881989" y="9651"/>
                </a:lnTo>
                <a:lnTo>
                  <a:pt x="881989" y="25781"/>
                </a:lnTo>
                <a:lnTo>
                  <a:pt x="888339" y="25781"/>
                </a:lnTo>
                <a:lnTo>
                  <a:pt x="888339" y="9651"/>
                </a:lnTo>
                <a:close/>
              </a:path>
              <a:path w="923290" h="88265">
                <a:moveTo>
                  <a:pt x="921486" y="25781"/>
                </a:moveTo>
                <a:lnTo>
                  <a:pt x="915136" y="25781"/>
                </a:lnTo>
                <a:lnTo>
                  <a:pt x="915136" y="86360"/>
                </a:lnTo>
                <a:lnTo>
                  <a:pt x="921486" y="86360"/>
                </a:lnTo>
                <a:lnTo>
                  <a:pt x="921486" y="25781"/>
                </a:lnTo>
                <a:close/>
              </a:path>
              <a:path w="923290" h="88265">
                <a:moveTo>
                  <a:pt x="919454" y="2920"/>
                </a:moveTo>
                <a:lnTo>
                  <a:pt x="916914" y="2920"/>
                </a:lnTo>
                <a:lnTo>
                  <a:pt x="915822" y="3390"/>
                </a:lnTo>
                <a:lnTo>
                  <a:pt x="914031" y="5168"/>
                </a:lnTo>
                <a:lnTo>
                  <a:pt x="913612" y="6350"/>
                </a:lnTo>
                <a:lnTo>
                  <a:pt x="913640" y="9563"/>
                </a:lnTo>
                <a:lnTo>
                  <a:pt x="914082" y="10756"/>
                </a:lnTo>
                <a:lnTo>
                  <a:pt x="915860" y="12534"/>
                </a:lnTo>
                <a:lnTo>
                  <a:pt x="916914" y="12954"/>
                </a:lnTo>
                <a:lnTo>
                  <a:pt x="919543" y="12954"/>
                </a:lnTo>
                <a:lnTo>
                  <a:pt x="920648" y="12534"/>
                </a:lnTo>
                <a:lnTo>
                  <a:pt x="922337" y="10833"/>
                </a:lnTo>
                <a:lnTo>
                  <a:pt x="922756" y="9563"/>
                </a:lnTo>
                <a:lnTo>
                  <a:pt x="922756" y="6350"/>
                </a:lnTo>
                <a:lnTo>
                  <a:pt x="922299" y="5118"/>
                </a:lnTo>
                <a:lnTo>
                  <a:pt x="920521" y="3340"/>
                </a:lnTo>
                <a:lnTo>
                  <a:pt x="919454" y="29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028000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592006" y="0"/>
                </a:moveTo>
                <a:lnTo>
                  <a:pt x="0" y="0"/>
                </a:lnTo>
                <a:lnTo>
                  <a:pt x="0" y="823734"/>
                </a:lnTo>
                <a:lnTo>
                  <a:pt x="2592006" y="823734"/>
                </a:lnTo>
                <a:lnTo>
                  <a:pt x="2633940" y="815212"/>
                </a:lnTo>
                <a:lnTo>
                  <a:pt x="2668281" y="792008"/>
                </a:lnTo>
                <a:lnTo>
                  <a:pt x="2691485" y="757667"/>
                </a:lnTo>
                <a:lnTo>
                  <a:pt x="2700007" y="715733"/>
                </a:lnTo>
                <a:lnTo>
                  <a:pt x="2700007" y="108000"/>
                </a:lnTo>
                <a:lnTo>
                  <a:pt x="2691485" y="66067"/>
                </a:lnTo>
                <a:lnTo>
                  <a:pt x="2668281" y="31726"/>
                </a:lnTo>
                <a:lnTo>
                  <a:pt x="2633940" y="8522"/>
                </a:lnTo>
                <a:lnTo>
                  <a:pt x="2592006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7025" y="8217916"/>
            <a:ext cx="922769" cy="87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" y="1007999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30">
                <a:moveTo>
                  <a:pt x="2592002" y="0"/>
                </a:moveTo>
                <a:lnTo>
                  <a:pt x="0" y="0"/>
                </a:lnTo>
                <a:lnTo>
                  <a:pt x="0" y="823734"/>
                </a:lnTo>
                <a:lnTo>
                  <a:pt x="2592002" y="823734"/>
                </a:lnTo>
                <a:lnTo>
                  <a:pt x="2633936" y="815214"/>
                </a:lnTo>
                <a:lnTo>
                  <a:pt x="2668277" y="792013"/>
                </a:lnTo>
                <a:lnTo>
                  <a:pt x="2691481" y="757672"/>
                </a:lnTo>
                <a:lnTo>
                  <a:pt x="2700003" y="715733"/>
                </a:lnTo>
                <a:lnTo>
                  <a:pt x="2700003" y="108000"/>
                </a:lnTo>
                <a:lnTo>
                  <a:pt x="2691481" y="66067"/>
                </a:lnTo>
                <a:lnTo>
                  <a:pt x="2668277" y="31726"/>
                </a:lnTo>
                <a:lnTo>
                  <a:pt x="2633936" y="8522"/>
                </a:lnTo>
                <a:lnTo>
                  <a:pt x="2592002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24838" y="1197914"/>
            <a:ext cx="1193558" cy="877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" y="5508561"/>
            <a:ext cx="7552994" cy="2159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29007" y="5688000"/>
            <a:ext cx="1431290" cy="180340"/>
          </a:xfrm>
          <a:custGeom>
            <a:avLst/>
            <a:gdLst/>
            <a:ahLst/>
            <a:cxnLst/>
            <a:rect l="l" t="t" r="r" b="b"/>
            <a:pathLst>
              <a:path w="1431290" h="180339">
                <a:moveTo>
                  <a:pt x="1430997" y="0"/>
                </a:moveTo>
                <a:lnTo>
                  <a:pt x="0" y="0"/>
                </a:lnTo>
                <a:lnTo>
                  <a:pt x="0" y="179997"/>
                </a:lnTo>
                <a:lnTo>
                  <a:pt x="1430997" y="179997"/>
                </a:lnTo>
                <a:lnTo>
                  <a:pt x="1430997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11328" y="5733300"/>
            <a:ext cx="988694" cy="111760"/>
          </a:xfrm>
          <a:custGeom>
            <a:avLst/>
            <a:gdLst/>
            <a:ahLst/>
            <a:cxnLst/>
            <a:rect l="l" t="t" r="r" b="b"/>
            <a:pathLst>
              <a:path w="988695" h="111760">
                <a:moveTo>
                  <a:pt x="3555" y="71120"/>
                </a:moveTo>
                <a:lnTo>
                  <a:pt x="0" y="77088"/>
                </a:lnTo>
                <a:lnTo>
                  <a:pt x="1015" y="78359"/>
                </a:lnTo>
                <a:lnTo>
                  <a:pt x="2628" y="79844"/>
                </a:lnTo>
                <a:lnTo>
                  <a:pt x="21716" y="88011"/>
                </a:lnTo>
                <a:lnTo>
                  <a:pt x="33743" y="88011"/>
                </a:lnTo>
                <a:lnTo>
                  <a:pt x="40043" y="85979"/>
                </a:lnTo>
                <a:lnTo>
                  <a:pt x="44849" y="81787"/>
                </a:lnTo>
                <a:lnTo>
                  <a:pt x="23926" y="81787"/>
                </a:lnTo>
                <a:lnTo>
                  <a:pt x="21716" y="81445"/>
                </a:lnTo>
                <a:lnTo>
                  <a:pt x="19430" y="80772"/>
                </a:lnTo>
                <a:lnTo>
                  <a:pt x="18338" y="80518"/>
                </a:lnTo>
                <a:lnTo>
                  <a:pt x="17271" y="80175"/>
                </a:lnTo>
                <a:lnTo>
                  <a:pt x="4749" y="72389"/>
                </a:lnTo>
                <a:lnTo>
                  <a:pt x="3555" y="71120"/>
                </a:lnTo>
                <a:close/>
              </a:path>
              <a:path w="988695" h="111760">
                <a:moveTo>
                  <a:pt x="32003" y="0"/>
                </a:moveTo>
                <a:lnTo>
                  <a:pt x="22605" y="0"/>
                </a:lnTo>
                <a:lnTo>
                  <a:pt x="18973" y="673"/>
                </a:lnTo>
                <a:lnTo>
                  <a:pt x="11429" y="3390"/>
                </a:lnTo>
                <a:lnTo>
                  <a:pt x="8216" y="5842"/>
                </a:lnTo>
                <a:lnTo>
                  <a:pt x="5587" y="9398"/>
                </a:lnTo>
                <a:lnTo>
                  <a:pt x="3048" y="12788"/>
                </a:lnTo>
                <a:lnTo>
                  <a:pt x="1777" y="16852"/>
                </a:lnTo>
                <a:lnTo>
                  <a:pt x="1777" y="26835"/>
                </a:lnTo>
                <a:lnTo>
                  <a:pt x="3301" y="31203"/>
                </a:lnTo>
                <a:lnTo>
                  <a:pt x="9232" y="37973"/>
                </a:lnTo>
                <a:lnTo>
                  <a:pt x="13258" y="40512"/>
                </a:lnTo>
                <a:lnTo>
                  <a:pt x="32981" y="47447"/>
                </a:lnTo>
                <a:lnTo>
                  <a:pt x="37464" y="50037"/>
                </a:lnTo>
                <a:lnTo>
                  <a:pt x="40512" y="53086"/>
                </a:lnTo>
                <a:lnTo>
                  <a:pt x="43395" y="55880"/>
                </a:lnTo>
                <a:lnTo>
                  <a:pt x="44830" y="59855"/>
                </a:lnTo>
                <a:lnTo>
                  <a:pt x="44830" y="67983"/>
                </a:lnTo>
                <a:lnTo>
                  <a:pt x="44157" y="70777"/>
                </a:lnTo>
                <a:lnTo>
                  <a:pt x="42679" y="73660"/>
                </a:lnTo>
                <a:lnTo>
                  <a:pt x="41528" y="76111"/>
                </a:lnTo>
                <a:lnTo>
                  <a:pt x="39420" y="78193"/>
                </a:lnTo>
                <a:lnTo>
                  <a:pt x="36449" y="79629"/>
                </a:lnTo>
                <a:lnTo>
                  <a:pt x="33400" y="81064"/>
                </a:lnTo>
                <a:lnTo>
                  <a:pt x="29933" y="81787"/>
                </a:lnTo>
                <a:lnTo>
                  <a:pt x="44849" y="81787"/>
                </a:lnTo>
                <a:lnTo>
                  <a:pt x="49364" y="77850"/>
                </a:lnTo>
                <a:lnTo>
                  <a:pt x="51688" y="71882"/>
                </a:lnTo>
                <a:lnTo>
                  <a:pt x="51605" y="59855"/>
                </a:lnTo>
                <a:lnTo>
                  <a:pt x="51015" y="56896"/>
                </a:lnTo>
                <a:lnTo>
                  <a:pt x="49656" y="53848"/>
                </a:lnTo>
                <a:lnTo>
                  <a:pt x="48387" y="50546"/>
                </a:lnTo>
                <a:lnTo>
                  <a:pt x="46189" y="47790"/>
                </a:lnTo>
                <a:lnTo>
                  <a:pt x="43052" y="45593"/>
                </a:lnTo>
                <a:lnTo>
                  <a:pt x="39839" y="43307"/>
                </a:lnTo>
                <a:lnTo>
                  <a:pt x="35598" y="41186"/>
                </a:lnTo>
                <a:lnTo>
                  <a:pt x="22098" y="36195"/>
                </a:lnTo>
                <a:lnTo>
                  <a:pt x="18287" y="34836"/>
                </a:lnTo>
                <a:lnTo>
                  <a:pt x="15112" y="32893"/>
                </a:lnTo>
                <a:lnTo>
                  <a:pt x="10210" y="27978"/>
                </a:lnTo>
                <a:lnTo>
                  <a:pt x="9016" y="24803"/>
                </a:lnTo>
                <a:lnTo>
                  <a:pt x="9016" y="16001"/>
                </a:lnTo>
                <a:lnTo>
                  <a:pt x="10756" y="12357"/>
                </a:lnTo>
                <a:lnTo>
                  <a:pt x="17691" y="7454"/>
                </a:lnTo>
                <a:lnTo>
                  <a:pt x="21970" y="6223"/>
                </a:lnTo>
                <a:lnTo>
                  <a:pt x="46310" y="6223"/>
                </a:lnTo>
                <a:lnTo>
                  <a:pt x="45300" y="5422"/>
                </a:lnTo>
                <a:lnTo>
                  <a:pt x="41148" y="3301"/>
                </a:lnTo>
                <a:lnTo>
                  <a:pt x="37007" y="1104"/>
                </a:lnTo>
                <a:lnTo>
                  <a:pt x="32003" y="0"/>
                </a:lnTo>
                <a:close/>
              </a:path>
              <a:path w="988695" h="111760">
                <a:moveTo>
                  <a:pt x="46310" y="6223"/>
                </a:moveTo>
                <a:lnTo>
                  <a:pt x="31788" y="6223"/>
                </a:lnTo>
                <a:lnTo>
                  <a:pt x="35813" y="7238"/>
                </a:lnTo>
                <a:lnTo>
                  <a:pt x="39115" y="9271"/>
                </a:lnTo>
                <a:lnTo>
                  <a:pt x="42417" y="11391"/>
                </a:lnTo>
                <a:lnTo>
                  <a:pt x="45046" y="13677"/>
                </a:lnTo>
                <a:lnTo>
                  <a:pt x="46989" y="16129"/>
                </a:lnTo>
                <a:lnTo>
                  <a:pt x="51053" y="11175"/>
                </a:lnTo>
                <a:lnTo>
                  <a:pt x="48602" y="8039"/>
                </a:lnTo>
                <a:lnTo>
                  <a:pt x="46310" y="6223"/>
                </a:lnTo>
                <a:close/>
              </a:path>
              <a:path w="988695" h="111760">
                <a:moveTo>
                  <a:pt x="71234" y="25781"/>
                </a:moveTo>
                <a:lnTo>
                  <a:pt x="65531" y="25781"/>
                </a:lnTo>
                <a:lnTo>
                  <a:pt x="65531" y="110871"/>
                </a:lnTo>
                <a:lnTo>
                  <a:pt x="71881" y="110871"/>
                </a:lnTo>
                <a:lnTo>
                  <a:pt x="71881" y="84327"/>
                </a:lnTo>
                <a:lnTo>
                  <a:pt x="99073" y="84327"/>
                </a:lnTo>
                <a:lnTo>
                  <a:pt x="102196" y="82892"/>
                </a:lnTo>
                <a:lnTo>
                  <a:pt x="102915" y="82169"/>
                </a:lnTo>
                <a:lnTo>
                  <a:pt x="81826" y="82169"/>
                </a:lnTo>
                <a:lnTo>
                  <a:pt x="79349" y="81737"/>
                </a:lnTo>
                <a:lnTo>
                  <a:pt x="75298" y="80048"/>
                </a:lnTo>
                <a:lnTo>
                  <a:pt x="73494" y="79032"/>
                </a:lnTo>
                <a:lnTo>
                  <a:pt x="71881" y="77850"/>
                </a:lnTo>
                <a:lnTo>
                  <a:pt x="71881" y="37337"/>
                </a:lnTo>
                <a:lnTo>
                  <a:pt x="73913" y="35306"/>
                </a:lnTo>
                <a:lnTo>
                  <a:pt x="76187" y="33566"/>
                </a:lnTo>
                <a:lnTo>
                  <a:pt x="78714" y="32131"/>
                </a:lnTo>
                <a:lnTo>
                  <a:pt x="80610" y="30987"/>
                </a:lnTo>
                <a:lnTo>
                  <a:pt x="71881" y="30987"/>
                </a:lnTo>
                <a:lnTo>
                  <a:pt x="71234" y="25781"/>
                </a:lnTo>
                <a:close/>
              </a:path>
              <a:path w="988695" h="111760">
                <a:moveTo>
                  <a:pt x="99073" y="84327"/>
                </a:moveTo>
                <a:lnTo>
                  <a:pt x="71881" y="84327"/>
                </a:lnTo>
                <a:lnTo>
                  <a:pt x="73621" y="85178"/>
                </a:lnTo>
                <a:lnTo>
                  <a:pt x="75476" y="86017"/>
                </a:lnTo>
                <a:lnTo>
                  <a:pt x="76517" y="86398"/>
                </a:lnTo>
                <a:lnTo>
                  <a:pt x="79997" y="87414"/>
                </a:lnTo>
                <a:lnTo>
                  <a:pt x="82550" y="87757"/>
                </a:lnTo>
                <a:lnTo>
                  <a:pt x="89471" y="87757"/>
                </a:lnTo>
                <a:lnTo>
                  <a:pt x="93662" y="86779"/>
                </a:lnTo>
                <a:lnTo>
                  <a:pt x="99073" y="84327"/>
                </a:lnTo>
                <a:close/>
              </a:path>
              <a:path w="988695" h="111760">
                <a:moveTo>
                  <a:pt x="103638" y="29845"/>
                </a:moveTo>
                <a:lnTo>
                  <a:pt x="90703" y="29845"/>
                </a:lnTo>
                <a:lnTo>
                  <a:pt x="93903" y="30734"/>
                </a:lnTo>
                <a:lnTo>
                  <a:pt x="96939" y="32512"/>
                </a:lnTo>
                <a:lnTo>
                  <a:pt x="99974" y="34378"/>
                </a:lnTo>
                <a:lnTo>
                  <a:pt x="102298" y="37337"/>
                </a:lnTo>
                <a:lnTo>
                  <a:pt x="103886" y="41401"/>
                </a:lnTo>
                <a:lnTo>
                  <a:pt x="105575" y="45554"/>
                </a:lnTo>
                <a:lnTo>
                  <a:pt x="106425" y="50380"/>
                </a:lnTo>
                <a:lnTo>
                  <a:pt x="106425" y="64008"/>
                </a:lnTo>
                <a:lnTo>
                  <a:pt x="104444" y="70446"/>
                </a:lnTo>
                <a:lnTo>
                  <a:pt x="96608" y="79844"/>
                </a:lnTo>
                <a:lnTo>
                  <a:pt x="91376" y="82169"/>
                </a:lnTo>
                <a:lnTo>
                  <a:pt x="102915" y="82169"/>
                </a:lnTo>
                <a:lnTo>
                  <a:pt x="105727" y="79336"/>
                </a:lnTo>
                <a:lnTo>
                  <a:pt x="108610" y="74168"/>
                </a:lnTo>
                <a:lnTo>
                  <a:pt x="111378" y="68910"/>
                </a:lnTo>
                <a:lnTo>
                  <a:pt x="112775" y="62699"/>
                </a:lnTo>
                <a:lnTo>
                  <a:pt x="112721" y="50380"/>
                </a:lnTo>
                <a:lnTo>
                  <a:pt x="112102" y="46050"/>
                </a:lnTo>
                <a:lnTo>
                  <a:pt x="110743" y="41401"/>
                </a:lnTo>
                <a:lnTo>
                  <a:pt x="109474" y="36664"/>
                </a:lnTo>
                <a:lnTo>
                  <a:pt x="106870" y="32600"/>
                </a:lnTo>
                <a:lnTo>
                  <a:pt x="103638" y="29845"/>
                </a:lnTo>
                <a:close/>
              </a:path>
              <a:path w="988695" h="111760">
                <a:moveTo>
                  <a:pt x="94259" y="24257"/>
                </a:moveTo>
                <a:lnTo>
                  <a:pt x="84708" y="24257"/>
                </a:lnTo>
                <a:lnTo>
                  <a:pt x="81470" y="24930"/>
                </a:lnTo>
                <a:lnTo>
                  <a:pt x="78841" y="26288"/>
                </a:lnTo>
                <a:lnTo>
                  <a:pt x="77495" y="26962"/>
                </a:lnTo>
                <a:lnTo>
                  <a:pt x="76225" y="27686"/>
                </a:lnTo>
                <a:lnTo>
                  <a:pt x="73875" y="29210"/>
                </a:lnTo>
                <a:lnTo>
                  <a:pt x="72821" y="30060"/>
                </a:lnTo>
                <a:lnTo>
                  <a:pt x="71881" y="30987"/>
                </a:lnTo>
                <a:lnTo>
                  <a:pt x="80610" y="30987"/>
                </a:lnTo>
                <a:lnTo>
                  <a:pt x="81241" y="30607"/>
                </a:lnTo>
                <a:lnTo>
                  <a:pt x="84112" y="29845"/>
                </a:lnTo>
                <a:lnTo>
                  <a:pt x="103638" y="29845"/>
                </a:lnTo>
                <a:lnTo>
                  <a:pt x="99021" y="25908"/>
                </a:lnTo>
                <a:lnTo>
                  <a:pt x="94259" y="24257"/>
                </a:lnTo>
                <a:close/>
              </a:path>
              <a:path w="988695" h="111760">
                <a:moveTo>
                  <a:pt x="133857" y="25781"/>
                </a:moveTo>
                <a:lnTo>
                  <a:pt x="127507" y="25781"/>
                </a:lnTo>
                <a:lnTo>
                  <a:pt x="127507" y="86360"/>
                </a:lnTo>
                <a:lnTo>
                  <a:pt x="133857" y="86360"/>
                </a:lnTo>
                <a:lnTo>
                  <a:pt x="133857" y="25781"/>
                </a:lnTo>
                <a:close/>
              </a:path>
              <a:path w="988695" h="111760">
                <a:moveTo>
                  <a:pt x="131825" y="2921"/>
                </a:moveTo>
                <a:lnTo>
                  <a:pt x="129286" y="2921"/>
                </a:lnTo>
                <a:lnTo>
                  <a:pt x="128181" y="3390"/>
                </a:lnTo>
                <a:lnTo>
                  <a:pt x="126403" y="5168"/>
                </a:lnTo>
                <a:lnTo>
                  <a:pt x="125983" y="6350"/>
                </a:lnTo>
                <a:lnTo>
                  <a:pt x="126012" y="9563"/>
                </a:lnTo>
                <a:lnTo>
                  <a:pt x="126453" y="10744"/>
                </a:lnTo>
                <a:lnTo>
                  <a:pt x="128231" y="12534"/>
                </a:lnTo>
                <a:lnTo>
                  <a:pt x="129286" y="12954"/>
                </a:lnTo>
                <a:lnTo>
                  <a:pt x="131914" y="12954"/>
                </a:lnTo>
                <a:lnTo>
                  <a:pt x="133007" y="12534"/>
                </a:lnTo>
                <a:lnTo>
                  <a:pt x="134708" y="10833"/>
                </a:lnTo>
                <a:lnTo>
                  <a:pt x="135127" y="9563"/>
                </a:lnTo>
                <a:lnTo>
                  <a:pt x="135127" y="6350"/>
                </a:lnTo>
                <a:lnTo>
                  <a:pt x="134658" y="5118"/>
                </a:lnTo>
                <a:lnTo>
                  <a:pt x="132880" y="3340"/>
                </a:lnTo>
                <a:lnTo>
                  <a:pt x="131825" y="2921"/>
                </a:lnTo>
                <a:close/>
              </a:path>
              <a:path w="988695" h="111760">
                <a:moveTo>
                  <a:pt x="161416" y="31369"/>
                </a:moveTo>
                <a:lnTo>
                  <a:pt x="155066" y="31369"/>
                </a:lnTo>
                <a:lnTo>
                  <a:pt x="155066" y="76923"/>
                </a:lnTo>
                <a:lnTo>
                  <a:pt x="155391" y="78905"/>
                </a:lnTo>
                <a:lnTo>
                  <a:pt x="155504" y="79375"/>
                </a:lnTo>
                <a:lnTo>
                  <a:pt x="156439" y="81534"/>
                </a:lnTo>
                <a:lnTo>
                  <a:pt x="157187" y="83400"/>
                </a:lnTo>
                <a:lnTo>
                  <a:pt x="158559" y="85089"/>
                </a:lnTo>
                <a:lnTo>
                  <a:pt x="160375" y="86106"/>
                </a:lnTo>
                <a:lnTo>
                  <a:pt x="162267" y="87198"/>
                </a:lnTo>
                <a:lnTo>
                  <a:pt x="164553" y="87757"/>
                </a:lnTo>
                <a:lnTo>
                  <a:pt x="170218" y="87757"/>
                </a:lnTo>
                <a:lnTo>
                  <a:pt x="172504" y="87375"/>
                </a:lnTo>
                <a:lnTo>
                  <a:pt x="174116" y="86613"/>
                </a:lnTo>
                <a:lnTo>
                  <a:pt x="175640" y="85928"/>
                </a:lnTo>
                <a:lnTo>
                  <a:pt x="177037" y="85089"/>
                </a:lnTo>
                <a:lnTo>
                  <a:pt x="178307" y="84074"/>
                </a:lnTo>
                <a:lnTo>
                  <a:pt x="177278" y="82169"/>
                </a:lnTo>
                <a:lnTo>
                  <a:pt x="166204" y="82169"/>
                </a:lnTo>
                <a:lnTo>
                  <a:pt x="164464" y="81534"/>
                </a:lnTo>
                <a:lnTo>
                  <a:pt x="163194" y="80263"/>
                </a:lnTo>
                <a:lnTo>
                  <a:pt x="162013" y="78905"/>
                </a:lnTo>
                <a:lnTo>
                  <a:pt x="161484" y="76923"/>
                </a:lnTo>
                <a:lnTo>
                  <a:pt x="161416" y="31369"/>
                </a:lnTo>
                <a:close/>
              </a:path>
              <a:path w="988695" h="111760">
                <a:moveTo>
                  <a:pt x="175767" y="79375"/>
                </a:moveTo>
                <a:lnTo>
                  <a:pt x="172808" y="81241"/>
                </a:lnTo>
                <a:lnTo>
                  <a:pt x="170345" y="82169"/>
                </a:lnTo>
                <a:lnTo>
                  <a:pt x="177278" y="82169"/>
                </a:lnTo>
                <a:lnTo>
                  <a:pt x="175767" y="79375"/>
                </a:lnTo>
                <a:close/>
              </a:path>
              <a:path w="988695" h="111760">
                <a:moveTo>
                  <a:pt x="176529" y="25781"/>
                </a:moveTo>
                <a:lnTo>
                  <a:pt x="145161" y="25781"/>
                </a:lnTo>
                <a:lnTo>
                  <a:pt x="145161" y="31369"/>
                </a:lnTo>
                <a:lnTo>
                  <a:pt x="176529" y="31369"/>
                </a:lnTo>
                <a:lnTo>
                  <a:pt x="176529" y="25781"/>
                </a:lnTo>
                <a:close/>
              </a:path>
              <a:path w="988695" h="111760">
                <a:moveTo>
                  <a:pt x="161416" y="9651"/>
                </a:moveTo>
                <a:lnTo>
                  <a:pt x="155066" y="9651"/>
                </a:lnTo>
                <a:lnTo>
                  <a:pt x="155066" y="25781"/>
                </a:lnTo>
                <a:lnTo>
                  <a:pt x="161416" y="25781"/>
                </a:lnTo>
                <a:lnTo>
                  <a:pt x="161416" y="9651"/>
                </a:lnTo>
                <a:close/>
              </a:path>
              <a:path w="988695" h="111760">
                <a:moveTo>
                  <a:pt x="222745" y="29845"/>
                </a:moveTo>
                <a:lnTo>
                  <a:pt x="212343" y="29845"/>
                </a:lnTo>
                <a:lnTo>
                  <a:pt x="215734" y="31153"/>
                </a:lnTo>
                <a:lnTo>
                  <a:pt x="220090" y="36156"/>
                </a:lnTo>
                <a:lnTo>
                  <a:pt x="221106" y="39750"/>
                </a:lnTo>
                <a:lnTo>
                  <a:pt x="221106" y="46989"/>
                </a:lnTo>
                <a:lnTo>
                  <a:pt x="216662" y="47078"/>
                </a:lnTo>
                <a:lnTo>
                  <a:pt x="211670" y="47586"/>
                </a:lnTo>
                <a:lnTo>
                  <a:pt x="200494" y="49441"/>
                </a:lnTo>
                <a:lnTo>
                  <a:pt x="195618" y="51688"/>
                </a:lnTo>
                <a:lnTo>
                  <a:pt x="191515" y="55245"/>
                </a:lnTo>
                <a:lnTo>
                  <a:pt x="187363" y="58800"/>
                </a:lnTo>
                <a:lnTo>
                  <a:pt x="185292" y="63538"/>
                </a:lnTo>
                <a:lnTo>
                  <a:pt x="185368" y="72732"/>
                </a:lnTo>
                <a:lnTo>
                  <a:pt x="185800" y="74930"/>
                </a:lnTo>
                <a:lnTo>
                  <a:pt x="186816" y="77215"/>
                </a:lnTo>
                <a:lnTo>
                  <a:pt x="187667" y="79336"/>
                </a:lnTo>
                <a:lnTo>
                  <a:pt x="201701" y="87757"/>
                </a:lnTo>
                <a:lnTo>
                  <a:pt x="208406" y="87757"/>
                </a:lnTo>
                <a:lnTo>
                  <a:pt x="211747" y="87083"/>
                </a:lnTo>
                <a:lnTo>
                  <a:pt x="214564" y="85686"/>
                </a:lnTo>
                <a:lnTo>
                  <a:pt x="217360" y="84455"/>
                </a:lnTo>
                <a:lnTo>
                  <a:pt x="219671" y="82892"/>
                </a:lnTo>
                <a:lnTo>
                  <a:pt x="220326" y="82169"/>
                </a:lnTo>
                <a:lnTo>
                  <a:pt x="203352" y="82169"/>
                </a:lnTo>
                <a:lnTo>
                  <a:pt x="201472" y="81876"/>
                </a:lnTo>
                <a:lnTo>
                  <a:pt x="197523" y="80606"/>
                </a:lnTo>
                <a:lnTo>
                  <a:pt x="195706" y="79248"/>
                </a:lnTo>
                <a:lnTo>
                  <a:pt x="194081" y="77215"/>
                </a:lnTo>
                <a:lnTo>
                  <a:pt x="192443" y="75272"/>
                </a:lnTo>
                <a:lnTo>
                  <a:pt x="191642" y="72732"/>
                </a:lnTo>
                <a:lnTo>
                  <a:pt x="191642" y="66039"/>
                </a:lnTo>
                <a:lnTo>
                  <a:pt x="221106" y="52577"/>
                </a:lnTo>
                <a:lnTo>
                  <a:pt x="227202" y="52577"/>
                </a:lnTo>
                <a:lnTo>
                  <a:pt x="227202" y="38061"/>
                </a:lnTo>
                <a:lnTo>
                  <a:pt x="225729" y="33147"/>
                </a:lnTo>
                <a:lnTo>
                  <a:pt x="222745" y="29845"/>
                </a:lnTo>
                <a:close/>
              </a:path>
              <a:path w="988695" h="111760">
                <a:moveTo>
                  <a:pt x="227202" y="81025"/>
                </a:moveTo>
                <a:lnTo>
                  <a:pt x="221361" y="81025"/>
                </a:lnTo>
                <a:lnTo>
                  <a:pt x="221741" y="86360"/>
                </a:lnTo>
                <a:lnTo>
                  <a:pt x="227202" y="86360"/>
                </a:lnTo>
                <a:lnTo>
                  <a:pt x="227202" y="81025"/>
                </a:lnTo>
                <a:close/>
              </a:path>
              <a:path w="988695" h="111760">
                <a:moveTo>
                  <a:pt x="227202" y="52577"/>
                </a:moveTo>
                <a:lnTo>
                  <a:pt x="221106" y="52577"/>
                </a:lnTo>
                <a:lnTo>
                  <a:pt x="220989" y="74930"/>
                </a:lnTo>
                <a:lnTo>
                  <a:pt x="219138" y="76923"/>
                </a:lnTo>
                <a:lnTo>
                  <a:pt x="216827" y="78651"/>
                </a:lnTo>
                <a:lnTo>
                  <a:pt x="214185" y="80010"/>
                </a:lnTo>
                <a:lnTo>
                  <a:pt x="211454" y="81445"/>
                </a:lnTo>
                <a:lnTo>
                  <a:pt x="208470" y="82169"/>
                </a:lnTo>
                <a:lnTo>
                  <a:pt x="220326" y="82169"/>
                </a:lnTo>
                <a:lnTo>
                  <a:pt x="221361" y="81025"/>
                </a:lnTo>
                <a:lnTo>
                  <a:pt x="227202" y="81025"/>
                </a:lnTo>
                <a:lnTo>
                  <a:pt x="227202" y="52577"/>
                </a:lnTo>
                <a:close/>
              </a:path>
              <a:path w="988695" h="111760">
                <a:moveTo>
                  <a:pt x="214629" y="24257"/>
                </a:moveTo>
                <a:lnTo>
                  <a:pt x="205955" y="24257"/>
                </a:lnTo>
                <a:lnTo>
                  <a:pt x="203923" y="24511"/>
                </a:lnTo>
                <a:lnTo>
                  <a:pt x="201968" y="25019"/>
                </a:lnTo>
                <a:lnTo>
                  <a:pt x="200088" y="25361"/>
                </a:lnTo>
                <a:lnTo>
                  <a:pt x="198272" y="25946"/>
                </a:lnTo>
                <a:lnTo>
                  <a:pt x="196494" y="26797"/>
                </a:lnTo>
                <a:lnTo>
                  <a:pt x="194881" y="27470"/>
                </a:lnTo>
                <a:lnTo>
                  <a:pt x="189229" y="30987"/>
                </a:lnTo>
                <a:lnTo>
                  <a:pt x="191515" y="36068"/>
                </a:lnTo>
                <a:lnTo>
                  <a:pt x="193319" y="34709"/>
                </a:lnTo>
                <a:lnTo>
                  <a:pt x="195706" y="33312"/>
                </a:lnTo>
                <a:lnTo>
                  <a:pt x="198691" y="31876"/>
                </a:lnTo>
                <a:lnTo>
                  <a:pt x="201333" y="30518"/>
                </a:lnTo>
                <a:lnTo>
                  <a:pt x="204406" y="29845"/>
                </a:lnTo>
                <a:lnTo>
                  <a:pt x="222745" y="29845"/>
                </a:lnTo>
                <a:lnTo>
                  <a:pt x="219519" y="26123"/>
                </a:lnTo>
                <a:lnTo>
                  <a:pt x="214629" y="24257"/>
                </a:lnTo>
                <a:close/>
              </a:path>
              <a:path w="988695" h="111760">
                <a:moveTo>
                  <a:pt x="249681" y="1650"/>
                </a:moveTo>
                <a:lnTo>
                  <a:pt x="243331" y="1650"/>
                </a:lnTo>
                <a:lnTo>
                  <a:pt x="243331" y="77812"/>
                </a:lnTo>
                <a:lnTo>
                  <a:pt x="243512" y="79667"/>
                </a:lnTo>
                <a:lnTo>
                  <a:pt x="243839" y="81280"/>
                </a:lnTo>
                <a:lnTo>
                  <a:pt x="244119" y="83134"/>
                </a:lnTo>
                <a:lnTo>
                  <a:pt x="245109" y="84709"/>
                </a:lnTo>
                <a:lnTo>
                  <a:pt x="246824" y="85979"/>
                </a:lnTo>
                <a:lnTo>
                  <a:pt x="248551" y="87160"/>
                </a:lnTo>
                <a:lnTo>
                  <a:pt x="250951" y="87757"/>
                </a:lnTo>
                <a:lnTo>
                  <a:pt x="255269" y="87757"/>
                </a:lnTo>
                <a:lnTo>
                  <a:pt x="256755" y="87541"/>
                </a:lnTo>
                <a:lnTo>
                  <a:pt x="258444" y="87122"/>
                </a:lnTo>
                <a:lnTo>
                  <a:pt x="259206" y="86956"/>
                </a:lnTo>
                <a:lnTo>
                  <a:pt x="259905" y="86766"/>
                </a:lnTo>
                <a:lnTo>
                  <a:pt x="261175" y="86360"/>
                </a:lnTo>
                <a:lnTo>
                  <a:pt x="261785" y="86080"/>
                </a:lnTo>
                <a:lnTo>
                  <a:pt x="262381" y="85763"/>
                </a:lnTo>
                <a:lnTo>
                  <a:pt x="261675" y="82676"/>
                </a:lnTo>
                <a:lnTo>
                  <a:pt x="252691" y="82676"/>
                </a:lnTo>
                <a:lnTo>
                  <a:pt x="251244" y="82042"/>
                </a:lnTo>
                <a:lnTo>
                  <a:pt x="249974" y="79667"/>
                </a:lnTo>
                <a:lnTo>
                  <a:pt x="249712" y="77812"/>
                </a:lnTo>
                <a:lnTo>
                  <a:pt x="249681" y="1650"/>
                </a:lnTo>
                <a:close/>
              </a:path>
              <a:path w="988695" h="111760">
                <a:moveTo>
                  <a:pt x="261238" y="80772"/>
                </a:moveTo>
                <a:lnTo>
                  <a:pt x="258699" y="82042"/>
                </a:lnTo>
                <a:lnTo>
                  <a:pt x="256578" y="82676"/>
                </a:lnTo>
                <a:lnTo>
                  <a:pt x="261675" y="82676"/>
                </a:lnTo>
                <a:lnTo>
                  <a:pt x="261238" y="80772"/>
                </a:lnTo>
                <a:close/>
              </a:path>
              <a:path w="988695" h="111760">
                <a:moveTo>
                  <a:pt x="276987" y="25781"/>
                </a:moveTo>
                <a:lnTo>
                  <a:pt x="270637" y="25781"/>
                </a:lnTo>
                <a:lnTo>
                  <a:pt x="270637" y="68452"/>
                </a:lnTo>
                <a:lnTo>
                  <a:pt x="271056" y="72047"/>
                </a:lnTo>
                <a:lnTo>
                  <a:pt x="271906" y="74675"/>
                </a:lnTo>
                <a:lnTo>
                  <a:pt x="274612" y="83477"/>
                </a:lnTo>
                <a:lnTo>
                  <a:pt x="281304" y="87884"/>
                </a:lnTo>
                <a:lnTo>
                  <a:pt x="296202" y="87884"/>
                </a:lnTo>
                <a:lnTo>
                  <a:pt x="299847" y="87160"/>
                </a:lnTo>
                <a:lnTo>
                  <a:pt x="305777" y="84366"/>
                </a:lnTo>
                <a:lnTo>
                  <a:pt x="308355" y="82676"/>
                </a:lnTo>
                <a:lnTo>
                  <a:pt x="309070" y="82042"/>
                </a:lnTo>
                <a:lnTo>
                  <a:pt x="289217" y="82042"/>
                </a:lnTo>
                <a:lnTo>
                  <a:pt x="286130" y="81318"/>
                </a:lnTo>
                <a:lnTo>
                  <a:pt x="281241" y="78447"/>
                </a:lnTo>
                <a:lnTo>
                  <a:pt x="279438" y="76136"/>
                </a:lnTo>
                <a:lnTo>
                  <a:pt x="278256" y="72923"/>
                </a:lnTo>
                <a:lnTo>
                  <a:pt x="277406" y="70891"/>
                </a:lnTo>
                <a:lnTo>
                  <a:pt x="277077" y="68452"/>
                </a:lnTo>
                <a:lnTo>
                  <a:pt x="276987" y="25781"/>
                </a:lnTo>
                <a:close/>
              </a:path>
              <a:path w="988695" h="111760">
                <a:moveTo>
                  <a:pt x="316864" y="80645"/>
                </a:moveTo>
                <a:lnTo>
                  <a:pt x="310642" y="80645"/>
                </a:lnTo>
                <a:lnTo>
                  <a:pt x="311150" y="86360"/>
                </a:lnTo>
                <a:lnTo>
                  <a:pt x="316864" y="86360"/>
                </a:lnTo>
                <a:lnTo>
                  <a:pt x="316864" y="80645"/>
                </a:lnTo>
                <a:close/>
              </a:path>
              <a:path w="988695" h="111760">
                <a:moveTo>
                  <a:pt x="316864" y="25781"/>
                </a:moveTo>
                <a:lnTo>
                  <a:pt x="310642" y="25781"/>
                </a:lnTo>
                <a:lnTo>
                  <a:pt x="310642" y="74180"/>
                </a:lnTo>
                <a:lnTo>
                  <a:pt x="308101" y="76466"/>
                </a:lnTo>
                <a:lnTo>
                  <a:pt x="305460" y="78320"/>
                </a:lnTo>
                <a:lnTo>
                  <a:pt x="302666" y="79756"/>
                </a:lnTo>
                <a:lnTo>
                  <a:pt x="299808" y="81280"/>
                </a:lnTo>
                <a:lnTo>
                  <a:pt x="296557" y="82042"/>
                </a:lnTo>
                <a:lnTo>
                  <a:pt x="309070" y="82042"/>
                </a:lnTo>
                <a:lnTo>
                  <a:pt x="310642" y="80645"/>
                </a:lnTo>
                <a:lnTo>
                  <a:pt x="316864" y="80645"/>
                </a:lnTo>
                <a:lnTo>
                  <a:pt x="316864" y="25781"/>
                </a:lnTo>
                <a:close/>
              </a:path>
              <a:path w="988695" h="111760">
                <a:moveTo>
                  <a:pt x="340232" y="1650"/>
                </a:moveTo>
                <a:lnTo>
                  <a:pt x="333882" y="1650"/>
                </a:lnTo>
                <a:lnTo>
                  <a:pt x="333882" y="77812"/>
                </a:lnTo>
                <a:lnTo>
                  <a:pt x="334063" y="79667"/>
                </a:lnTo>
                <a:lnTo>
                  <a:pt x="334390" y="81280"/>
                </a:lnTo>
                <a:lnTo>
                  <a:pt x="334670" y="83134"/>
                </a:lnTo>
                <a:lnTo>
                  <a:pt x="335660" y="84709"/>
                </a:lnTo>
                <a:lnTo>
                  <a:pt x="337375" y="85979"/>
                </a:lnTo>
                <a:lnTo>
                  <a:pt x="339102" y="87160"/>
                </a:lnTo>
                <a:lnTo>
                  <a:pt x="341502" y="87757"/>
                </a:lnTo>
                <a:lnTo>
                  <a:pt x="345821" y="87757"/>
                </a:lnTo>
                <a:lnTo>
                  <a:pt x="347306" y="87541"/>
                </a:lnTo>
                <a:lnTo>
                  <a:pt x="348996" y="87122"/>
                </a:lnTo>
                <a:lnTo>
                  <a:pt x="349757" y="86956"/>
                </a:lnTo>
                <a:lnTo>
                  <a:pt x="350456" y="86766"/>
                </a:lnTo>
                <a:lnTo>
                  <a:pt x="351726" y="86360"/>
                </a:lnTo>
                <a:lnTo>
                  <a:pt x="352336" y="86080"/>
                </a:lnTo>
                <a:lnTo>
                  <a:pt x="352932" y="85763"/>
                </a:lnTo>
                <a:lnTo>
                  <a:pt x="352226" y="82676"/>
                </a:lnTo>
                <a:lnTo>
                  <a:pt x="343242" y="82676"/>
                </a:lnTo>
                <a:lnTo>
                  <a:pt x="341795" y="82042"/>
                </a:lnTo>
                <a:lnTo>
                  <a:pt x="340525" y="79667"/>
                </a:lnTo>
                <a:lnTo>
                  <a:pt x="340263" y="77812"/>
                </a:lnTo>
                <a:lnTo>
                  <a:pt x="340232" y="1650"/>
                </a:lnTo>
                <a:close/>
              </a:path>
              <a:path w="988695" h="111760">
                <a:moveTo>
                  <a:pt x="351789" y="80772"/>
                </a:moveTo>
                <a:lnTo>
                  <a:pt x="349250" y="82042"/>
                </a:lnTo>
                <a:lnTo>
                  <a:pt x="347129" y="82676"/>
                </a:lnTo>
                <a:lnTo>
                  <a:pt x="352226" y="82676"/>
                </a:lnTo>
                <a:lnTo>
                  <a:pt x="351789" y="80772"/>
                </a:lnTo>
                <a:close/>
              </a:path>
              <a:path w="988695" h="111760">
                <a:moveTo>
                  <a:pt x="396239" y="1650"/>
                </a:moveTo>
                <a:lnTo>
                  <a:pt x="396239" y="86360"/>
                </a:lnTo>
                <a:lnTo>
                  <a:pt x="420877" y="86360"/>
                </a:lnTo>
                <a:lnTo>
                  <a:pt x="425323" y="85763"/>
                </a:lnTo>
                <a:lnTo>
                  <a:pt x="437172" y="82296"/>
                </a:lnTo>
                <a:lnTo>
                  <a:pt x="440013" y="80137"/>
                </a:lnTo>
                <a:lnTo>
                  <a:pt x="402844" y="80137"/>
                </a:lnTo>
                <a:lnTo>
                  <a:pt x="402844" y="7874"/>
                </a:lnTo>
                <a:lnTo>
                  <a:pt x="439152" y="7874"/>
                </a:lnTo>
                <a:lnTo>
                  <a:pt x="438061" y="7112"/>
                </a:lnTo>
                <a:lnTo>
                  <a:pt x="435101" y="5587"/>
                </a:lnTo>
                <a:lnTo>
                  <a:pt x="432219" y="4152"/>
                </a:lnTo>
                <a:lnTo>
                  <a:pt x="429209" y="3136"/>
                </a:lnTo>
                <a:lnTo>
                  <a:pt x="426084" y="2539"/>
                </a:lnTo>
                <a:lnTo>
                  <a:pt x="424472" y="2197"/>
                </a:lnTo>
                <a:lnTo>
                  <a:pt x="422821" y="1968"/>
                </a:lnTo>
                <a:lnTo>
                  <a:pt x="419430" y="1714"/>
                </a:lnTo>
                <a:lnTo>
                  <a:pt x="396239" y="1650"/>
                </a:lnTo>
                <a:close/>
              </a:path>
              <a:path w="988695" h="111760">
                <a:moveTo>
                  <a:pt x="439152" y="7874"/>
                </a:moveTo>
                <a:lnTo>
                  <a:pt x="419138" y="7874"/>
                </a:lnTo>
                <a:lnTo>
                  <a:pt x="422567" y="8293"/>
                </a:lnTo>
                <a:lnTo>
                  <a:pt x="425703" y="9144"/>
                </a:lnTo>
                <a:lnTo>
                  <a:pt x="447675" y="35775"/>
                </a:lnTo>
                <a:lnTo>
                  <a:pt x="447675" y="52959"/>
                </a:lnTo>
                <a:lnTo>
                  <a:pt x="445897" y="60667"/>
                </a:lnTo>
                <a:lnTo>
                  <a:pt x="438861" y="72009"/>
                </a:lnTo>
                <a:lnTo>
                  <a:pt x="434124" y="75946"/>
                </a:lnTo>
                <a:lnTo>
                  <a:pt x="428117" y="78232"/>
                </a:lnTo>
                <a:lnTo>
                  <a:pt x="426250" y="78994"/>
                </a:lnTo>
                <a:lnTo>
                  <a:pt x="424091" y="79501"/>
                </a:lnTo>
                <a:lnTo>
                  <a:pt x="419353" y="80010"/>
                </a:lnTo>
                <a:lnTo>
                  <a:pt x="414908" y="80137"/>
                </a:lnTo>
                <a:lnTo>
                  <a:pt x="440013" y="80137"/>
                </a:lnTo>
                <a:lnTo>
                  <a:pt x="454532" y="42799"/>
                </a:lnTo>
                <a:lnTo>
                  <a:pt x="454532" y="33400"/>
                </a:lnTo>
                <a:lnTo>
                  <a:pt x="452793" y="25565"/>
                </a:lnTo>
                <a:lnTo>
                  <a:pt x="449325" y="19304"/>
                </a:lnTo>
                <a:lnTo>
                  <a:pt x="447624" y="16167"/>
                </a:lnTo>
                <a:lnTo>
                  <a:pt x="445579" y="13487"/>
                </a:lnTo>
                <a:lnTo>
                  <a:pt x="440753" y="8991"/>
                </a:lnTo>
                <a:lnTo>
                  <a:pt x="439152" y="7874"/>
                </a:lnTo>
                <a:close/>
              </a:path>
              <a:path w="988695" h="111760">
                <a:moveTo>
                  <a:pt x="474967" y="25781"/>
                </a:moveTo>
                <a:lnTo>
                  <a:pt x="469379" y="25781"/>
                </a:lnTo>
                <a:lnTo>
                  <a:pt x="469379" y="86360"/>
                </a:lnTo>
                <a:lnTo>
                  <a:pt x="475729" y="86360"/>
                </a:lnTo>
                <a:lnTo>
                  <a:pt x="475729" y="38608"/>
                </a:lnTo>
                <a:lnTo>
                  <a:pt x="477520" y="36830"/>
                </a:lnTo>
                <a:lnTo>
                  <a:pt x="479805" y="35013"/>
                </a:lnTo>
                <a:lnTo>
                  <a:pt x="482587" y="33147"/>
                </a:lnTo>
                <a:lnTo>
                  <a:pt x="484334" y="32004"/>
                </a:lnTo>
                <a:lnTo>
                  <a:pt x="475475" y="32004"/>
                </a:lnTo>
                <a:lnTo>
                  <a:pt x="474967" y="25781"/>
                </a:lnTo>
                <a:close/>
              </a:path>
              <a:path w="988695" h="111760">
                <a:moveTo>
                  <a:pt x="492455" y="24384"/>
                </a:moveTo>
                <a:lnTo>
                  <a:pt x="488734" y="24384"/>
                </a:lnTo>
                <a:lnTo>
                  <a:pt x="486956" y="24764"/>
                </a:lnTo>
                <a:lnTo>
                  <a:pt x="485012" y="25526"/>
                </a:lnTo>
                <a:lnTo>
                  <a:pt x="483146" y="26123"/>
                </a:lnTo>
                <a:lnTo>
                  <a:pt x="481317" y="27139"/>
                </a:lnTo>
                <a:lnTo>
                  <a:pt x="476580" y="30962"/>
                </a:lnTo>
                <a:lnTo>
                  <a:pt x="475475" y="32004"/>
                </a:lnTo>
                <a:lnTo>
                  <a:pt x="484334" y="32004"/>
                </a:lnTo>
                <a:lnTo>
                  <a:pt x="485305" y="31369"/>
                </a:lnTo>
                <a:lnTo>
                  <a:pt x="488099" y="30480"/>
                </a:lnTo>
                <a:lnTo>
                  <a:pt x="496434" y="30480"/>
                </a:lnTo>
                <a:lnTo>
                  <a:pt x="497204" y="25273"/>
                </a:lnTo>
                <a:lnTo>
                  <a:pt x="494741" y="24676"/>
                </a:lnTo>
                <a:lnTo>
                  <a:pt x="492455" y="24384"/>
                </a:lnTo>
                <a:close/>
              </a:path>
              <a:path w="988695" h="111760">
                <a:moveTo>
                  <a:pt x="496434" y="30480"/>
                </a:moveTo>
                <a:lnTo>
                  <a:pt x="493013" y="30480"/>
                </a:lnTo>
                <a:lnTo>
                  <a:pt x="494792" y="30772"/>
                </a:lnTo>
                <a:lnTo>
                  <a:pt x="496303" y="31369"/>
                </a:lnTo>
                <a:lnTo>
                  <a:pt x="496434" y="30480"/>
                </a:lnTo>
                <a:close/>
              </a:path>
              <a:path w="988695" h="111760">
                <a:moveTo>
                  <a:pt x="509816" y="76454"/>
                </a:moveTo>
                <a:lnTo>
                  <a:pt x="506933" y="76454"/>
                </a:lnTo>
                <a:lnTo>
                  <a:pt x="505701" y="76962"/>
                </a:lnTo>
                <a:lnTo>
                  <a:pt x="503669" y="78994"/>
                </a:lnTo>
                <a:lnTo>
                  <a:pt x="503174" y="80340"/>
                </a:lnTo>
                <a:lnTo>
                  <a:pt x="503174" y="83820"/>
                </a:lnTo>
                <a:lnTo>
                  <a:pt x="503669" y="85217"/>
                </a:lnTo>
                <a:lnTo>
                  <a:pt x="505701" y="87249"/>
                </a:lnTo>
                <a:lnTo>
                  <a:pt x="506933" y="87757"/>
                </a:lnTo>
                <a:lnTo>
                  <a:pt x="509816" y="87757"/>
                </a:lnTo>
                <a:lnTo>
                  <a:pt x="511086" y="87249"/>
                </a:lnTo>
                <a:lnTo>
                  <a:pt x="512190" y="86233"/>
                </a:lnTo>
                <a:lnTo>
                  <a:pt x="513206" y="85217"/>
                </a:lnTo>
                <a:lnTo>
                  <a:pt x="513702" y="83820"/>
                </a:lnTo>
                <a:lnTo>
                  <a:pt x="513702" y="80340"/>
                </a:lnTo>
                <a:lnTo>
                  <a:pt x="513156" y="78994"/>
                </a:lnTo>
                <a:lnTo>
                  <a:pt x="512051" y="77977"/>
                </a:lnTo>
                <a:lnTo>
                  <a:pt x="511035" y="76962"/>
                </a:lnTo>
                <a:lnTo>
                  <a:pt x="509816" y="76454"/>
                </a:lnTo>
                <a:close/>
              </a:path>
              <a:path w="988695" h="111760">
                <a:moveTo>
                  <a:pt x="590334" y="1650"/>
                </a:moveTo>
                <a:lnTo>
                  <a:pt x="560946" y="1650"/>
                </a:lnTo>
                <a:lnTo>
                  <a:pt x="560946" y="86360"/>
                </a:lnTo>
                <a:lnTo>
                  <a:pt x="590842" y="86360"/>
                </a:lnTo>
                <a:lnTo>
                  <a:pt x="593928" y="85813"/>
                </a:lnTo>
                <a:lnTo>
                  <a:pt x="596633" y="84709"/>
                </a:lnTo>
                <a:lnTo>
                  <a:pt x="599427" y="83693"/>
                </a:lnTo>
                <a:lnTo>
                  <a:pt x="601840" y="82169"/>
                </a:lnTo>
                <a:lnTo>
                  <a:pt x="603872" y="80137"/>
                </a:lnTo>
                <a:lnTo>
                  <a:pt x="567550" y="80137"/>
                </a:lnTo>
                <a:lnTo>
                  <a:pt x="567550" y="44831"/>
                </a:lnTo>
                <a:lnTo>
                  <a:pt x="602423" y="44831"/>
                </a:lnTo>
                <a:lnTo>
                  <a:pt x="601256" y="43687"/>
                </a:lnTo>
                <a:lnTo>
                  <a:pt x="596557" y="41744"/>
                </a:lnTo>
                <a:lnTo>
                  <a:pt x="590791" y="41401"/>
                </a:lnTo>
                <a:lnTo>
                  <a:pt x="595871" y="40386"/>
                </a:lnTo>
                <a:lnTo>
                  <a:pt x="599187" y="38608"/>
                </a:lnTo>
                <a:lnTo>
                  <a:pt x="567550" y="38608"/>
                </a:lnTo>
                <a:lnTo>
                  <a:pt x="567550" y="7874"/>
                </a:lnTo>
                <a:lnTo>
                  <a:pt x="601559" y="7874"/>
                </a:lnTo>
                <a:lnTo>
                  <a:pt x="596125" y="3340"/>
                </a:lnTo>
                <a:lnTo>
                  <a:pt x="590334" y="1650"/>
                </a:lnTo>
                <a:close/>
              </a:path>
              <a:path w="988695" h="111760">
                <a:moveTo>
                  <a:pt x="602423" y="44831"/>
                </a:moveTo>
                <a:lnTo>
                  <a:pt x="589102" y="44831"/>
                </a:lnTo>
                <a:lnTo>
                  <a:pt x="594271" y="46227"/>
                </a:lnTo>
                <a:lnTo>
                  <a:pt x="601548" y="51815"/>
                </a:lnTo>
                <a:lnTo>
                  <a:pt x="603376" y="56387"/>
                </a:lnTo>
                <a:lnTo>
                  <a:pt x="603376" y="68072"/>
                </a:lnTo>
                <a:lnTo>
                  <a:pt x="601929" y="72301"/>
                </a:lnTo>
                <a:lnTo>
                  <a:pt x="596176" y="78562"/>
                </a:lnTo>
                <a:lnTo>
                  <a:pt x="592112" y="80137"/>
                </a:lnTo>
                <a:lnTo>
                  <a:pt x="603872" y="80137"/>
                </a:lnTo>
                <a:lnTo>
                  <a:pt x="610349" y="64719"/>
                </a:lnTo>
                <a:lnTo>
                  <a:pt x="610349" y="55841"/>
                </a:lnTo>
                <a:lnTo>
                  <a:pt x="608533" y="50622"/>
                </a:lnTo>
                <a:lnTo>
                  <a:pt x="604888" y="47244"/>
                </a:lnTo>
                <a:lnTo>
                  <a:pt x="602423" y="44831"/>
                </a:lnTo>
                <a:close/>
              </a:path>
              <a:path w="988695" h="111760">
                <a:moveTo>
                  <a:pt x="601559" y="7874"/>
                </a:moveTo>
                <a:lnTo>
                  <a:pt x="588251" y="7874"/>
                </a:lnTo>
                <a:lnTo>
                  <a:pt x="592366" y="9055"/>
                </a:lnTo>
                <a:lnTo>
                  <a:pt x="595236" y="11430"/>
                </a:lnTo>
                <a:lnTo>
                  <a:pt x="598030" y="13804"/>
                </a:lnTo>
                <a:lnTo>
                  <a:pt x="599427" y="17525"/>
                </a:lnTo>
                <a:lnTo>
                  <a:pt x="599427" y="27432"/>
                </a:lnTo>
                <a:lnTo>
                  <a:pt x="597954" y="31330"/>
                </a:lnTo>
                <a:lnTo>
                  <a:pt x="592112" y="37172"/>
                </a:lnTo>
                <a:lnTo>
                  <a:pt x="587794" y="38608"/>
                </a:lnTo>
                <a:lnTo>
                  <a:pt x="599187" y="38608"/>
                </a:lnTo>
                <a:lnTo>
                  <a:pt x="599732" y="38315"/>
                </a:lnTo>
                <a:lnTo>
                  <a:pt x="604977" y="32042"/>
                </a:lnTo>
                <a:lnTo>
                  <a:pt x="606285" y="27901"/>
                </a:lnTo>
                <a:lnTo>
                  <a:pt x="606285" y="15455"/>
                </a:lnTo>
                <a:lnTo>
                  <a:pt x="604253" y="10121"/>
                </a:lnTo>
                <a:lnTo>
                  <a:pt x="601559" y="7874"/>
                </a:lnTo>
                <a:close/>
              </a:path>
              <a:path w="988695" h="111760">
                <a:moveTo>
                  <a:pt x="658088" y="29845"/>
                </a:moveTo>
                <a:lnTo>
                  <a:pt x="647687" y="29845"/>
                </a:lnTo>
                <a:lnTo>
                  <a:pt x="651078" y="31153"/>
                </a:lnTo>
                <a:lnTo>
                  <a:pt x="655434" y="36156"/>
                </a:lnTo>
                <a:lnTo>
                  <a:pt x="656450" y="39750"/>
                </a:lnTo>
                <a:lnTo>
                  <a:pt x="656450" y="46989"/>
                </a:lnTo>
                <a:lnTo>
                  <a:pt x="652005" y="47078"/>
                </a:lnTo>
                <a:lnTo>
                  <a:pt x="647014" y="47586"/>
                </a:lnTo>
                <a:lnTo>
                  <a:pt x="635838" y="49441"/>
                </a:lnTo>
                <a:lnTo>
                  <a:pt x="630974" y="51688"/>
                </a:lnTo>
                <a:lnTo>
                  <a:pt x="622719" y="58800"/>
                </a:lnTo>
                <a:lnTo>
                  <a:pt x="620636" y="63538"/>
                </a:lnTo>
                <a:lnTo>
                  <a:pt x="620711" y="72732"/>
                </a:lnTo>
                <a:lnTo>
                  <a:pt x="621144" y="74930"/>
                </a:lnTo>
                <a:lnTo>
                  <a:pt x="622160" y="77215"/>
                </a:lnTo>
                <a:lnTo>
                  <a:pt x="623011" y="79336"/>
                </a:lnTo>
                <a:lnTo>
                  <a:pt x="637044" y="87757"/>
                </a:lnTo>
                <a:lnTo>
                  <a:pt x="643750" y="87757"/>
                </a:lnTo>
                <a:lnTo>
                  <a:pt x="647090" y="87083"/>
                </a:lnTo>
                <a:lnTo>
                  <a:pt x="649919" y="85686"/>
                </a:lnTo>
                <a:lnTo>
                  <a:pt x="652703" y="84455"/>
                </a:lnTo>
                <a:lnTo>
                  <a:pt x="655015" y="82892"/>
                </a:lnTo>
                <a:lnTo>
                  <a:pt x="655670" y="82169"/>
                </a:lnTo>
                <a:lnTo>
                  <a:pt x="638695" y="82169"/>
                </a:lnTo>
                <a:lnTo>
                  <a:pt x="636816" y="81876"/>
                </a:lnTo>
                <a:lnTo>
                  <a:pt x="632866" y="80606"/>
                </a:lnTo>
                <a:lnTo>
                  <a:pt x="631050" y="79248"/>
                </a:lnTo>
                <a:lnTo>
                  <a:pt x="629424" y="77215"/>
                </a:lnTo>
                <a:lnTo>
                  <a:pt x="627786" y="75272"/>
                </a:lnTo>
                <a:lnTo>
                  <a:pt x="626986" y="72732"/>
                </a:lnTo>
                <a:lnTo>
                  <a:pt x="626986" y="66039"/>
                </a:lnTo>
                <a:lnTo>
                  <a:pt x="656450" y="52577"/>
                </a:lnTo>
                <a:lnTo>
                  <a:pt x="662546" y="52577"/>
                </a:lnTo>
                <a:lnTo>
                  <a:pt x="662546" y="38061"/>
                </a:lnTo>
                <a:lnTo>
                  <a:pt x="661073" y="33147"/>
                </a:lnTo>
                <a:lnTo>
                  <a:pt x="658088" y="29845"/>
                </a:lnTo>
                <a:close/>
              </a:path>
              <a:path w="988695" h="111760">
                <a:moveTo>
                  <a:pt x="662546" y="81025"/>
                </a:moveTo>
                <a:lnTo>
                  <a:pt x="656704" y="81025"/>
                </a:lnTo>
                <a:lnTo>
                  <a:pt x="657085" y="86360"/>
                </a:lnTo>
                <a:lnTo>
                  <a:pt x="662546" y="86360"/>
                </a:lnTo>
                <a:lnTo>
                  <a:pt x="662546" y="81025"/>
                </a:lnTo>
                <a:close/>
              </a:path>
              <a:path w="988695" h="111760">
                <a:moveTo>
                  <a:pt x="662546" y="52577"/>
                </a:moveTo>
                <a:lnTo>
                  <a:pt x="656450" y="52577"/>
                </a:lnTo>
                <a:lnTo>
                  <a:pt x="656332" y="74930"/>
                </a:lnTo>
                <a:lnTo>
                  <a:pt x="654481" y="76923"/>
                </a:lnTo>
                <a:lnTo>
                  <a:pt x="652170" y="78651"/>
                </a:lnTo>
                <a:lnTo>
                  <a:pt x="649528" y="80010"/>
                </a:lnTo>
                <a:lnTo>
                  <a:pt x="646798" y="81445"/>
                </a:lnTo>
                <a:lnTo>
                  <a:pt x="643813" y="82169"/>
                </a:lnTo>
                <a:lnTo>
                  <a:pt x="655670" y="82169"/>
                </a:lnTo>
                <a:lnTo>
                  <a:pt x="656704" y="81025"/>
                </a:lnTo>
                <a:lnTo>
                  <a:pt x="662546" y="81025"/>
                </a:lnTo>
                <a:lnTo>
                  <a:pt x="662546" y="52577"/>
                </a:lnTo>
                <a:close/>
              </a:path>
              <a:path w="988695" h="111760">
                <a:moveTo>
                  <a:pt x="649973" y="24257"/>
                </a:moveTo>
                <a:lnTo>
                  <a:pt x="641299" y="24257"/>
                </a:lnTo>
                <a:lnTo>
                  <a:pt x="639267" y="24511"/>
                </a:lnTo>
                <a:lnTo>
                  <a:pt x="637324" y="25019"/>
                </a:lnTo>
                <a:lnTo>
                  <a:pt x="635431" y="25361"/>
                </a:lnTo>
                <a:lnTo>
                  <a:pt x="633615" y="25946"/>
                </a:lnTo>
                <a:lnTo>
                  <a:pt x="631837" y="26797"/>
                </a:lnTo>
                <a:lnTo>
                  <a:pt x="630224" y="27470"/>
                </a:lnTo>
                <a:lnTo>
                  <a:pt x="624573" y="30987"/>
                </a:lnTo>
                <a:lnTo>
                  <a:pt x="626859" y="36068"/>
                </a:lnTo>
                <a:lnTo>
                  <a:pt x="628662" y="34709"/>
                </a:lnTo>
                <a:lnTo>
                  <a:pt x="631050" y="33312"/>
                </a:lnTo>
                <a:lnTo>
                  <a:pt x="634034" y="31876"/>
                </a:lnTo>
                <a:lnTo>
                  <a:pt x="636676" y="30518"/>
                </a:lnTo>
                <a:lnTo>
                  <a:pt x="639749" y="29845"/>
                </a:lnTo>
                <a:lnTo>
                  <a:pt x="658088" y="29845"/>
                </a:lnTo>
                <a:lnTo>
                  <a:pt x="654862" y="26123"/>
                </a:lnTo>
                <a:lnTo>
                  <a:pt x="649973" y="24257"/>
                </a:lnTo>
                <a:close/>
              </a:path>
              <a:path w="988695" h="111760">
                <a:moveTo>
                  <a:pt x="681469" y="100964"/>
                </a:moveTo>
                <a:lnTo>
                  <a:pt x="679564" y="106807"/>
                </a:lnTo>
                <a:lnTo>
                  <a:pt x="680669" y="107657"/>
                </a:lnTo>
                <a:lnTo>
                  <a:pt x="683247" y="108623"/>
                </a:lnTo>
                <a:lnTo>
                  <a:pt x="691540" y="110909"/>
                </a:lnTo>
                <a:lnTo>
                  <a:pt x="695693" y="111506"/>
                </a:lnTo>
                <a:lnTo>
                  <a:pt x="708228" y="111506"/>
                </a:lnTo>
                <a:lnTo>
                  <a:pt x="714400" y="109435"/>
                </a:lnTo>
                <a:lnTo>
                  <a:pt x="717703" y="105918"/>
                </a:lnTo>
                <a:lnTo>
                  <a:pt x="695782" y="105918"/>
                </a:lnTo>
                <a:lnTo>
                  <a:pt x="692137" y="105359"/>
                </a:lnTo>
                <a:lnTo>
                  <a:pt x="689089" y="104267"/>
                </a:lnTo>
                <a:lnTo>
                  <a:pt x="686041" y="103327"/>
                </a:lnTo>
                <a:lnTo>
                  <a:pt x="683501" y="102235"/>
                </a:lnTo>
                <a:lnTo>
                  <a:pt x="681469" y="100964"/>
                </a:lnTo>
                <a:close/>
              </a:path>
              <a:path w="988695" h="111760">
                <a:moveTo>
                  <a:pt x="724141" y="83312"/>
                </a:moveTo>
                <a:lnTo>
                  <a:pt x="717791" y="83312"/>
                </a:lnTo>
                <a:lnTo>
                  <a:pt x="717791" y="94056"/>
                </a:lnTo>
                <a:lnTo>
                  <a:pt x="716356" y="98717"/>
                </a:lnTo>
                <a:lnTo>
                  <a:pt x="710590" y="104482"/>
                </a:lnTo>
                <a:lnTo>
                  <a:pt x="706107" y="105918"/>
                </a:lnTo>
                <a:lnTo>
                  <a:pt x="717703" y="105918"/>
                </a:lnTo>
                <a:lnTo>
                  <a:pt x="718299" y="105283"/>
                </a:lnTo>
                <a:lnTo>
                  <a:pt x="722185" y="101307"/>
                </a:lnTo>
                <a:lnTo>
                  <a:pt x="724141" y="95923"/>
                </a:lnTo>
                <a:lnTo>
                  <a:pt x="724141" y="83312"/>
                </a:lnTo>
                <a:close/>
              </a:path>
              <a:path w="988695" h="111760">
                <a:moveTo>
                  <a:pt x="709625" y="24257"/>
                </a:moveTo>
                <a:lnTo>
                  <a:pt x="701497" y="24257"/>
                </a:lnTo>
                <a:lnTo>
                  <a:pt x="697039" y="25234"/>
                </a:lnTo>
                <a:lnTo>
                  <a:pt x="676643" y="49402"/>
                </a:lnTo>
                <a:lnTo>
                  <a:pt x="676643" y="61340"/>
                </a:lnTo>
                <a:lnTo>
                  <a:pt x="677316" y="65786"/>
                </a:lnTo>
                <a:lnTo>
                  <a:pt x="678675" y="69596"/>
                </a:lnTo>
                <a:lnTo>
                  <a:pt x="679972" y="73533"/>
                </a:lnTo>
                <a:lnTo>
                  <a:pt x="681723" y="76784"/>
                </a:lnTo>
                <a:lnTo>
                  <a:pt x="686295" y="82207"/>
                </a:lnTo>
                <a:lnTo>
                  <a:pt x="689000" y="84239"/>
                </a:lnTo>
                <a:lnTo>
                  <a:pt x="692137" y="85598"/>
                </a:lnTo>
                <a:lnTo>
                  <a:pt x="695274" y="87033"/>
                </a:lnTo>
                <a:lnTo>
                  <a:pt x="698614" y="87757"/>
                </a:lnTo>
                <a:lnTo>
                  <a:pt x="705561" y="87757"/>
                </a:lnTo>
                <a:lnTo>
                  <a:pt x="708647" y="87287"/>
                </a:lnTo>
                <a:lnTo>
                  <a:pt x="713981" y="85509"/>
                </a:lnTo>
                <a:lnTo>
                  <a:pt x="716102" y="84493"/>
                </a:lnTo>
                <a:lnTo>
                  <a:pt x="717791" y="83312"/>
                </a:lnTo>
                <a:lnTo>
                  <a:pt x="724141" y="83312"/>
                </a:lnTo>
                <a:lnTo>
                  <a:pt x="724141" y="82169"/>
                </a:lnTo>
                <a:lnTo>
                  <a:pt x="700608" y="82169"/>
                </a:lnTo>
                <a:lnTo>
                  <a:pt x="697979" y="81622"/>
                </a:lnTo>
                <a:lnTo>
                  <a:pt x="695693" y="80518"/>
                </a:lnTo>
                <a:lnTo>
                  <a:pt x="693153" y="79336"/>
                </a:lnTo>
                <a:lnTo>
                  <a:pt x="690956" y="77673"/>
                </a:lnTo>
                <a:lnTo>
                  <a:pt x="682993" y="52285"/>
                </a:lnTo>
                <a:lnTo>
                  <a:pt x="683628" y="48513"/>
                </a:lnTo>
                <a:lnTo>
                  <a:pt x="684898" y="45212"/>
                </a:lnTo>
                <a:lnTo>
                  <a:pt x="686079" y="41910"/>
                </a:lnTo>
                <a:lnTo>
                  <a:pt x="703008" y="29845"/>
                </a:lnTo>
                <a:lnTo>
                  <a:pt x="724141" y="29845"/>
                </a:lnTo>
                <a:lnTo>
                  <a:pt x="724141" y="26543"/>
                </a:lnTo>
                <a:lnTo>
                  <a:pt x="722185" y="26035"/>
                </a:lnTo>
                <a:lnTo>
                  <a:pt x="719569" y="25526"/>
                </a:lnTo>
                <a:lnTo>
                  <a:pt x="713130" y="24511"/>
                </a:lnTo>
                <a:lnTo>
                  <a:pt x="709625" y="24257"/>
                </a:lnTo>
                <a:close/>
              </a:path>
              <a:path w="988695" h="111760">
                <a:moveTo>
                  <a:pt x="724141" y="29845"/>
                </a:moveTo>
                <a:lnTo>
                  <a:pt x="703008" y="29845"/>
                </a:lnTo>
                <a:lnTo>
                  <a:pt x="709472" y="29972"/>
                </a:lnTo>
                <a:lnTo>
                  <a:pt x="711695" y="30187"/>
                </a:lnTo>
                <a:lnTo>
                  <a:pt x="714489" y="30607"/>
                </a:lnTo>
                <a:lnTo>
                  <a:pt x="716178" y="30949"/>
                </a:lnTo>
                <a:lnTo>
                  <a:pt x="717791" y="31369"/>
                </a:lnTo>
                <a:lnTo>
                  <a:pt x="717714" y="76784"/>
                </a:lnTo>
                <a:lnTo>
                  <a:pt x="716432" y="78054"/>
                </a:lnTo>
                <a:lnTo>
                  <a:pt x="714438" y="79336"/>
                </a:lnTo>
                <a:lnTo>
                  <a:pt x="709358" y="81622"/>
                </a:lnTo>
                <a:lnTo>
                  <a:pt x="706615" y="82169"/>
                </a:lnTo>
                <a:lnTo>
                  <a:pt x="724141" y="82169"/>
                </a:lnTo>
                <a:lnTo>
                  <a:pt x="724141" y="29845"/>
                </a:lnTo>
                <a:close/>
              </a:path>
              <a:path w="988695" h="111760">
                <a:moveTo>
                  <a:pt x="766902" y="24257"/>
                </a:moveTo>
                <a:lnTo>
                  <a:pt x="759104" y="24257"/>
                </a:lnTo>
                <a:lnTo>
                  <a:pt x="755421" y="25057"/>
                </a:lnTo>
                <a:lnTo>
                  <a:pt x="752208" y="26670"/>
                </a:lnTo>
                <a:lnTo>
                  <a:pt x="748906" y="28282"/>
                </a:lnTo>
                <a:lnTo>
                  <a:pt x="746150" y="30480"/>
                </a:lnTo>
                <a:lnTo>
                  <a:pt x="743849" y="33400"/>
                </a:lnTo>
                <a:lnTo>
                  <a:pt x="741667" y="36068"/>
                </a:lnTo>
                <a:lnTo>
                  <a:pt x="739889" y="39408"/>
                </a:lnTo>
                <a:lnTo>
                  <a:pt x="738619" y="43307"/>
                </a:lnTo>
                <a:lnTo>
                  <a:pt x="737349" y="47117"/>
                </a:lnTo>
                <a:lnTo>
                  <a:pt x="736714" y="51308"/>
                </a:lnTo>
                <a:lnTo>
                  <a:pt x="736714" y="60617"/>
                </a:lnTo>
                <a:lnTo>
                  <a:pt x="737476" y="65493"/>
                </a:lnTo>
                <a:lnTo>
                  <a:pt x="739000" y="70485"/>
                </a:lnTo>
                <a:lnTo>
                  <a:pt x="740359" y="75311"/>
                </a:lnTo>
                <a:lnTo>
                  <a:pt x="743064" y="79413"/>
                </a:lnTo>
                <a:lnTo>
                  <a:pt x="751103" y="86106"/>
                </a:lnTo>
                <a:lnTo>
                  <a:pt x="755980" y="87757"/>
                </a:lnTo>
                <a:lnTo>
                  <a:pt x="765378" y="87757"/>
                </a:lnTo>
                <a:lnTo>
                  <a:pt x="768502" y="87122"/>
                </a:lnTo>
                <a:lnTo>
                  <a:pt x="773582" y="84670"/>
                </a:lnTo>
                <a:lnTo>
                  <a:pt x="775830" y="83058"/>
                </a:lnTo>
                <a:lnTo>
                  <a:pt x="776719" y="82169"/>
                </a:lnTo>
                <a:lnTo>
                  <a:pt x="759421" y="82169"/>
                </a:lnTo>
                <a:lnTo>
                  <a:pt x="756653" y="81534"/>
                </a:lnTo>
                <a:lnTo>
                  <a:pt x="754189" y="80263"/>
                </a:lnTo>
                <a:lnTo>
                  <a:pt x="751852" y="79159"/>
                </a:lnTo>
                <a:lnTo>
                  <a:pt x="749807" y="77431"/>
                </a:lnTo>
                <a:lnTo>
                  <a:pt x="743064" y="52324"/>
                </a:lnTo>
                <a:lnTo>
                  <a:pt x="743699" y="48387"/>
                </a:lnTo>
                <a:lnTo>
                  <a:pt x="746213" y="40347"/>
                </a:lnTo>
                <a:lnTo>
                  <a:pt x="748550" y="36906"/>
                </a:lnTo>
                <a:lnTo>
                  <a:pt x="755218" y="31242"/>
                </a:lnTo>
                <a:lnTo>
                  <a:pt x="759256" y="29845"/>
                </a:lnTo>
                <a:lnTo>
                  <a:pt x="784212" y="29845"/>
                </a:lnTo>
                <a:lnTo>
                  <a:pt x="784212" y="28194"/>
                </a:lnTo>
                <a:lnTo>
                  <a:pt x="777862" y="28194"/>
                </a:lnTo>
                <a:lnTo>
                  <a:pt x="776503" y="27266"/>
                </a:lnTo>
                <a:lnTo>
                  <a:pt x="774598" y="26377"/>
                </a:lnTo>
                <a:lnTo>
                  <a:pt x="772147" y="25526"/>
                </a:lnTo>
                <a:lnTo>
                  <a:pt x="769861" y="24676"/>
                </a:lnTo>
                <a:lnTo>
                  <a:pt x="766902" y="24257"/>
                </a:lnTo>
                <a:close/>
              </a:path>
              <a:path w="988695" h="111760">
                <a:moveTo>
                  <a:pt x="784212" y="81025"/>
                </a:moveTo>
                <a:lnTo>
                  <a:pt x="777862" y="81025"/>
                </a:lnTo>
                <a:lnTo>
                  <a:pt x="778497" y="86360"/>
                </a:lnTo>
                <a:lnTo>
                  <a:pt x="784212" y="86360"/>
                </a:lnTo>
                <a:lnTo>
                  <a:pt x="784212" y="81025"/>
                </a:lnTo>
                <a:close/>
              </a:path>
              <a:path w="988695" h="111760">
                <a:moveTo>
                  <a:pt x="784212" y="29845"/>
                </a:moveTo>
                <a:lnTo>
                  <a:pt x="766940" y="29845"/>
                </a:lnTo>
                <a:lnTo>
                  <a:pt x="769632" y="30352"/>
                </a:lnTo>
                <a:lnTo>
                  <a:pt x="774458" y="32296"/>
                </a:lnTo>
                <a:lnTo>
                  <a:pt x="776338" y="33400"/>
                </a:lnTo>
                <a:lnTo>
                  <a:pt x="777862" y="34671"/>
                </a:lnTo>
                <a:lnTo>
                  <a:pt x="777862" y="74295"/>
                </a:lnTo>
                <a:lnTo>
                  <a:pt x="775995" y="76581"/>
                </a:lnTo>
                <a:lnTo>
                  <a:pt x="773823" y="78447"/>
                </a:lnTo>
                <a:lnTo>
                  <a:pt x="771283" y="79883"/>
                </a:lnTo>
                <a:lnTo>
                  <a:pt x="768680" y="81407"/>
                </a:lnTo>
                <a:lnTo>
                  <a:pt x="765759" y="82169"/>
                </a:lnTo>
                <a:lnTo>
                  <a:pt x="776719" y="82169"/>
                </a:lnTo>
                <a:lnTo>
                  <a:pt x="777862" y="81025"/>
                </a:lnTo>
                <a:lnTo>
                  <a:pt x="784212" y="81025"/>
                </a:lnTo>
                <a:lnTo>
                  <a:pt x="784212" y="29845"/>
                </a:lnTo>
                <a:close/>
              </a:path>
              <a:path w="988695" h="111760">
                <a:moveTo>
                  <a:pt x="784212" y="1650"/>
                </a:moveTo>
                <a:lnTo>
                  <a:pt x="777862" y="1650"/>
                </a:lnTo>
                <a:lnTo>
                  <a:pt x="777862" y="28194"/>
                </a:lnTo>
                <a:lnTo>
                  <a:pt x="784212" y="28194"/>
                </a:lnTo>
                <a:lnTo>
                  <a:pt x="784212" y="1650"/>
                </a:lnTo>
                <a:close/>
              </a:path>
              <a:path w="988695" h="111760">
                <a:moveTo>
                  <a:pt x="836256" y="29845"/>
                </a:moveTo>
                <a:lnTo>
                  <a:pt x="825868" y="29845"/>
                </a:lnTo>
                <a:lnTo>
                  <a:pt x="829246" y="31153"/>
                </a:lnTo>
                <a:lnTo>
                  <a:pt x="833615" y="36156"/>
                </a:lnTo>
                <a:lnTo>
                  <a:pt x="834631" y="39750"/>
                </a:lnTo>
                <a:lnTo>
                  <a:pt x="834631" y="46989"/>
                </a:lnTo>
                <a:lnTo>
                  <a:pt x="830186" y="47078"/>
                </a:lnTo>
                <a:lnTo>
                  <a:pt x="825195" y="47586"/>
                </a:lnTo>
                <a:lnTo>
                  <a:pt x="814019" y="49441"/>
                </a:lnTo>
                <a:lnTo>
                  <a:pt x="809142" y="51688"/>
                </a:lnTo>
                <a:lnTo>
                  <a:pt x="805040" y="55245"/>
                </a:lnTo>
                <a:lnTo>
                  <a:pt x="800887" y="58800"/>
                </a:lnTo>
                <a:lnTo>
                  <a:pt x="798817" y="63538"/>
                </a:lnTo>
                <a:lnTo>
                  <a:pt x="798892" y="72732"/>
                </a:lnTo>
                <a:lnTo>
                  <a:pt x="799325" y="74930"/>
                </a:lnTo>
                <a:lnTo>
                  <a:pt x="800341" y="77215"/>
                </a:lnTo>
                <a:lnTo>
                  <a:pt x="801192" y="79336"/>
                </a:lnTo>
                <a:lnTo>
                  <a:pt x="815225" y="87757"/>
                </a:lnTo>
                <a:lnTo>
                  <a:pt x="821931" y="87757"/>
                </a:lnTo>
                <a:lnTo>
                  <a:pt x="825271" y="87083"/>
                </a:lnTo>
                <a:lnTo>
                  <a:pt x="828088" y="85686"/>
                </a:lnTo>
                <a:lnTo>
                  <a:pt x="830884" y="84455"/>
                </a:lnTo>
                <a:lnTo>
                  <a:pt x="833196" y="82892"/>
                </a:lnTo>
                <a:lnTo>
                  <a:pt x="833851" y="82169"/>
                </a:lnTo>
                <a:lnTo>
                  <a:pt x="816876" y="82169"/>
                </a:lnTo>
                <a:lnTo>
                  <a:pt x="814984" y="81876"/>
                </a:lnTo>
                <a:lnTo>
                  <a:pt x="811047" y="80606"/>
                </a:lnTo>
                <a:lnTo>
                  <a:pt x="809231" y="79248"/>
                </a:lnTo>
                <a:lnTo>
                  <a:pt x="807605" y="77215"/>
                </a:lnTo>
                <a:lnTo>
                  <a:pt x="805967" y="75272"/>
                </a:lnTo>
                <a:lnTo>
                  <a:pt x="805167" y="72732"/>
                </a:lnTo>
                <a:lnTo>
                  <a:pt x="805167" y="66039"/>
                </a:lnTo>
                <a:lnTo>
                  <a:pt x="834631" y="52577"/>
                </a:lnTo>
                <a:lnTo>
                  <a:pt x="840727" y="52577"/>
                </a:lnTo>
                <a:lnTo>
                  <a:pt x="840727" y="38061"/>
                </a:lnTo>
                <a:lnTo>
                  <a:pt x="839241" y="33147"/>
                </a:lnTo>
                <a:lnTo>
                  <a:pt x="836256" y="29845"/>
                </a:lnTo>
                <a:close/>
              </a:path>
              <a:path w="988695" h="111760">
                <a:moveTo>
                  <a:pt x="840727" y="81025"/>
                </a:moveTo>
                <a:lnTo>
                  <a:pt x="834885" y="81025"/>
                </a:lnTo>
                <a:lnTo>
                  <a:pt x="835266" y="86360"/>
                </a:lnTo>
                <a:lnTo>
                  <a:pt x="840727" y="86360"/>
                </a:lnTo>
                <a:lnTo>
                  <a:pt x="840727" y="81025"/>
                </a:lnTo>
                <a:close/>
              </a:path>
              <a:path w="988695" h="111760">
                <a:moveTo>
                  <a:pt x="840727" y="52577"/>
                </a:moveTo>
                <a:lnTo>
                  <a:pt x="834631" y="52577"/>
                </a:lnTo>
                <a:lnTo>
                  <a:pt x="834513" y="74930"/>
                </a:lnTo>
                <a:lnTo>
                  <a:pt x="832662" y="76923"/>
                </a:lnTo>
                <a:lnTo>
                  <a:pt x="830351" y="78651"/>
                </a:lnTo>
                <a:lnTo>
                  <a:pt x="827709" y="80010"/>
                </a:lnTo>
                <a:lnTo>
                  <a:pt x="824979" y="81445"/>
                </a:lnTo>
                <a:lnTo>
                  <a:pt x="821994" y="82169"/>
                </a:lnTo>
                <a:lnTo>
                  <a:pt x="833851" y="82169"/>
                </a:lnTo>
                <a:lnTo>
                  <a:pt x="834885" y="81025"/>
                </a:lnTo>
                <a:lnTo>
                  <a:pt x="840727" y="81025"/>
                </a:lnTo>
                <a:lnTo>
                  <a:pt x="840727" y="52577"/>
                </a:lnTo>
                <a:close/>
              </a:path>
              <a:path w="988695" h="111760">
                <a:moveTo>
                  <a:pt x="828154" y="24257"/>
                </a:moveTo>
                <a:lnTo>
                  <a:pt x="819480" y="24257"/>
                </a:lnTo>
                <a:lnTo>
                  <a:pt x="817448" y="24511"/>
                </a:lnTo>
                <a:lnTo>
                  <a:pt x="815492" y="25019"/>
                </a:lnTo>
                <a:lnTo>
                  <a:pt x="813612" y="25361"/>
                </a:lnTo>
                <a:lnTo>
                  <a:pt x="811796" y="25946"/>
                </a:lnTo>
                <a:lnTo>
                  <a:pt x="810018" y="26797"/>
                </a:lnTo>
                <a:lnTo>
                  <a:pt x="808405" y="27470"/>
                </a:lnTo>
                <a:lnTo>
                  <a:pt x="802754" y="30987"/>
                </a:lnTo>
                <a:lnTo>
                  <a:pt x="805040" y="36068"/>
                </a:lnTo>
                <a:lnTo>
                  <a:pt x="806843" y="34709"/>
                </a:lnTo>
                <a:lnTo>
                  <a:pt x="809231" y="33312"/>
                </a:lnTo>
                <a:lnTo>
                  <a:pt x="812215" y="31876"/>
                </a:lnTo>
                <a:lnTo>
                  <a:pt x="814857" y="30518"/>
                </a:lnTo>
                <a:lnTo>
                  <a:pt x="817930" y="29845"/>
                </a:lnTo>
                <a:lnTo>
                  <a:pt x="836256" y="29845"/>
                </a:lnTo>
                <a:lnTo>
                  <a:pt x="833043" y="26123"/>
                </a:lnTo>
                <a:lnTo>
                  <a:pt x="828154" y="24257"/>
                </a:lnTo>
                <a:close/>
              </a:path>
              <a:path w="988695" h="111760">
                <a:moveTo>
                  <a:pt x="856221" y="75437"/>
                </a:moveTo>
                <a:lnTo>
                  <a:pt x="854022" y="80645"/>
                </a:lnTo>
                <a:lnTo>
                  <a:pt x="853897" y="81241"/>
                </a:lnTo>
                <a:lnTo>
                  <a:pt x="855167" y="82511"/>
                </a:lnTo>
                <a:lnTo>
                  <a:pt x="857364" y="83947"/>
                </a:lnTo>
                <a:lnTo>
                  <a:pt x="863460" y="86995"/>
                </a:lnTo>
                <a:lnTo>
                  <a:pt x="867486" y="87757"/>
                </a:lnTo>
                <a:lnTo>
                  <a:pt x="875271" y="87757"/>
                </a:lnTo>
                <a:lnTo>
                  <a:pt x="878230" y="87249"/>
                </a:lnTo>
                <a:lnTo>
                  <a:pt x="881367" y="86233"/>
                </a:lnTo>
                <a:lnTo>
                  <a:pt x="884326" y="85382"/>
                </a:lnTo>
                <a:lnTo>
                  <a:pt x="886904" y="83527"/>
                </a:lnTo>
                <a:lnTo>
                  <a:pt x="887946" y="82169"/>
                </a:lnTo>
                <a:lnTo>
                  <a:pt x="868667" y="82169"/>
                </a:lnTo>
                <a:lnTo>
                  <a:pt x="865365" y="81407"/>
                </a:lnTo>
                <a:lnTo>
                  <a:pt x="859777" y="78359"/>
                </a:lnTo>
                <a:lnTo>
                  <a:pt x="857656" y="76873"/>
                </a:lnTo>
                <a:lnTo>
                  <a:pt x="856221" y="75437"/>
                </a:lnTo>
                <a:close/>
              </a:path>
              <a:path w="988695" h="111760">
                <a:moveTo>
                  <a:pt x="877684" y="24257"/>
                </a:moveTo>
                <a:lnTo>
                  <a:pt x="870318" y="24257"/>
                </a:lnTo>
                <a:lnTo>
                  <a:pt x="867435" y="24803"/>
                </a:lnTo>
                <a:lnTo>
                  <a:pt x="864730" y="25908"/>
                </a:lnTo>
                <a:lnTo>
                  <a:pt x="861936" y="26924"/>
                </a:lnTo>
                <a:lnTo>
                  <a:pt x="859650" y="28575"/>
                </a:lnTo>
                <a:lnTo>
                  <a:pt x="856094" y="33147"/>
                </a:lnTo>
                <a:lnTo>
                  <a:pt x="855205" y="35902"/>
                </a:lnTo>
                <a:lnTo>
                  <a:pt x="855205" y="43434"/>
                </a:lnTo>
                <a:lnTo>
                  <a:pt x="876325" y="57988"/>
                </a:lnTo>
                <a:lnTo>
                  <a:pt x="880351" y="60198"/>
                </a:lnTo>
                <a:lnTo>
                  <a:pt x="884834" y="64681"/>
                </a:lnTo>
                <a:lnTo>
                  <a:pt x="885939" y="67563"/>
                </a:lnTo>
                <a:lnTo>
                  <a:pt x="885939" y="74764"/>
                </a:lnTo>
                <a:lnTo>
                  <a:pt x="884745" y="77508"/>
                </a:lnTo>
                <a:lnTo>
                  <a:pt x="882383" y="79375"/>
                </a:lnTo>
                <a:lnTo>
                  <a:pt x="880173" y="81241"/>
                </a:lnTo>
                <a:lnTo>
                  <a:pt x="876871" y="82169"/>
                </a:lnTo>
                <a:lnTo>
                  <a:pt x="887946" y="82169"/>
                </a:lnTo>
                <a:lnTo>
                  <a:pt x="889114" y="80645"/>
                </a:lnTo>
                <a:lnTo>
                  <a:pt x="891222" y="78016"/>
                </a:lnTo>
                <a:lnTo>
                  <a:pt x="892260" y="74764"/>
                </a:lnTo>
                <a:lnTo>
                  <a:pt x="892289" y="65443"/>
                </a:lnTo>
                <a:lnTo>
                  <a:pt x="890930" y="61379"/>
                </a:lnTo>
                <a:lnTo>
                  <a:pt x="870318" y="49275"/>
                </a:lnTo>
                <a:lnTo>
                  <a:pt x="866457" y="47409"/>
                </a:lnTo>
                <a:lnTo>
                  <a:pt x="864603" y="45720"/>
                </a:lnTo>
                <a:lnTo>
                  <a:pt x="862571" y="44030"/>
                </a:lnTo>
                <a:lnTo>
                  <a:pt x="861555" y="41694"/>
                </a:lnTo>
                <a:lnTo>
                  <a:pt x="861609" y="35902"/>
                </a:lnTo>
                <a:lnTo>
                  <a:pt x="862482" y="33870"/>
                </a:lnTo>
                <a:lnTo>
                  <a:pt x="866292" y="30568"/>
                </a:lnTo>
                <a:lnTo>
                  <a:pt x="869124" y="29718"/>
                </a:lnTo>
                <a:lnTo>
                  <a:pt x="890003" y="29718"/>
                </a:lnTo>
                <a:lnTo>
                  <a:pt x="889876" y="29590"/>
                </a:lnTo>
                <a:lnTo>
                  <a:pt x="887501" y="27978"/>
                </a:lnTo>
                <a:lnTo>
                  <a:pt x="881405" y="25019"/>
                </a:lnTo>
                <a:lnTo>
                  <a:pt x="877684" y="24257"/>
                </a:lnTo>
                <a:close/>
              </a:path>
              <a:path w="988695" h="111760">
                <a:moveTo>
                  <a:pt x="890003" y="29718"/>
                </a:moveTo>
                <a:lnTo>
                  <a:pt x="875982" y="29718"/>
                </a:lnTo>
                <a:lnTo>
                  <a:pt x="878865" y="30314"/>
                </a:lnTo>
                <a:lnTo>
                  <a:pt x="881494" y="31496"/>
                </a:lnTo>
                <a:lnTo>
                  <a:pt x="888987" y="36322"/>
                </a:lnTo>
                <a:lnTo>
                  <a:pt x="891654" y="31369"/>
                </a:lnTo>
                <a:lnTo>
                  <a:pt x="890003" y="29718"/>
                </a:lnTo>
                <a:close/>
              </a:path>
              <a:path w="988695" h="111760">
                <a:moveTo>
                  <a:pt x="939761" y="29845"/>
                </a:moveTo>
                <a:lnTo>
                  <a:pt x="929373" y="29845"/>
                </a:lnTo>
                <a:lnTo>
                  <a:pt x="932751" y="31153"/>
                </a:lnTo>
                <a:lnTo>
                  <a:pt x="937120" y="36156"/>
                </a:lnTo>
                <a:lnTo>
                  <a:pt x="938136" y="39750"/>
                </a:lnTo>
                <a:lnTo>
                  <a:pt x="938136" y="46989"/>
                </a:lnTo>
                <a:lnTo>
                  <a:pt x="933691" y="47078"/>
                </a:lnTo>
                <a:lnTo>
                  <a:pt x="928687" y="47586"/>
                </a:lnTo>
                <a:lnTo>
                  <a:pt x="917511" y="49441"/>
                </a:lnTo>
                <a:lnTo>
                  <a:pt x="912647" y="51688"/>
                </a:lnTo>
                <a:lnTo>
                  <a:pt x="908545" y="55245"/>
                </a:lnTo>
                <a:lnTo>
                  <a:pt x="904392" y="58800"/>
                </a:lnTo>
                <a:lnTo>
                  <a:pt x="902322" y="63538"/>
                </a:lnTo>
                <a:lnTo>
                  <a:pt x="902397" y="72732"/>
                </a:lnTo>
                <a:lnTo>
                  <a:pt x="902830" y="74930"/>
                </a:lnTo>
                <a:lnTo>
                  <a:pt x="903846" y="77215"/>
                </a:lnTo>
                <a:lnTo>
                  <a:pt x="904684" y="79336"/>
                </a:lnTo>
                <a:lnTo>
                  <a:pt x="918718" y="87757"/>
                </a:lnTo>
                <a:lnTo>
                  <a:pt x="925423" y="87757"/>
                </a:lnTo>
                <a:lnTo>
                  <a:pt x="928776" y="87083"/>
                </a:lnTo>
                <a:lnTo>
                  <a:pt x="931593" y="85686"/>
                </a:lnTo>
                <a:lnTo>
                  <a:pt x="934377" y="84455"/>
                </a:lnTo>
                <a:lnTo>
                  <a:pt x="936688" y="82892"/>
                </a:lnTo>
                <a:lnTo>
                  <a:pt x="937343" y="82169"/>
                </a:lnTo>
                <a:lnTo>
                  <a:pt x="920369" y="82169"/>
                </a:lnTo>
                <a:lnTo>
                  <a:pt x="918489" y="81876"/>
                </a:lnTo>
                <a:lnTo>
                  <a:pt x="916597" y="81280"/>
                </a:lnTo>
                <a:lnTo>
                  <a:pt x="914552" y="80606"/>
                </a:lnTo>
                <a:lnTo>
                  <a:pt x="912723" y="79248"/>
                </a:lnTo>
                <a:lnTo>
                  <a:pt x="911098" y="77215"/>
                </a:lnTo>
                <a:lnTo>
                  <a:pt x="909472" y="75272"/>
                </a:lnTo>
                <a:lnTo>
                  <a:pt x="908672" y="72732"/>
                </a:lnTo>
                <a:lnTo>
                  <a:pt x="908672" y="66039"/>
                </a:lnTo>
                <a:lnTo>
                  <a:pt x="938136" y="52577"/>
                </a:lnTo>
                <a:lnTo>
                  <a:pt x="944219" y="52577"/>
                </a:lnTo>
                <a:lnTo>
                  <a:pt x="944219" y="38061"/>
                </a:lnTo>
                <a:lnTo>
                  <a:pt x="942746" y="33147"/>
                </a:lnTo>
                <a:lnTo>
                  <a:pt x="939761" y="29845"/>
                </a:lnTo>
                <a:close/>
              </a:path>
              <a:path w="988695" h="111760">
                <a:moveTo>
                  <a:pt x="944219" y="81025"/>
                </a:moveTo>
                <a:lnTo>
                  <a:pt x="938377" y="81025"/>
                </a:lnTo>
                <a:lnTo>
                  <a:pt x="938758" y="86360"/>
                </a:lnTo>
                <a:lnTo>
                  <a:pt x="944219" y="86360"/>
                </a:lnTo>
                <a:lnTo>
                  <a:pt x="944219" y="81025"/>
                </a:lnTo>
                <a:close/>
              </a:path>
              <a:path w="988695" h="111760">
                <a:moveTo>
                  <a:pt x="944219" y="52577"/>
                </a:moveTo>
                <a:lnTo>
                  <a:pt x="938136" y="52577"/>
                </a:lnTo>
                <a:lnTo>
                  <a:pt x="938018" y="74930"/>
                </a:lnTo>
                <a:lnTo>
                  <a:pt x="936167" y="76923"/>
                </a:lnTo>
                <a:lnTo>
                  <a:pt x="933856" y="78651"/>
                </a:lnTo>
                <a:lnTo>
                  <a:pt x="931202" y="80010"/>
                </a:lnTo>
                <a:lnTo>
                  <a:pt x="928484" y="81445"/>
                </a:lnTo>
                <a:lnTo>
                  <a:pt x="925499" y="82169"/>
                </a:lnTo>
                <a:lnTo>
                  <a:pt x="937343" y="82169"/>
                </a:lnTo>
                <a:lnTo>
                  <a:pt x="938377" y="81025"/>
                </a:lnTo>
                <a:lnTo>
                  <a:pt x="944219" y="81025"/>
                </a:lnTo>
                <a:lnTo>
                  <a:pt x="944219" y="52577"/>
                </a:lnTo>
                <a:close/>
              </a:path>
              <a:path w="988695" h="111760">
                <a:moveTo>
                  <a:pt x="931659" y="24257"/>
                </a:moveTo>
                <a:lnTo>
                  <a:pt x="922972" y="24257"/>
                </a:lnTo>
                <a:lnTo>
                  <a:pt x="920940" y="24511"/>
                </a:lnTo>
                <a:lnTo>
                  <a:pt x="918997" y="25019"/>
                </a:lnTo>
                <a:lnTo>
                  <a:pt x="917117" y="25361"/>
                </a:lnTo>
                <a:lnTo>
                  <a:pt x="915288" y="25946"/>
                </a:lnTo>
                <a:lnTo>
                  <a:pt x="913510" y="26797"/>
                </a:lnTo>
                <a:lnTo>
                  <a:pt x="911898" y="27470"/>
                </a:lnTo>
                <a:lnTo>
                  <a:pt x="906246" y="30987"/>
                </a:lnTo>
                <a:lnTo>
                  <a:pt x="908545" y="36068"/>
                </a:lnTo>
                <a:lnTo>
                  <a:pt x="910335" y="34709"/>
                </a:lnTo>
                <a:lnTo>
                  <a:pt x="912723" y="33312"/>
                </a:lnTo>
                <a:lnTo>
                  <a:pt x="915708" y="31876"/>
                </a:lnTo>
                <a:lnTo>
                  <a:pt x="918362" y="30518"/>
                </a:lnTo>
                <a:lnTo>
                  <a:pt x="921435" y="29845"/>
                </a:lnTo>
                <a:lnTo>
                  <a:pt x="939761" y="29845"/>
                </a:lnTo>
                <a:lnTo>
                  <a:pt x="936548" y="26123"/>
                </a:lnTo>
                <a:lnTo>
                  <a:pt x="931659" y="24257"/>
                </a:lnTo>
                <a:close/>
              </a:path>
              <a:path w="988695" h="111760">
                <a:moveTo>
                  <a:pt x="966444" y="25781"/>
                </a:moveTo>
                <a:lnTo>
                  <a:pt x="960856" y="25781"/>
                </a:lnTo>
                <a:lnTo>
                  <a:pt x="960856" y="86360"/>
                </a:lnTo>
                <a:lnTo>
                  <a:pt x="967206" y="86360"/>
                </a:lnTo>
                <a:lnTo>
                  <a:pt x="967206" y="38608"/>
                </a:lnTo>
                <a:lnTo>
                  <a:pt x="968984" y="36830"/>
                </a:lnTo>
                <a:lnTo>
                  <a:pt x="971270" y="35013"/>
                </a:lnTo>
                <a:lnTo>
                  <a:pt x="975811" y="32004"/>
                </a:lnTo>
                <a:lnTo>
                  <a:pt x="966952" y="32004"/>
                </a:lnTo>
                <a:lnTo>
                  <a:pt x="966444" y="25781"/>
                </a:lnTo>
                <a:close/>
              </a:path>
              <a:path w="988695" h="111760">
                <a:moveTo>
                  <a:pt x="983932" y="24384"/>
                </a:moveTo>
                <a:lnTo>
                  <a:pt x="980211" y="24384"/>
                </a:lnTo>
                <a:lnTo>
                  <a:pt x="978433" y="24764"/>
                </a:lnTo>
                <a:lnTo>
                  <a:pt x="976477" y="25526"/>
                </a:lnTo>
                <a:lnTo>
                  <a:pt x="974623" y="26123"/>
                </a:lnTo>
                <a:lnTo>
                  <a:pt x="972794" y="27139"/>
                </a:lnTo>
                <a:lnTo>
                  <a:pt x="968057" y="30962"/>
                </a:lnTo>
                <a:lnTo>
                  <a:pt x="967460" y="31496"/>
                </a:lnTo>
                <a:lnTo>
                  <a:pt x="966952" y="32004"/>
                </a:lnTo>
                <a:lnTo>
                  <a:pt x="975811" y="32004"/>
                </a:lnTo>
                <a:lnTo>
                  <a:pt x="976782" y="31369"/>
                </a:lnTo>
                <a:lnTo>
                  <a:pt x="979576" y="30480"/>
                </a:lnTo>
                <a:lnTo>
                  <a:pt x="987910" y="30480"/>
                </a:lnTo>
                <a:lnTo>
                  <a:pt x="988669" y="25273"/>
                </a:lnTo>
                <a:lnTo>
                  <a:pt x="986218" y="24676"/>
                </a:lnTo>
                <a:lnTo>
                  <a:pt x="983932" y="24384"/>
                </a:lnTo>
                <a:close/>
              </a:path>
              <a:path w="988695" h="111760">
                <a:moveTo>
                  <a:pt x="987910" y="30480"/>
                </a:moveTo>
                <a:lnTo>
                  <a:pt x="984491" y="30480"/>
                </a:lnTo>
                <a:lnTo>
                  <a:pt x="986256" y="30772"/>
                </a:lnTo>
                <a:lnTo>
                  <a:pt x="987780" y="31369"/>
                </a:lnTo>
                <a:lnTo>
                  <a:pt x="987910" y="3048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" y="5688000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592002" y="0"/>
                </a:moveTo>
                <a:lnTo>
                  <a:pt x="0" y="0"/>
                </a:lnTo>
                <a:lnTo>
                  <a:pt x="0" y="823734"/>
                </a:lnTo>
                <a:lnTo>
                  <a:pt x="2592002" y="823734"/>
                </a:lnTo>
                <a:lnTo>
                  <a:pt x="2633936" y="815212"/>
                </a:lnTo>
                <a:lnTo>
                  <a:pt x="2668277" y="792008"/>
                </a:lnTo>
                <a:lnTo>
                  <a:pt x="2691481" y="757667"/>
                </a:lnTo>
                <a:lnTo>
                  <a:pt x="2700003" y="715733"/>
                </a:lnTo>
                <a:lnTo>
                  <a:pt x="2700003" y="108000"/>
                </a:lnTo>
                <a:lnTo>
                  <a:pt x="2691481" y="66067"/>
                </a:lnTo>
                <a:lnTo>
                  <a:pt x="2668277" y="31726"/>
                </a:lnTo>
                <a:lnTo>
                  <a:pt x="2633936" y="8522"/>
                </a:lnTo>
                <a:lnTo>
                  <a:pt x="2592002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0003" y="5771007"/>
            <a:ext cx="2126136" cy="6577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0014" y="3961657"/>
            <a:ext cx="7380605" cy="0"/>
          </a:xfrm>
          <a:custGeom>
            <a:avLst/>
            <a:gdLst/>
            <a:ahLst/>
            <a:cxnLst/>
            <a:rect l="l" t="t" r="r" b="b"/>
            <a:pathLst>
              <a:path w="7380605">
                <a:moveTo>
                  <a:pt x="0" y="0"/>
                </a:moveTo>
                <a:lnTo>
                  <a:pt x="7379990" y="0"/>
                </a:lnTo>
              </a:path>
            </a:pathLst>
          </a:custGeom>
          <a:ln w="732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" y="3168002"/>
            <a:ext cx="7560001" cy="21600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73000" y="3347999"/>
            <a:ext cx="1287145" cy="180340"/>
          </a:xfrm>
          <a:custGeom>
            <a:avLst/>
            <a:gdLst/>
            <a:ahLst/>
            <a:cxnLst/>
            <a:rect l="l" t="t" r="r" b="b"/>
            <a:pathLst>
              <a:path w="1287145" h="180339">
                <a:moveTo>
                  <a:pt x="1287005" y="0"/>
                </a:moveTo>
                <a:lnTo>
                  <a:pt x="0" y="0"/>
                </a:lnTo>
                <a:lnTo>
                  <a:pt x="0" y="179997"/>
                </a:lnTo>
                <a:lnTo>
                  <a:pt x="1287005" y="179997"/>
                </a:lnTo>
                <a:lnTo>
                  <a:pt x="1287005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04305" y="3394951"/>
            <a:ext cx="662940" cy="107314"/>
          </a:xfrm>
          <a:custGeom>
            <a:avLst/>
            <a:gdLst/>
            <a:ahLst/>
            <a:cxnLst/>
            <a:rect l="l" t="t" r="r" b="b"/>
            <a:pathLst>
              <a:path w="662940" h="107314">
                <a:moveTo>
                  <a:pt x="6603" y="0"/>
                </a:moveTo>
                <a:lnTo>
                  <a:pt x="0" y="0"/>
                </a:lnTo>
                <a:lnTo>
                  <a:pt x="0" y="84709"/>
                </a:lnTo>
                <a:lnTo>
                  <a:pt x="6603" y="84709"/>
                </a:lnTo>
                <a:lnTo>
                  <a:pt x="6603" y="0"/>
                </a:lnTo>
                <a:close/>
              </a:path>
              <a:path w="662940" h="107314">
                <a:moveTo>
                  <a:pt x="31381" y="0"/>
                </a:moveTo>
                <a:lnTo>
                  <a:pt x="25031" y="0"/>
                </a:lnTo>
                <a:lnTo>
                  <a:pt x="25031" y="84709"/>
                </a:lnTo>
                <a:lnTo>
                  <a:pt x="31381" y="84709"/>
                </a:lnTo>
                <a:lnTo>
                  <a:pt x="31381" y="53594"/>
                </a:lnTo>
                <a:lnTo>
                  <a:pt x="56734" y="53594"/>
                </a:lnTo>
                <a:lnTo>
                  <a:pt x="55638" y="52489"/>
                </a:lnTo>
                <a:lnTo>
                  <a:pt x="54114" y="51142"/>
                </a:lnTo>
                <a:lnTo>
                  <a:pt x="52247" y="50165"/>
                </a:lnTo>
                <a:lnTo>
                  <a:pt x="50050" y="49568"/>
                </a:lnTo>
                <a:lnTo>
                  <a:pt x="51739" y="48895"/>
                </a:lnTo>
                <a:lnTo>
                  <a:pt x="53053" y="47751"/>
                </a:lnTo>
                <a:lnTo>
                  <a:pt x="31381" y="47751"/>
                </a:lnTo>
                <a:lnTo>
                  <a:pt x="31381" y="0"/>
                </a:lnTo>
                <a:close/>
              </a:path>
              <a:path w="662940" h="107314">
                <a:moveTo>
                  <a:pt x="56734" y="53594"/>
                </a:moveTo>
                <a:lnTo>
                  <a:pt x="44411" y="53594"/>
                </a:lnTo>
                <a:lnTo>
                  <a:pt x="46113" y="53936"/>
                </a:lnTo>
                <a:lnTo>
                  <a:pt x="49402" y="55206"/>
                </a:lnTo>
                <a:lnTo>
                  <a:pt x="55879" y="66801"/>
                </a:lnTo>
                <a:lnTo>
                  <a:pt x="63119" y="84709"/>
                </a:lnTo>
                <a:lnTo>
                  <a:pt x="69735" y="84709"/>
                </a:lnTo>
                <a:lnTo>
                  <a:pt x="58470" y="56197"/>
                </a:lnTo>
                <a:lnTo>
                  <a:pt x="57150" y="54013"/>
                </a:lnTo>
                <a:lnTo>
                  <a:pt x="56734" y="53594"/>
                </a:lnTo>
                <a:close/>
              </a:path>
              <a:path w="662940" h="107314">
                <a:moveTo>
                  <a:pt x="65290" y="24129"/>
                </a:moveTo>
                <a:lnTo>
                  <a:pt x="58547" y="24129"/>
                </a:lnTo>
                <a:lnTo>
                  <a:pt x="52959" y="36893"/>
                </a:lnTo>
                <a:lnTo>
                  <a:pt x="51193" y="40855"/>
                </a:lnTo>
                <a:lnTo>
                  <a:pt x="49402" y="43662"/>
                </a:lnTo>
                <a:lnTo>
                  <a:pt x="45935" y="46951"/>
                </a:lnTo>
                <a:lnTo>
                  <a:pt x="43827" y="47751"/>
                </a:lnTo>
                <a:lnTo>
                  <a:pt x="53053" y="47751"/>
                </a:lnTo>
                <a:lnTo>
                  <a:pt x="53301" y="47536"/>
                </a:lnTo>
                <a:lnTo>
                  <a:pt x="56095" y="43586"/>
                </a:lnTo>
                <a:lnTo>
                  <a:pt x="57492" y="41084"/>
                </a:lnTo>
                <a:lnTo>
                  <a:pt x="58940" y="38061"/>
                </a:lnTo>
                <a:lnTo>
                  <a:pt x="65290" y="24129"/>
                </a:lnTo>
                <a:close/>
              </a:path>
              <a:path w="662940" h="107314">
                <a:moveTo>
                  <a:pt x="108635" y="22605"/>
                </a:moveTo>
                <a:lnTo>
                  <a:pt x="99402" y="22605"/>
                </a:lnTo>
                <a:lnTo>
                  <a:pt x="95643" y="23583"/>
                </a:lnTo>
                <a:lnTo>
                  <a:pt x="77990" y="47078"/>
                </a:lnTo>
                <a:lnTo>
                  <a:pt x="77990" y="64350"/>
                </a:lnTo>
                <a:lnTo>
                  <a:pt x="80314" y="72136"/>
                </a:lnTo>
                <a:lnTo>
                  <a:pt x="84963" y="77724"/>
                </a:lnTo>
                <a:lnTo>
                  <a:pt x="89535" y="83312"/>
                </a:lnTo>
                <a:lnTo>
                  <a:pt x="96062" y="86105"/>
                </a:lnTo>
                <a:lnTo>
                  <a:pt x="107238" y="86105"/>
                </a:lnTo>
                <a:lnTo>
                  <a:pt x="110197" y="85636"/>
                </a:lnTo>
                <a:lnTo>
                  <a:pt x="113411" y="84709"/>
                </a:lnTo>
                <a:lnTo>
                  <a:pt x="116204" y="83947"/>
                </a:lnTo>
                <a:lnTo>
                  <a:pt x="118541" y="83019"/>
                </a:lnTo>
                <a:lnTo>
                  <a:pt x="120408" y="81915"/>
                </a:lnTo>
                <a:lnTo>
                  <a:pt x="121932" y="80975"/>
                </a:lnTo>
                <a:lnTo>
                  <a:pt x="122513" y="80518"/>
                </a:lnTo>
                <a:lnTo>
                  <a:pt x="97967" y="80518"/>
                </a:lnTo>
                <a:lnTo>
                  <a:pt x="92887" y="78104"/>
                </a:lnTo>
                <a:lnTo>
                  <a:pt x="89420" y="73278"/>
                </a:lnTo>
                <a:lnTo>
                  <a:pt x="86029" y="68618"/>
                </a:lnTo>
                <a:lnTo>
                  <a:pt x="84340" y="61975"/>
                </a:lnTo>
                <a:lnTo>
                  <a:pt x="84340" y="53340"/>
                </a:lnTo>
                <a:lnTo>
                  <a:pt x="127000" y="53340"/>
                </a:lnTo>
                <a:lnTo>
                  <a:pt x="126834" y="48679"/>
                </a:lnTo>
                <a:lnTo>
                  <a:pt x="126682" y="47751"/>
                </a:lnTo>
                <a:lnTo>
                  <a:pt x="84848" y="47751"/>
                </a:lnTo>
                <a:lnTo>
                  <a:pt x="85686" y="40982"/>
                </a:lnTo>
                <a:lnTo>
                  <a:pt x="87807" y="35979"/>
                </a:lnTo>
                <a:lnTo>
                  <a:pt x="94411" y="29718"/>
                </a:lnTo>
                <a:lnTo>
                  <a:pt x="98298" y="28194"/>
                </a:lnTo>
                <a:lnTo>
                  <a:pt x="117984" y="28194"/>
                </a:lnTo>
                <a:lnTo>
                  <a:pt x="113372" y="24218"/>
                </a:lnTo>
                <a:lnTo>
                  <a:pt x="108635" y="22605"/>
                </a:lnTo>
                <a:close/>
              </a:path>
              <a:path w="662940" h="107314">
                <a:moveTo>
                  <a:pt x="122821" y="72771"/>
                </a:moveTo>
                <a:lnTo>
                  <a:pt x="117906" y="77939"/>
                </a:lnTo>
                <a:lnTo>
                  <a:pt x="111848" y="80518"/>
                </a:lnTo>
                <a:lnTo>
                  <a:pt x="122513" y="80518"/>
                </a:lnTo>
                <a:lnTo>
                  <a:pt x="123367" y="79844"/>
                </a:lnTo>
                <a:lnTo>
                  <a:pt x="124726" y="78486"/>
                </a:lnTo>
                <a:lnTo>
                  <a:pt x="122821" y="72771"/>
                </a:lnTo>
                <a:close/>
              </a:path>
              <a:path w="662940" h="107314">
                <a:moveTo>
                  <a:pt x="117984" y="28194"/>
                </a:moveTo>
                <a:lnTo>
                  <a:pt x="104914" y="28194"/>
                </a:lnTo>
                <a:lnTo>
                  <a:pt x="107200" y="28701"/>
                </a:lnTo>
                <a:lnTo>
                  <a:pt x="109740" y="29718"/>
                </a:lnTo>
                <a:lnTo>
                  <a:pt x="112191" y="30734"/>
                </a:lnTo>
                <a:lnTo>
                  <a:pt x="114439" y="32854"/>
                </a:lnTo>
                <a:lnTo>
                  <a:pt x="116459" y="36068"/>
                </a:lnTo>
                <a:lnTo>
                  <a:pt x="118491" y="39204"/>
                </a:lnTo>
                <a:lnTo>
                  <a:pt x="119646" y="43091"/>
                </a:lnTo>
                <a:lnTo>
                  <a:pt x="119888" y="47751"/>
                </a:lnTo>
                <a:lnTo>
                  <a:pt x="126682" y="47751"/>
                </a:lnTo>
                <a:lnTo>
                  <a:pt x="126072" y="44030"/>
                </a:lnTo>
                <a:lnTo>
                  <a:pt x="124677" y="39204"/>
                </a:lnTo>
                <a:lnTo>
                  <a:pt x="123278" y="34544"/>
                </a:lnTo>
                <a:lnTo>
                  <a:pt x="120738" y="30568"/>
                </a:lnTo>
                <a:lnTo>
                  <a:pt x="117984" y="28194"/>
                </a:lnTo>
                <a:close/>
              </a:path>
              <a:path w="662940" h="107314">
                <a:moveTo>
                  <a:pt x="174739" y="28194"/>
                </a:moveTo>
                <a:lnTo>
                  <a:pt x="164350" y="28194"/>
                </a:lnTo>
                <a:lnTo>
                  <a:pt x="167728" y="29502"/>
                </a:lnTo>
                <a:lnTo>
                  <a:pt x="172097" y="34505"/>
                </a:lnTo>
                <a:lnTo>
                  <a:pt x="173113" y="38100"/>
                </a:lnTo>
                <a:lnTo>
                  <a:pt x="173113" y="45339"/>
                </a:lnTo>
                <a:lnTo>
                  <a:pt x="168655" y="45427"/>
                </a:lnTo>
                <a:lnTo>
                  <a:pt x="163664" y="45935"/>
                </a:lnTo>
                <a:lnTo>
                  <a:pt x="152488" y="47790"/>
                </a:lnTo>
                <a:lnTo>
                  <a:pt x="147624" y="50038"/>
                </a:lnTo>
                <a:lnTo>
                  <a:pt x="139369" y="57150"/>
                </a:lnTo>
                <a:lnTo>
                  <a:pt x="137299" y="61887"/>
                </a:lnTo>
                <a:lnTo>
                  <a:pt x="137374" y="71081"/>
                </a:lnTo>
                <a:lnTo>
                  <a:pt x="137807" y="73278"/>
                </a:lnTo>
                <a:lnTo>
                  <a:pt x="138823" y="75565"/>
                </a:lnTo>
                <a:lnTo>
                  <a:pt x="139661" y="77685"/>
                </a:lnTo>
                <a:lnTo>
                  <a:pt x="153695" y="86105"/>
                </a:lnTo>
                <a:lnTo>
                  <a:pt x="160413" y="86105"/>
                </a:lnTo>
                <a:lnTo>
                  <a:pt x="163753" y="85432"/>
                </a:lnTo>
                <a:lnTo>
                  <a:pt x="166570" y="84035"/>
                </a:lnTo>
                <a:lnTo>
                  <a:pt x="169354" y="82803"/>
                </a:lnTo>
                <a:lnTo>
                  <a:pt x="171665" y="81241"/>
                </a:lnTo>
                <a:lnTo>
                  <a:pt x="172320" y="80518"/>
                </a:lnTo>
                <a:lnTo>
                  <a:pt x="155346" y="80518"/>
                </a:lnTo>
                <a:lnTo>
                  <a:pt x="153466" y="80225"/>
                </a:lnTo>
                <a:lnTo>
                  <a:pt x="151574" y="79628"/>
                </a:lnTo>
                <a:lnTo>
                  <a:pt x="149529" y="78955"/>
                </a:lnTo>
                <a:lnTo>
                  <a:pt x="147700" y="77597"/>
                </a:lnTo>
                <a:lnTo>
                  <a:pt x="146075" y="75565"/>
                </a:lnTo>
                <a:lnTo>
                  <a:pt x="144449" y="73609"/>
                </a:lnTo>
                <a:lnTo>
                  <a:pt x="143649" y="71081"/>
                </a:lnTo>
                <a:lnTo>
                  <a:pt x="143649" y="64389"/>
                </a:lnTo>
                <a:lnTo>
                  <a:pt x="173113" y="50926"/>
                </a:lnTo>
                <a:lnTo>
                  <a:pt x="179197" y="50926"/>
                </a:lnTo>
                <a:lnTo>
                  <a:pt x="179197" y="36410"/>
                </a:lnTo>
                <a:lnTo>
                  <a:pt x="177723" y="31496"/>
                </a:lnTo>
                <a:lnTo>
                  <a:pt x="174739" y="28194"/>
                </a:lnTo>
                <a:close/>
              </a:path>
              <a:path w="662940" h="107314">
                <a:moveTo>
                  <a:pt x="179197" y="79375"/>
                </a:moveTo>
                <a:lnTo>
                  <a:pt x="173354" y="79375"/>
                </a:lnTo>
                <a:lnTo>
                  <a:pt x="173736" y="84709"/>
                </a:lnTo>
                <a:lnTo>
                  <a:pt x="179197" y="84709"/>
                </a:lnTo>
                <a:lnTo>
                  <a:pt x="179197" y="79375"/>
                </a:lnTo>
                <a:close/>
              </a:path>
              <a:path w="662940" h="107314">
                <a:moveTo>
                  <a:pt x="179197" y="50926"/>
                </a:moveTo>
                <a:lnTo>
                  <a:pt x="173113" y="50926"/>
                </a:lnTo>
                <a:lnTo>
                  <a:pt x="172995" y="73278"/>
                </a:lnTo>
                <a:lnTo>
                  <a:pt x="171132" y="75272"/>
                </a:lnTo>
                <a:lnTo>
                  <a:pt x="168833" y="77000"/>
                </a:lnTo>
                <a:lnTo>
                  <a:pt x="166179" y="78359"/>
                </a:lnTo>
                <a:lnTo>
                  <a:pt x="163461" y="79794"/>
                </a:lnTo>
                <a:lnTo>
                  <a:pt x="160477" y="80518"/>
                </a:lnTo>
                <a:lnTo>
                  <a:pt x="172320" y="80518"/>
                </a:lnTo>
                <a:lnTo>
                  <a:pt x="173354" y="79375"/>
                </a:lnTo>
                <a:lnTo>
                  <a:pt x="179197" y="79375"/>
                </a:lnTo>
                <a:lnTo>
                  <a:pt x="179197" y="50926"/>
                </a:lnTo>
                <a:close/>
              </a:path>
              <a:path w="662940" h="107314">
                <a:moveTo>
                  <a:pt x="166636" y="22605"/>
                </a:moveTo>
                <a:lnTo>
                  <a:pt x="157949" y="22605"/>
                </a:lnTo>
                <a:lnTo>
                  <a:pt x="155917" y="22860"/>
                </a:lnTo>
                <a:lnTo>
                  <a:pt x="153974" y="23368"/>
                </a:lnTo>
                <a:lnTo>
                  <a:pt x="152095" y="23710"/>
                </a:lnTo>
                <a:lnTo>
                  <a:pt x="150266" y="24295"/>
                </a:lnTo>
                <a:lnTo>
                  <a:pt x="148488" y="25146"/>
                </a:lnTo>
                <a:lnTo>
                  <a:pt x="146888" y="25819"/>
                </a:lnTo>
                <a:lnTo>
                  <a:pt x="141236" y="29337"/>
                </a:lnTo>
                <a:lnTo>
                  <a:pt x="143510" y="34417"/>
                </a:lnTo>
                <a:lnTo>
                  <a:pt x="145313" y="33058"/>
                </a:lnTo>
                <a:lnTo>
                  <a:pt x="147700" y="31661"/>
                </a:lnTo>
                <a:lnTo>
                  <a:pt x="150685" y="30225"/>
                </a:lnTo>
                <a:lnTo>
                  <a:pt x="153339" y="28867"/>
                </a:lnTo>
                <a:lnTo>
                  <a:pt x="156413" y="28194"/>
                </a:lnTo>
                <a:lnTo>
                  <a:pt x="174739" y="28194"/>
                </a:lnTo>
                <a:lnTo>
                  <a:pt x="171526" y="24472"/>
                </a:lnTo>
                <a:lnTo>
                  <a:pt x="166636" y="22605"/>
                </a:lnTo>
                <a:close/>
              </a:path>
              <a:path w="662940" h="107314">
                <a:moveTo>
                  <a:pt x="259257" y="0"/>
                </a:moveTo>
                <a:lnTo>
                  <a:pt x="229870" y="0"/>
                </a:lnTo>
                <a:lnTo>
                  <a:pt x="229870" y="84709"/>
                </a:lnTo>
                <a:lnTo>
                  <a:pt x="259765" y="84709"/>
                </a:lnTo>
                <a:lnTo>
                  <a:pt x="262851" y="84162"/>
                </a:lnTo>
                <a:lnTo>
                  <a:pt x="265556" y="83058"/>
                </a:lnTo>
                <a:lnTo>
                  <a:pt x="268350" y="82042"/>
                </a:lnTo>
                <a:lnTo>
                  <a:pt x="270764" y="80518"/>
                </a:lnTo>
                <a:lnTo>
                  <a:pt x="272796" y="78486"/>
                </a:lnTo>
                <a:lnTo>
                  <a:pt x="236474" y="78486"/>
                </a:lnTo>
                <a:lnTo>
                  <a:pt x="236474" y="43179"/>
                </a:lnTo>
                <a:lnTo>
                  <a:pt x="271347" y="43179"/>
                </a:lnTo>
                <a:lnTo>
                  <a:pt x="270179" y="42037"/>
                </a:lnTo>
                <a:lnTo>
                  <a:pt x="265468" y="40093"/>
                </a:lnTo>
                <a:lnTo>
                  <a:pt x="259715" y="39750"/>
                </a:lnTo>
                <a:lnTo>
                  <a:pt x="264795" y="38735"/>
                </a:lnTo>
                <a:lnTo>
                  <a:pt x="268100" y="36957"/>
                </a:lnTo>
                <a:lnTo>
                  <a:pt x="236474" y="36957"/>
                </a:lnTo>
                <a:lnTo>
                  <a:pt x="236474" y="6223"/>
                </a:lnTo>
                <a:lnTo>
                  <a:pt x="270477" y="6223"/>
                </a:lnTo>
                <a:lnTo>
                  <a:pt x="265049" y="1701"/>
                </a:lnTo>
                <a:lnTo>
                  <a:pt x="259257" y="0"/>
                </a:lnTo>
                <a:close/>
              </a:path>
              <a:path w="662940" h="107314">
                <a:moveTo>
                  <a:pt x="271347" y="43179"/>
                </a:moveTo>
                <a:lnTo>
                  <a:pt x="258025" y="43179"/>
                </a:lnTo>
                <a:lnTo>
                  <a:pt x="263182" y="44576"/>
                </a:lnTo>
                <a:lnTo>
                  <a:pt x="270471" y="50165"/>
                </a:lnTo>
                <a:lnTo>
                  <a:pt x="272288" y="54737"/>
                </a:lnTo>
                <a:lnTo>
                  <a:pt x="272288" y="66421"/>
                </a:lnTo>
                <a:lnTo>
                  <a:pt x="270852" y="70650"/>
                </a:lnTo>
                <a:lnTo>
                  <a:pt x="265099" y="76911"/>
                </a:lnTo>
                <a:lnTo>
                  <a:pt x="261035" y="78486"/>
                </a:lnTo>
                <a:lnTo>
                  <a:pt x="272796" y="78486"/>
                </a:lnTo>
                <a:lnTo>
                  <a:pt x="279273" y="63068"/>
                </a:lnTo>
                <a:lnTo>
                  <a:pt x="279273" y="54190"/>
                </a:lnTo>
                <a:lnTo>
                  <a:pt x="277456" y="48971"/>
                </a:lnTo>
                <a:lnTo>
                  <a:pt x="273812" y="45593"/>
                </a:lnTo>
                <a:lnTo>
                  <a:pt x="271347" y="43179"/>
                </a:lnTo>
                <a:close/>
              </a:path>
              <a:path w="662940" h="107314">
                <a:moveTo>
                  <a:pt x="270477" y="6223"/>
                </a:moveTo>
                <a:lnTo>
                  <a:pt x="257175" y="6223"/>
                </a:lnTo>
                <a:lnTo>
                  <a:pt x="261289" y="7404"/>
                </a:lnTo>
                <a:lnTo>
                  <a:pt x="264160" y="9778"/>
                </a:lnTo>
                <a:lnTo>
                  <a:pt x="266953" y="12153"/>
                </a:lnTo>
                <a:lnTo>
                  <a:pt x="268350" y="15875"/>
                </a:lnTo>
                <a:lnTo>
                  <a:pt x="268350" y="25780"/>
                </a:lnTo>
                <a:lnTo>
                  <a:pt x="266865" y="29667"/>
                </a:lnTo>
                <a:lnTo>
                  <a:pt x="261035" y="35521"/>
                </a:lnTo>
                <a:lnTo>
                  <a:pt x="256705" y="36957"/>
                </a:lnTo>
                <a:lnTo>
                  <a:pt x="268100" y="36957"/>
                </a:lnTo>
                <a:lnTo>
                  <a:pt x="268643" y="36664"/>
                </a:lnTo>
                <a:lnTo>
                  <a:pt x="273900" y="30391"/>
                </a:lnTo>
                <a:lnTo>
                  <a:pt x="275209" y="26250"/>
                </a:lnTo>
                <a:lnTo>
                  <a:pt x="275209" y="13804"/>
                </a:lnTo>
                <a:lnTo>
                  <a:pt x="273176" y="8470"/>
                </a:lnTo>
                <a:lnTo>
                  <a:pt x="270477" y="6223"/>
                </a:lnTo>
                <a:close/>
              </a:path>
              <a:path w="662940" h="107314">
                <a:moveTo>
                  <a:pt x="297815" y="24129"/>
                </a:moveTo>
                <a:lnTo>
                  <a:pt x="291465" y="24129"/>
                </a:lnTo>
                <a:lnTo>
                  <a:pt x="291465" y="66801"/>
                </a:lnTo>
                <a:lnTo>
                  <a:pt x="291884" y="70396"/>
                </a:lnTo>
                <a:lnTo>
                  <a:pt x="292735" y="73025"/>
                </a:lnTo>
                <a:lnTo>
                  <a:pt x="295440" y="81826"/>
                </a:lnTo>
                <a:lnTo>
                  <a:pt x="302133" y="86233"/>
                </a:lnTo>
                <a:lnTo>
                  <a:pt x="317030" y="86233"/>
                </a:lnTo>
                <a:lnTo>
                  <a:pt x="320675" y="85509"/>
                </a:lnTo>
                <a:lnTo>
                  <a:pt x="326605" y="82715"/>
                </a:lnTo>
                <a:lnTo>
                  <a:pt x="329184" y="81025"/>
                </a:lnTo>
                <a:lnTo>
                  <a:pt x="329898" y="80391"/>
                </a:lnTo>
                <a:lnTo>
                  <a:pt x="310045" y="80391"/>
                </a:lnTo>
                <a:lnTo>
                  <a:pt x="306959" y="79667"/>
                </a:lnTo>
                <a:lnTo>
                  <a:pt x="302069" y="76796"/>
                </a:lnTo>
                <a:lnTo>
                  <a:pt x="300266" y="74485"/>
                </a:lnTo>
                <a:lnTo>
                  <a:pt x="299085" y="71272"/>
                </a:lnTo>
                <a:lnTo>
                  <a:pt x="298234" y="69227"/>
                </a:lnTo>
                <a:lnTo>
                  <a:pt x="297906" y="66801"/>
                </a:lnTo>
                <a:lnTo>
                  <a:pt x="297815" y="24129"/>
                </a:lnTo>
                <a:close/>
              </a:path>
              <a:path w="662940" h="107314">
                <a:moveTo>
                  <a:pt x="337693" y="78994"/>
                </a:moveTo>
                <a:lnTo>
                  <a:pt x="331470" y="78994"/>
                </a:lnTo>
                <a:lnTo>
                  <a:pt x="331977" y="84709"/>
                </a:lnTo>
                <a:lnTo>
                  <a:pt x="337693" y="84709"/>
                </a:lnTo>
                <a:lnTo>
                  <a:pt x="337693" y="78994"/>
                </a:lnTo>
                <a:close/>
              </a:path>
              <a:path w="662940" h="107314">
                <a:moveTo>
                  <a:pt x="337693" y="24129"/>
                </a:moveTo>
                <a:lnTo>
                  <a:pt x="331470" y="24129"/>
                </a:lnTo>
                <a:lnTo>
                  <a:pt x="331470" y="72542"/>
                </a:lnTo>
                <a:lnTo>
                  <a:pt x="328929" y="74815"/>
                </a:lnTo>
                <a:lnTo>
                  <a:pt x="326288" y="76669"/>
                </a:lnTo>
                <a:lnTo>
                  <a:pt x="323494" y="78104"/>
                </a:lnTo>
                <a:lnTo>
                  <a:pt x="320636" y="79628"/>
                </a:lnTo>
                <a:lnTo>
                  <a:pt x="317385" y="80391"/>
                </a:lnTo>
                <a:lnTo>
                  <a:pt x="329898" y="80391"/>
                </a:lnTo>
                <a:lnTo>
                  <a:pt x="331470" y="78994"/>
                </a:lnTo>
                <a:lnTo>
                  <a:pt x="337693" y="78994"/>
                </a:lnTo>
                <a:lnTo>
                  <a:pt x="337693" y="24129"/>
                </a:lnTo>
                <a:close/>
              </a:path>
              <a:path w="662940" h="107314">
                <a:moveTo>
                  <a:pt x="381165" y="22605"/>
                </a:moveTo>
                <a:lnTo>
                  <a:pt x="374053" y="22605"/>
                </a:lnTo>
                <a:lnTo>
                  <a:pt x="370459" y="23495"/>
                </a:lnTo>
                <a:lnTo>
                  <a:pt x="366649" y="25273"/>
                </a:lnTo>
                <a:lnTo>
                  <a:pt x="362915" y="26885"/>
                </a:lnTo>
                <a:lnTo>
                  <a:pt x="359575" y="30264"/>
                </a:lnTo>
                <a:lnTo>
                  <a:pt x="353822" y="40347"/>
                </a:lnTo>
                <a:lnTo>
                  <a:pt x="352480" y="46443"/>
                </a:lnTo>
                <a:lnTo>
                  <a:pt x="352425" y="59651"/>
                </a:lnTo>
                <a:lnTo>
                  <a:pt x="353098" y="64135"/>
                </a:lnTo>
                <a:lnTo>
                  <a:pt x="354490" y="68046"/>
                </a:lnTo>
                <a:lnTo>
                  <a:pt x="355726" y="71843"/>
                </a:lnTo>
                <a:lnTo>
                  <a:pt x="357504" y="75133"/>
                </a:lnTo>
                <a:lnTo>
                  <a:pt x="362165" y="80645"/>
                </a:lnTo>
                <a:lnTo>
                  <a:pt x="364909" y="82715"/>
                </a:lnTo>
                <a:lnTo>
                  <a:pt x="368046" y="84074"/>
                </a:lnTo>
                <a:lnTo>
                  <a:pt x="371094" y="85432"/>
                </a:lnTo>
                <a:lnTo>
                  <a:pt x="374523" y="86105"/>
                </a:lnTo>
                <a:lnTo>
                  <a:pt x="382993" y="86105"/>
                </a:lnTo>
                <a:lnTo>
                  <a:pt x="386930" y="85255"/>
                </a:lnTo>
                <a:lnTo>
                  <a:pt x="391744" y="82715"/>
                </a:lnTo>
                <a:lnTo>
                  <a:pt x="393166" y="81864"/>
                </a:lnTo>
                <a:lnTo>
                  <a:pt x="395488" y="80264"/>
                </a:lnTo>
                <a:lnTo>
                  <a:pt x="375793" y="80264"/>
                </a:lnTo>
                <a:lnTo>
                  <a:pt x="373037" y="79628"/>
                </a:lnTo>
                <a:lnTo>
                  <a:pt x="370586" y="78359"/>
                </a:lnTo>
                <a:lnTo>
                  <a:pt x="368134" y="77177"/>
                </a:lnTo>
                <a:lnTo>
                  <a:pt x="366014" y="75463"/>
                </a:lnTo>
                <a:lnTo>
                  <a:pt x="362369" y="70802"/>
                </a:lnTo>
                <a:lnTo>
                  <a:pt x="361022" y="68046"/>
                </a:lnTo>
                <a:lnTo>
                  <a:pt x="360172" y="64935"/>
                </a:lnTo>
                <a:lnTo>
                  <a:pt x="359232" y="61633"/>
                </a:lnTo>
                <a:lnTo>
                  <a:pt x="358775" y="58102"/>
                </a:lnTo>
                <a:lnTo>
                  <a:pt x="358775" y="50317"/>
                </a:lnTo>
                <a:lnTo>
                  <a:pt x="359321" y="46443"/>
                </a:lnTo>
                <a:lnTo>
                  <a:pt x="360425" y="42633"/>
                </a:lnTo>
                <a:lnTo>
                  <a:pt x="361442" y="38760"/>
                </a:lnTo>
                <a:lnTo>
                  <a:pt x="363512" y="35369"/>
                </a:lnTo>
                <a:lnTo>
                  <a:pt x="366759" y="32410"/>
                </a:lnTo>
                <a:lnTo>
                  <a:pt x="369773" y="29629"/>
                </a:lnTo>
                <a:lnTo>
                  <a:pt x="373379" y="28194"/>
                </a:lnTo>
                <a:lnTo>
                  <a:pt x="392821" y="28194"/>
                </a:lnTo>
                <a:lnTo>
                  <a:pt x="390778" y="26631"/>
                </a:lnTo>
                <a:lnTo>
                  <a:pt x="387730" y="25019"/>
                </a:lnTo>
                <a:lnTo>
                  <a:pt x="384594" y="23406"/>
                </a:lnTo>
                <a:lnTo>
                  <a:pt x="381165" y="22605"/>
                </a:lnTo>
                <a:close/>
              </a:path>
              <a:path w="662940" h="107314">
                <a:moveTo>
                  <a:pt x="395224" y="72898"/>
                </a:moveTo>
                <a:lnTo>
                  <a:pt x="392684" y="75565"/>
                </a:lnTo>
                <a:lnTo>
                  <a:pt x="390055" y="77470"/>
                </a:lnTo>
                <a:lnTo>
                  <a:pt x="384886" y="79705"/>
                </a:lnTo>
                <a:lnTo>
                  <a:pt x="382054" y="80264"/>
                </a:lnTo>
                <a:lnTo>
                  <a:pt x="395488" y="80264"/>
                </a:lnTo>
                <a:lnTo>
                  <a:pt x="396709" y="79286"/>
                </a:lnTo>
                <a:lnTo>
                  <a:pt x="397637" y="78359"/>
                </a:lnTo>
                <a:lnTo>
                  <a:pt x="395224" y="72898"/>
                </a:lnTo>
                <a:close/>
              </a:path>
              <a:path w="662940" h="107314">
                <a:moveTo>
                  <a:pt x="392821" y="28194"/>
                </a:moveTo>
                <a:lnTo>
                  <a:pt x="381253" y="28194"/>
                </a:lnTo>
                <a:lnTo>
                  <a:pt x="384340" y="29083"/>
                </a:lnTo>
                <a:lnTo>
                  <a:pt x="386715" y="30861"/>
                </a:lnTo>
                <a:lnTo>
                  <a:pt x="389166" y="32473"/>
                </a:lnTo>
                <a:lnTo>
                  <a:pt x="391452" y="35013"/>
                </a:lnTo>
                <a:lnTo>
                  <a:pt x="393573" y="38480"/>
                </a:lnTo>
                <a:lnTo>
                  <a:pt x="398145" y="35305"/>
                </a:lnTo>
                <a:lnTo>
                  <a:pt x="397383" y="34010"/>
                </a:lnTo>
                <a:lnTo>
                  <a:pt x="396367" y="32410"/>
                </a:lnTo>
                <a:lnTo>
                  <a:pt x="395693" y="31496"/>
                </a:lnTo>
                <a:lnTo>
                  <a:pt x="393153" y="28448"/>
                </a:lnTo>
                <a:lnTo>
                  <a:pt x="392821" y="28194"/>
                </a:lnTo>
                <a:close/>
              </a:path>
              <a:path w="662940" h="107314">
                <a:moveTo>
                  <a:pt x="416178" y="24129"/>
                </a:moveTo>
                <a:lnTo>
                  <a:pt x="409828" y="24129"/>
                </a:lnTo>
                <a:lnTo>
                  <a:pt x="409828" y="66801"/>
                </a:lnTo>
                <a:lnTo>
                  <a:pt x="410248" y="70396"/>
                </a:lnTo>
                <a:lnTo>
                  <a:pt x="411099" y="73025"/>
                </a:lnTo>
                <a:lnTo>
                  <a:pt x="413804" y="81826"/>
                </a:lnTo>
                <a:lnTo>
                  <a:pt x="420497" y="86233"/>
                </a:lnTo>
                <a:lnTo>
                  <a:pt x="435394" y="86233"/>
                </a:lnTo>
                <a:lnTo>
                  <a:pt x="439039" y="85509"/>
                </a:lnTo>
                <a:lnTo>
                  <a:pt x="444957" y="82715"/>
                </a:lnTo>
                <a:lnTo>
                  <a:pt x="447548" y="81025"/>
                </a:lnTo>
                <a:lnTo>
                  <a:pt x="448262" y="80391"/>
                </a:lnTo>
                <a:lnTo>
                  <a:pt x="428409" y="80391"/>
                </a:lnTo>
                <a:lnTo>
                  <a:pt x="425323" y="79667"/>
                </a:lnTo>
                <a:lnTo>
                  <a:pt x="420433" y="76796"/>
                </a:lnTo>
                <a:lnTo>
                  <a:pt x="418630" y="74485"/>
                </a:lnTo>
                <a:lnTo>
                  <a:pt x="417449" y="71272"/>
                </a:lnTo>
                <a:lnTo>
                  <a:pt x="416598" y="69227"/>
                </a:lnTo>
                <a:lnTo>
                  <a:pt x="416270" y="66801"/>
                </a:lnTo>
                <a:lnTo>
                  <a:pt x="416178" y="24129"/>
                </a:lnTo>
                <a:close/>
              </a:path>
              <a:path w="662940" h="107314">
                <a:moveTo>
                  <a:pt x="456056" y="78994"/>
                </a:moveTo>
                <a:lnTo>
                  <a:pt x="449834" y="78994"/>
                </a:lnTo>
                <a:lnTo>
                  <a:pt x="450342" y="84709"/>
                </a:lnTo>
                <a:lnTo>
                  <a:pt x="456056" y="84709"/>
                </a:lnTo>
                <a:lnTo>
                  <a:pt x="456056" y="78994"/>
                </a:lnTo>
                <a:close/>
              </a:path>
              <a:path w="662940" h="107314">
                <a:moveTo>
                  <a:pt x="456056" y="24129"/>
                </a:moveTo>
                <a:lnTo>
                  <a:pt x="449834" y="24129"/>
                </a:lnTo>
                <a:lnTo>
                  <a:pt x="449834" y="72542"/>
                </a:lnTo>
                <a:lnTo>
                  <a:pt x="447294" y="74815"/>
                </a:lnTo>
                <a:lnTo>
                  <a:pt x="444639" y="76669"/>
                </a:lnTo>
                <a:lnTo>
                  <a:pt x="441845" y="78104"/>
                </a:lnTo>
                <a:lnTo>
                  <a:pt x="438988" y="79628"/>
                </a:lnTo>
                <a:lnTo>
                  <a:pt x="435749" y="80391"/>
                </a:lnTo>
                <a:lnTo>
                  <a:pt x="448262" y="80391"/>
                </a:lnTo>
                <a:lnTo>
                  <a:pt x="449834" y="78994"/>
                </a:lnTo>
                <a:lnTo>
                  <a:pt x="456056" y="78994"/>
                </a:lnTo>
                <a:lnTo>
                  <a:pt x="456056" y="24129"/>
                </a:lnTo>
                <a:close/>
              </a:path>
              <a:path w="662940" h="107314">
                <a:moveTo>
                  <a:pt x="479171" y="24129"/>
                </a:moveTo>
                <a:lnTo>
                  <a:pt x="473583" y="24129"/>
                </a:lnTo>
                <a:lnTo>
                  <a:pt x="473583" y="84709"/>
                </a:lnTo>
                <a:lnTo>
                  <a:pt x="479933" y="84709"/>
                </a:lnTo>
                <a:lnTo>
                  <a:pt x="479933" y="36957"/>
                </a:lnTo>
                <a:lnTo>
                  <a:pt x="481711" y="35178"/>
                </a:lnTo>
                <a:lnTo>
                  <a:pt x="483997" y="33362"/>
                </a:lnTo>
                <a:lnTo>
                  <a:pt x="488538" y="30352"/>
                </a:lnTo>
                <a:lnTo>
                  <a:pt x="479678" y="30352"/>
                </a:lnTo>
                <a:lnTo>
                  <a:pt x="479171" y="24129"/>
                </a:lnTo>
                <a:close/>
              </a:path>
              <a:path w="662940" h="107314">
                <a:moveTo>
                  <a:pt x="496646" y="22733"/>
                </a:moveTo>
                <a:lnTo>
                  <a:pt x="492925" y="22733"/>
                </a:lnTo>
                <a:lnTo>
                  <a:pt x="491147" y="23114"/>
                </a:lnTo>
                <a:lnTo>
                  <a:pt x="489203" y="23875"/>
                </a:lnTo>
                <a:lnTo>
                  <a:pt x="487337" y="24472"/>
                </a:lnTo>
                <a:lnTo>
                  <a:pt x="485521" y="25488"/>
                </a:lnTo>
                <a:lnTo>
                  <a:pt x="480771" y="29311"/>
                </a:lnTo>
                <a:lnTo>
                  <a:pt x="480187" y="29845"/>
                </a:lnTo>
                <a:lnTo>
                  <a:pt x="479678" y="30352"/>
                </a:lnTo>
                <a:lnTo>
                  <a:pt x="488538" y="30352"/>
                </a:lnTo>
                <a:lnTo>
                  <a:pt x="489496" y="29718"/>
                </a:lnTo>
                <a:lnTo>
                  <a:pt x="492290" y="28828"/>
                </a:lnTo>
                <a:lnTo>
                  <a:pt x="500636" y="28828"/>
                </a:lnTo>
                <a:lnTo>
                  <a:pt x="501396" y="23622"/>
                </a:lnTo>
                <a:lnTo>
                  <a:pt x="498932" y="23025"/>
                </a:lnTo>
                <a:lnTo>
                  <a:pt x="496646" y="22733"/>
                </a:lnTo>
                <a:close/>
              </a:path>
              <a:path w="662940" h="107314">
                <a:moveTo>
                  <a:pt x="500636" y="28828"/>
                </a:moveTo>
                <a:lnTo>
                  <a:pt x="497204" y="28828"/>
                </a:lnTo>
                <a:lnTo>
                  <a:pt x="498983" y="29121"/>
                </a:lnTo>
                <a:lnTo>
                  <a:pt x="500506" y="29718"/>
                </a:lnTo>
                <a:lnTo>
                  <a:pt x="500636" y="28828"/>
                </a:lnTo>
                <a:close/>
              </a:path>
              <a:path w="662940" h="107314">
                <a:moveTo>
                  <a:pt x="538518" y="22605"/>
                </a:moveTo>
                <a:lnTo>
                  <a:pt x="529285" y="22605"/>
                </a:lnTo>
                <a:lnTo>
                  <a:pt x="525526" y="23583"/>
                </a:lnTo>
                <a:lnTo>
                  <a:pt x="507873" y="47078"/>
                </a:lnTo>
                <a:lnTo>
                  <a:pt x="507873" y="64350"/>
                </a:lnTo>
                <a:lnTo>
                  <a:pt x="510197" y="72136"/>
                </a:lnTo>
                <a:lnTo>
                  <a:pt x="514858" y="77724"/>
                </a:lnTo>
                <a:lnTo>
                  <a:pt x="519429" y="83312"/>
                </a:lnTo>
                <a:lnTo>
                  <a:pt x="525945" y="86105"/>
                </a:lnTo>
                <a:lnTo>
                  <a:pt x="537121" y="86105"/>
                </a:lnTo>
                <a:lnTo>
                  <a:pt x="540080" y="85636"/>
                </a:lnTo>
                <a:lnTo>
                  <a:pt x="543293" y="84709"/>
                </a:lnTo>
                <a:lnTo>
                  <a:pt x="546087" y="83947"/>
                </a:lnTo>
                <a:lnTo>
                  <a:pt x="548424" y="83019"/>
                </a:lnTo>
                <a:lnTo>
                  <a:pt x="550291" y="81915"/>
                </a:lnTo>
                <a:lnTo>
                  <a:pt x="551815" y="80975"/>
                </a:lnTo>
                <a:lnTo>
                  <a:pt x="552395" y="80518"/>
                </a:lnTo>
                <a:lnTo>
                  <a:pt x="527850" y="80518"/>
                </a:lnTo>
                <a:lnTo>
                  <a:pt x="522770" y="78104"/>
                </a:lnTo>
                <a:lnTo>
                  <a:pt x="519302" y="73278"/>
                </a:lnTo>
                <a:lnTo>
                  <a:pt x="515912" y="68618"/>
                </a:lnTo>
                <a:lnTo>
                  <a:pt x="514223" y="61975"/>
                </a:lnTo>
                <a:lnTo>
                  <a:pt x="514223" y="53340"/>
                </a:lnTo>
                <a:lnTo>
                  <a:pt x="556895" y="53340"/>
                </a:lnTo>
                <a:lnTo>
                  <a:pt x="556717" y="48679"/>
                </a:lnTo>
                <a:lnTo>
                  <a:pt x="556565" y="47751"/>
                </a:lnTo>
                <a:lnTo>
                  <a:pt x="514730" y="47751"/>
                </a:lnTo>
                <a:lnTo>
                  <a:pt x="515569" y="40982"/>
                </a:lnTo>
                <a:lnTo>
                  <a:pt x="517690" y="35979"/>
                </a:lnTo>
                <a:lnTo>
                  <a:pt x="524294" y="29718"/>
                </a:lnTo>
                <a:lnTo>
                  <a:pt x="528180" y="28194"/>
                </a:lnTo>
                <a:lnTo>
                  <a:pt x="547866" y="28194"/>
                </a:lnTo>
                <a:lnTo>
                  <a:pt x="543255" y="24218"/>
                </a:lnTo>
                <a:lnTo>
                  <a:pt x="538518" y="22605"/>
                </a:lnTo>
                <a:close/>
              </a:path>
              <a:path w="662940" h="107314">
                <a:moveTo>
                  <a:pt x="552703" y="72771"/>
                </a:moveTo>
                <a:lnTo>
                  <a:pt x="547789" y="77939"/>
                </a:lnTo>
                <a:lnTo>
                  <a:pt x="541731" y="80518"/>
                </a:lnTo>
                <a:lnTo>
                  <a:pt x="552395" y="80518"/>
                </a:lnTo>
                <a:lnTo>
                  <a:pt x="553250" y="79844"/>
                </a:lnTo>
                <a:lnTo>
                  <a:pt x="554609" y="78486"/>
                </a:lnTo>
                <a:lnTo>
                  <a:pt x="552703" y="72771"/>
                </a:lnTo>
                <a:close/>
              </a:path>
              <a:path w="662940" h="107314">
                <a:moveTo>
                  <a:pt x="547866" y="28194"/>
                </a:moveTo>
                <a:lnTo>
                  <a:pt x="534797" y="28194"/>
                </a:lnTo>
                <a:lnTo>
                  <a:pt x="537083" y="28701"/>
                </a:lnTo>
                <a:lnTo>
                  <a:pt x="539623" y="29718"/>
                </a:lnTo>
                <a:lnTo>
                  <a:pt x="542074" y="30734"/>
                </a:lnTo>
                <a:lnTo>
                  <a:pt x="544322" y="32854"/>
                </a:lnTo>
                <a:lnTo>
                  <a:pt x="546353" y="36068"/>
                </a:lnTo>
                <a:lnTo>
                  <a:pt x="548373" y="39204"/>
                </a:lnTo>
                <a:lnTo>
                  <a:pt x="549528" y="43091"/>
                </a:lnTo>
                <a:lnTo>
                  <a:pt x="549770" y="47751"/>
                </a:lnTo>
                <a:lnTo>
                  <a:pt x="556565" y="47751"/>
                </a:lnTo>
                <a:lnTo>
                  <a:pt x="555955" y="44030"/>
                </a:lnTo>
                <a:lnTo>
                  <a:pt x="554559" y="39204"/>
                </a:lnTo>
                <a:lnTo>
                  <a:pt x="553161" y="34544"/>
                </a:lnTo>
                <a:lnTo>
                  <a:pt x="550621" y="30568"/>
                </a:lnTo>
                <a:lnTo>
                  <a:pt x="547866" y="28194"/>
                </a:lnTo>
                <a:close/>
              </a:path>
              <a:path w="662940" h="107314">
                <a:moveTo>
                  <a:pt x="568960" y="73787"/>
                </a:moveTo>
                <a:lnTo>
                  <a:pt x="566761" y="78994"/>
                </a:lnTo>
                <a:lnTo>
                  <a:pt x="566635" y="79590"/>
                </a:lnTo>
                <a:lnTo>
                  <a:pt x="567893" y="80860"/>
                </a:lnTo>
                <a:lnTo>
                  <a:pt x="570102" y="82296"/>
                </a:lnTo>
                <a:lnTo>
                  <a:pt x="576186" y="85344"/>
                </a:lnTo>
                <a:lnTo>
                  <a:pt x="580212" y="86105"/>
                </a:lnTo>
                <a:lnTo>
                  <a:pt x="588010" y="86105"/>
                </a:lnTo>
                <a:lnTo>
                  <a:pt x="590969" y="85598"/>
                </a:lnTo>
                <a:lnTo>
                  <a:pt x="594093" y="84582"/>
                </a:lnTo>
                <a:lnTo>
                  <a:pt x="597065" y="83731"/>
                </a:lnTo>
                <a:lnTo>
                  <a:pt x="599643" y="81864"/>
                </a:lnTo>
                <a:lnTo>
                  <a:pt x="600673" y="80518"/>
                </a:lnTo>
                <a:lnTo>
                  <a:pt x="581405" y="80518"/>
                </a:lnTo>
                <a:lnTo>
                  <a:pt x="578103" y="79755"/>
                </a:lnTo>
                <a:lnTo>
                  <a:pt x="572516" y="76708"/>
                </a:lnTo>
                <a:lnTo>
                  <a:pt x="570395" y="75222"/>
                </a:lnTo>
                <a:lnTo>
                  <a:pt x="568960" y="73787"/>
                </a:lnTo>
                <a:close/>
              </a:path>
              <a:path w="662940" h="107314">
                <a:moveTo>
                  <a:pt x="590410" y="22605"/>
                </a:moveTo>
                <a:lnTo>
                  <a:pt x="583044" y="22605"/>
                </a:lnTo>
                <a:lnTo>
                  <a:pt x="580174" y="23152"/>
                </a:lnTo>
                <a:lnTo>
                  <a:pt x="577469" y="24257"/>
                </a:lnTo>
                <a:lnTo>
                  <a:pt x="574675" y="25273"/>
                </a:lnTo>
                <a:lnTo>
                  <a:pt x="572389" y="26924"/>
                </a:lnTo>
                <a:lnTo>
                  <a:pt x="568833" y="31496"/>
                </a:lnTo>
                <a:lnTo>
                  <a:pt x="567931" y="34239"/>
                </a:lnTo>
                <a:lnTo>
                  <a:pt x="567931" y="41783"/>
                </a:lnTo>
                <a:lnTo>
                  <a:pt x="589064" y="56337"/>
                </a:lnTo>
                <a:lnTo>
                  <a:pt x="593077" y="58547"/>
                </a:lnTo>
                <a:lnTo>
                  <a:pt x="595376" y="60833"/>
                </a:lnTo>
                <a:lnTo>
                  <a:pt x="597573" y="62865"/>
                </a:lnTo>
                <a:lnTo>
                  <a:pt x="598677" y="65747"/>
                </a:lnTo>
                <a:lnTo>
                  <a:pt x="598677" y="73113"/>
                </a:lnTo>
                <a:lnTo>
                  <a:pt x="597484" y="75857"/>
                </a:lnTo>
                <a:lnTo>
                  <a:pt x="595122" y="77724"/>
                </a:lnTo>
                <a:lnTo>
                  <a:pt x="592912" y="79590"/>
                </a:lnTo>
                <a:lnTo>
                  <a:pt x="589610" y="80518"/>
                </a:lnTo>
                <a:lnTo>
                  <a:pt x="600673" y="80518"/>
                </a:lnTo>
                <a:lnTo>
                  <a:pt x="601840" y="78994"/>
                </a:lnTo>
                <a:lnTo>
                  <a:pt x="603961" y="76365"/>
                </a:lnTo>
                <a:lnTo>
                  <a:pt x="604999" y="73113"/>
                </a:lnTo>
                <a:lnTo>
                  <a:pt x="605027" y="63792"/>
                </a:lnTo>
                <a:lnTo>
                  <a:pt x="603669" y="59728"/>
                </a:lnTo>
                <a:lnTo>
                  <a:pt x="583044" y="47625"/>
                </a:lnTo>
                <a:lnTo>
                  <a:pt x="579196" y="45758"/>
                </a:lnTo>
                <a:lnTo>
                  <a:pt x="577342" y="44069"/>
                </a:lnTo>
                <a:lnTo>
                  <a:pt x="575297" y="42379"/>
                </a:lnTo>
                <a:lnTo>
                  <a:pt x="574294" y="40043"/>
                </a:lnTo>
                <a:lnTo>
                  <a:pt x="574353" y="34239"/>
                </a:lnTo>
                <a:lnTo>
                  <a:pt x="575221" y="32219"/>
                </a:lnTo>
                <a:lnTo>
                  <a:pt x="579031" y="28917"/>
                </a:lnTo>
                <a:lnTo>
                  <a:pt x="581863" y="28067"/>
                </a:lnTo>
                <a:lnTo>
                  <a:pt x="602742" y="28067"/>
                </a:lnTo>
                <a:lnTo>
                  <a:pt x="600240" y="26327"/>
                </a:lnTo>
                <a:lnTo>
                  <a:pt x="594144" y="23368"/>
                </a:lnTo>
                <a:lnTo>
                  <a:pt x="590410" y="22605"/>
                </a:lnTo>
                <a:close/>
              </a:path>
              <a:path w="662940" h="107314">
                <a:moveTo>
                  <a:pt x="602742" y="28067"/>
                </a:moveTo>
                <a:lnTo>
                  <a:pt x="588721" y="28067"/>
                </a:lnTo>
                <a:lnTo>
                  <a:pt x="591604" y="28663"/>
                </a:lnTo>
                <a:lnTo>
                  <a:pt x="594233" y="29845"/>
                </a:lnTo>
                <a:lnTo>
                  <a:pt x="601726" y="34671"/>
                </a:lnTo>
                <a:lnTo>
                  <a:pt x="604393" y="29718"/>
                </a:lnTo>
                <a:lnTo>
                  <a:pt x="602742" y="28067"/>
                </a:lnTo>
                <a:close/>
              </a:path>
              <a:path w="662940" h="107314">
                <a:moveTo>
                  <a:pt x="589788" y="90297"/>
                </a:moveTo>
                <a:lnTo>
                  <a:pt x="582295" y="90297"/>
                </a:lnTo>
                <a:lnTo>
                  <a:pt x="576186" y="106807"/>
                </a:lnTo>
                <a:lnTo>
                  <a:pt x="581151" y="106807"/>
                </a:lnTo>
                <a:lnTo>
                  <a:pt x="589788" y="90297"/>
                </a:lnTo>
                <a:close/>
              </a:path>
              <a:path w="662940" h="107314">
                <a:moveTo>
                  <a:pt x="628129" y="29718"/>
                </a:moveTo>
                <a:lnTo>
                  <a:pt x="621779" y="29718"/>
                </a:lnTo>
                <a:lnTo>
                  <a:pt x="621779" y="75272"/>
                </a:lnTo>
                <a:lnTo>
                  <a:pt x="622104" y="77254"/>
                </a:lnTo>
                <a:lnTo>
                  <a:pt x="622216" y="77724"/>
                </a:lnTo>
                <a:lnTo>
                  <a:pt x="623151" y="79883"/>
                </a:lnTo>
                <a:lnTo>
                  <a:pt x="623900" y="81749"/>
                </a:lnTo>
                <a:lnTo>
                  <a:pt x="625284" y="83439"/>
                </a:lnTo>
                <a:lnTo>
                  <a:pt x="627100" y="84454"/>
                </a:lnTo>
                <a:lnTo>
                  <a:pt x="628980" y="85559"/>
                </a:lnTo>
                <a:lnTo>
                  <a:pt x="631266" y="86105"/>
                </a:lnTo>
                <a:lnTo>
                  <a:pt x="636943" y="86105"/>
                </a:lnTo>
                <a:lnTo>
                  <a:pt x="639229" y="85725"/>
                </a:lnTo>
                <a:lnTo>
                  <a:pt x="640829" y="84963"/>
                </a:lnTo>
                <a:lnTo>
                  <a:pt x="642353" y="84277"/>
                </a:lnTo>
                <a:lnTo>
                  <a:pt x="643750" y="83439"/>
                </a:lnTo>
                <a:lnTo>
                  <a:pt x="645020" y="82423"/>
                </a:lnTo>
                <a:lnTo>
                  <a:pt x="643990" y="80518"/>
                </a:lnTo>
                <a:lnTo>
                  <a:pt x="632917" y="80518"/>
                </a:lnTo>
                <a:lnTo>
                  <a:pt x="631177" y="79883"/>
                </a:lnTo>
                <a:lnTo>
                  <a:pt x="629907" y="78613"/>
                </a:lnTo>
                <a:lnTo>
                  <a:pt x="628726" y="77254"/>
                </a:lnTo>
                <a:lnTo>
                  <a:pt x="628197" y="75272"/>
                </a:lnTo>
                <a:lnTo>
                  <a:pt x="628129" y="29718"/>
                </a:lnTo>
                <a:close/>
              </a:path>
              <a:path w="662940" h="107314">
                <a:moveTo>
                  <a:pt x="642480" y="77724"/>
                </a:moveTo>
                <a:lnTo>
                  <a:pt x="639521" y="79590"/>
                </a:lnTo>
                <a:lnTo>
                  <a:pt x="637070" y="80518"/>
                </a:lnTo>
                <a:lnTo>
                  <a:pt x="643990" y="80518"/>
                </a:lnTo>
                <a:lnTo>
                  <a:pt x="642480" y="77724"/>
                </a:lnTo>
                <a:close/>
              </a:path>
              <a:path w="662940" h="107314">
                <a:moveTo>
                  <a:pt x="643242" y="24129"/>
                </a:moveTo>
                <a:lnTo>
                  <a:pt x="611873" y="24129"/>
                </a:lnTo>
                <a:lnTo>
                  <a:pt x="611873" y="29718"/>
                </a:lnTo>
                <a:lnTo>
                  <a:pt x="643242" y="29718"/>
                </a:lnTo>
                <a:lnTo>
                  <a:pt x="643242" y="24129"/>
                </a:lnTo>
                <a:close/>
              </a:path>
              <a:path w="662940" h="107314">
                <a:moveTo>
                  <a:pt x="628129" y="8000"/>
                </a:moveTo>
                <a:lnTo>
                  <a:pt x="621779" y="8000"/>
                </a:lnTo>
                <a:lnTo>
                  <a:pt x="621779" y="24129"/>
                </a:lnTo>
                <a:lnTo>
                  <a:pt x="628129" y="24129"/>
                </a:lnTo>
                <a:lnTo>
                  <a:pt x="628129" y="8000"/>
                </a:lnTo>
                <a:close/>
              </a:path>
              <a:path w="662940" h="107314">
                <a:moveTo>
                  <a:pt x="661276" y="24129"/>
                </a:moveTo>
                <a:lnTo>
                  <a:pt x="654926" y="24129"/>
                </a:lnTo>
                <a:lnTo>
                  <a:pt x="654926" y="84709"/>
                </a:lnTo>
                <a:lnTo>
                  <a:pt x="661276" y="84709"/>
                </a:lnTo>
                <a:lnTo>
                  <a:pt x="661276" y="24129"/>
                </a:lnTo>
                <a:close/>
              </a:path>
              <a:path w="662940" h="107314">
                <a:moveTo>
                  <a:pt x="659256" y="1270"/>
                </a:moveTo>
                <a:lnTo>
                  <a:pt x="656704" y="1270"/>
                </a:lnTo>
                <a:lnTo>
                  <a:pt x="655612" y="1739"/>
                </a:lnTo>
                <a:lnTo>
                  <a:pt x="653834" y="3517"/>
                </a:lnTo>
                <a:lnTo>
                  <a:pt x="653415" y="4699"/>
                </a:lnTo>
                <a:lnTo>
                  <a:pt x="653442" y="7912"/>
                </a:lnTo>
                <a:lnTo>
                  <a:pt x="653872" y="9105"/>
                </a:lnTo>
                <a:lnTo>
                  <a:pt x="655650" y="10883"/>
                </a:lnTo>
                <a:lnTo>
                  <a:pt x="656704" y="11302"/>
                </a:lnTo>
                <a:lnTo>
                  <a:pt x="659333" y="11302"/>
                </a:lnTo>
                <a:lnTo>
                  <a:pt x="660438" y="10883"/>
                </a:lnTo>
                <a:lnTo>
                  <a:pt x="662127" y="9182"/>
                </a:lnTo>
                <a:lnTo>
                  <a:pt x="662559" y="7912"/>
                </a:lnTo>
                <a:lnTo>
                  <a:pt x="662559" y="4699"/>
                </a:lnTo>
                <a:lnTo>
                  <a:pt x="662089" y="3467"/>
                </a:lnTo>
                <a:lnTo>
                  <a:pt x="660311" y="1701"/>
                </a:lnTo>
                <a:lnTo>
                  <a:pt x="659256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" y="3347999"/>
            <a:ext cx="2700020" cy="824230"/>
          </a:xfrm>
          <a:custGeom>
            <a:avLst/>
            <a:gdLst/>
            <a:ahLst/>
            <a:cxnLst/>
            <a:rect l="l" t="t" r="r" b="b"/>
            <a:pathLst>
              <a:path w="2700020" h="824229">
                <a:moveTo>
                  <a:pt x="2592002" y="0"/>
                </a:moveTo>
                <a:lnTo>
                  <a:pt x="0" y="0"/>
                </a:lnTo>
                <a:lnTo>
                  <a:pt x="0" y="823734"/>
                </a:lnTo>
                <a:lnTo>
                  <a:pt x="2592002" y="823734"/>
                </a:lnTo>
                <a:lnTo>
                  <a:pt x="2633936" y="815212"/>
                </a:lnTo>
                <a:lnTo>
                  <a:pt x="2668277" y="792008"/>
                </a:lnTo>
                <a:lnTo>
                  <a:pt x="2691481" y="757667"/>
                </a:lnTo>
                <a:lnTo>
                  <a:pt x="2700003" y="715733"/>
                </a:lnTo>
                <a:lnTo>
                  <a:pt x="2700003" y="108000"/>
                </a:lnTo>
                <a:lnTo>
                  <a:pt x="2691481" y="66067"/>
                </a:lnTo>
                <a:lnTo>
                  <a:pt x="2668277" y="31726"/>
                </a:lnTo>
                <a:lnTo>
                  <a:pt x="2633936" y="8522"/>
                </a:lnTo>
                <a:lnTo>
                  <a:pt x="2592002" y="0"/>
                </a:lnTo>
                <a:close/>
              </a:path>
            </a:pathLst>
          </a:custGeom>
          <a:solidFill>
            <a:srgbClr val="5A60A3">
              <a:alpha val="7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5440" y="3497110"/>
            <a:ext cx="2042067" cy="5255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" y="0"/>
            <a:ext cx="180340" cy="10692130"/>
          </a:xfrm>
          <a:custGeom>
            <a:avLst/>
            <a:gdLst/>
            <a:ahLst/>
            <a:cxnLst/>
            <a:rect l="l" t="t" r="r" b="b"/>
            <a:pathLst>
              <a:path w="180340" h="10692130">
                <a:moveTo>
                  <a:pt x="0" y="0"/>
                </a:moveTo>
                <a:lnTo>
                  <a:pt x="180000" y="0"/>
                </a:lnTo>
                <a:lnTo>
                  <a:pt x="180000" y="10692003"/>
                </a:lnTo>
                <a:lnTo>
                  <a:pt x="0" y="10692003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365" y="182486"/>
            <a:ext cx="2161030" cy="15634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98826" y="3609149"/>
            <a:ext cx="2160295" cy="1755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0072" y="10312630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9" y="0"/>
                </a:lnTo>
                <a:lnTo>
                  <a:pt x="179999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072" y="10503968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9" y="0"/>
                </a:lnTo>
                <a:lnTo>
                  <a:pt x="179999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782" y="10368870"/>
            <a:ext cx="114935" cy="83820"/>
          </a:xfrm>
          <a:custGeom>
            <a:avLst/>
            <a:gdLst/>
            <a:ahLst/>
            <a:cxnLst/>
            <a:rect l="l" t="t" r="r" b="b"/>
            <a:pathLst>
              <a:path w="114935" h="83820">
                <a:moveTo>
                  <a:pt x="32636" y="11555"/>
                </a:moveTo>
                <a:lnTo>
                  <a:pt x="22860" y="11555"/>
                </a:lnTo>
                <a:lnTo>
                  <a:pt x="22860" y="83818"/>
                </a:lnTo>
                <a:lnTo>
                  <a:pt x="32636" y="83818"/>
                </a:lnTo>
                <a:lnTo>
                  <a:pt x="32636" y="11555"/>
                </a:lnTo>
                <a:close/>
              </a:path>
              <a:path w="114935" h="83820">
                <a:moveTo>
                  <a:pt x="32636" y="0"/>
                </a:moveTo>
                <a:lnTo>
                  <a:pt x="24129" y="0"/>
                </a:lnTo>
                <a:lnTo>
                  <a:pt x="0" y="16761"/>
                </a:lnTo>
                <a:lnTo>
                  <a:pt x="4697" y="23748"/>
                </a:lnTo>
                <a:lnTo>
                  <a:pt x="22860" y="11555"/>
                </a:lnTo>
                <a:lnTo>
                  <a:pt x="32636" y="11555"/>
                </a:lnTo>
                <a:lnTo>
                  <a:pt x="32636" y="0"/>
                </a:lnTo>
                <a:close/>
              </a:path>
              <a:path w="114935" h="83820">
                <a:moveTo>
                  <a:pt x="106045" y="62481"/>
                </a:moveTo>
                <a:lnTo>
                  <a:pt x="97030" y="62481"/>
                </a:lnTo>
                <a:lnTo>
                  <a:pt x="97030" y="83818"/>
                </a:lnTo>
                <a:lnTo>
                  <a:pt x="106045" y="83818"/>
                </a:lnTo>
                <a:lnTo>
                  <a:pt x="106045" y="62481"/>
                </a:lnTo>
                <a:close/>
              </a:path>
              <a:path w="114935" h="83820">
                <a:moveTo>
                  <a:pt x="106045" y="125"/>
                </a:moveTo>
                <a:lnTo>
                  <a:pt x="99950" y="125"/>
                </a:lnTo>
                <a:lnTo>
                  <a:pt x="60325" y="53466"/>
                </a:lnTo>
                <a:lnTo>
                  <a:pt x="60325" y="62481"/>
                </a:lnTo>
                <a:lnTo>
                  <a:pt x="114810" y="62481"/>
                </a:lnTo>
                <a:lnTo>
                  <a:pt x="114810" y="53974"/>
                </a:lnTo>
                <a:lnTo>
                  <a:pt x="69598" y="53974"/>
                </a:lnTo>
                <a:lnTo>
                  <a:pt x="97030" y="17269"/>
                </a:lnTo>
                <a:lnTo>
                  <a:pt x="106045" y="17269"/>
                </a:lnTo>
                <a:lnTo>
                  <a:pt x="106045" y="125"/>
                </a:lnTo>
                <a:close/>
              </a:path>
              <a:path w="114935" h="83820">
                <a:moveTo>
                  <a:pt x="106045" y="17269"/>
                </a:moveTo>
                <a:lnTo>
                  <a:pt x="97030" y="17269"/>
                </a:lnTo>
                <a:lnTo>
                  <a:pt x="97030" y="53974"/>
                </a:lnTo>
                <a:lnTo>
                  <a:pt x="106045" y="53974"/>
                </a:lnTo>
                <a:lnTo>
                  <a:pt x="106045" y="172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1674" y="1920100"/>
            <a:ext cx="2171607" cy="1494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1674" y="3602875"/>
            <a:ext cx="2167124" cy="22332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5300" y="5993650"/>
            <a:ext cx="2157981" cy="13800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37709" y="1930184"/>
            <a:ext cx="2340864" cy="14959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32476" y="3609695"/>
            <a:ext cx="2340864" cy="17556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92641" y="5524779"/>
            <a:ext cx="2160841" cy="18598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32451" y="5521071"/>
            <a:ext cx="2340864" cy="18592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03614" y="7550141"/>
            <a:ext cx="2159000" cy="29689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38090" y="7549794"/>
            <a:ext cx="2340864" cy="29684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92590" y="169354"/>
            <a:ext cx="2157983" cy="32461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39182" y="180213"/>
            <a:ext cx="2328671" cy="15628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0147" y="7549705"/>
            <a:ext cx="2157984" cy="29687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7081" y="8927642"/>
            <a:ext cx="2148001" cy="109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9" y="12"/>
            <a:ext cx="7559065" cy="3063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7184" y="4705680"/>
            <a:ext cx="2912821" cy="22738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68" y="4702695"/>
            <a:ext cx="4756583" cy="2280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02593" y="3070618"/>
            <a:ext cx="2357412" cy="1633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069577"/>
            <a:ext cx="1046764" cy="16337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0025" y="3069717"/>
            <a:ext cx="4260136" cy="16343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09" y="3067469"/>
            <a:ext cx="7552690" cy="0"/>
          </a:xfrm>
          <a:custGeom>
            <a:avLst/>
            <a:gdLst/>
            <a:ahLst/>
            <a:cxnLst/>
            <a:rect l="l" t="t" r="r" b="b"/>
            <a:pathLst>
              <a:path w="7552690">
                <a:moveTo>
                  <a:pt x="0" y="0"/>
                </a:moveTo>
                <a:lnTo>
                  <a:pt x="7552674" y="0"/>
                </a:lnTo>
              </a:path>
            </a:pathLst>
          </a:custGeom>
          <a:ln w="7315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59038" y="3071279"/>
            <a:ext cx="0" cy="1634489"/>
          </a:xfrm>
          <a:custGeom>
            <a:avLst/>
            <a:gdLst/>
            <a:ahLst/>
            <a:cxnLst/>
            <a:rect l="l" t="t" r="r" b="b"/>
            <a:pathLst>
              <a:path h="1634489">
                <a:moveTo>
                  <a:pt x="0" y="0"/>
                </a:moveTo>
                <a:lnTo>
                  <a:pt x="0" y="1633969"/>
                </a:lnTo>
              </a:path>
            </a:pathLst>
          </a:custGeom>
          <a:ln w="732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36403" y="3071203"/>
            <a:ext cx="0" cy="1634489"/>
          </a:xfrm>
          <a:custGeom>
            <a:avLst/>
            <a:gdLst/>
            <a:ahLst/>
            <a:cxnLst/>
            <a:rect l="l" t="t" r="r" b="b"/>
            <a:pathLst>
              <a:path h="1634489">
                <a:moveTo>
                  <a:pt x="0" y="0"/>
                </a:moveTo>
                <a:lnTo>
                  <a:pt x="0" y="1633969"/>
                </a:lnTo>
              </a:path>
            </a:pathLst>
          </a:custGeom>
          <a:ln w="7315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5675" y="3071203"/>
            <a:ext cx="0" cy="1634489"/>
          </a:xfrm>
          <a:custGeom>
            <a:avLst/>
            <a:gdLst/>
            <a:ahLst/>
            <a:cxnLst/>
            <a:rect l="l" t="t" r="r" b="b"/>
            <a:pathLst>
              <a:path h="1634489">
                <a:moveTo>
                  <a:pt x="0" y="0"/>
                </a:moveTo>
                <a:lnTo>
                  <a:pt x="0" y="1633969"/>
                </a:lnTo>
              </a:path>
            </a:pathLst>
          </a:custGeom>
          <a:ln w="732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71084" y="3071203"/>
            <a:ext cx="0" cy="1634489"/>
          </a:xfrm>
          <a:custGeom>
            <a:avLst/>
            <a:gdLst/>
            <a:ahLst/>
            <a:cxnLst/>
            <a:rect l="l" t="t" r="r" b="b"/>
            <a:pathLst>
              <a:path h="1634489">
                <a:moveTo>
                  <a:pt x="0" y="0"/>
                </a:moveTo>
                <a:lnTo>
                  <a:pt x="0" y="1633969"/>
                </a:lnTo>
              </a:path>
            </a:pathLst>
          </a:custGeom>
          <a:ln w="732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9183" y="3071203"/>
            <a:ext cx="0" cy="1634489"/>
          </a:xfrm>
          <a:custGeom>
            <a:avLst/>
            <a:gdLst/>
            <a:ahLst/>
            <a:cxnLst/>
            <a:rect l="l" t="t" r="r" b="b"/>
            <a:pathLst>
              <a:path h="1634489">
                <a:moveTo>
                  <a:pt x="0" y="0"/>
                </a:moveTo>
                <a:lnTo>
                  <a:pt x="0" y="1633969"/>
                </a:lnTo>
              </a:path>
            </a:pathLst>
          </a:custGeom>
          <a:ln w="7322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09" y="4701597"/>
            <a:ext cx="7552690" cy="0"/>
          </a:xfrm>
          <a:custGeom>
            <a:avLst/>
            <a:gdLst/>
            <a:ahLst/>
            <a:cxnLst/>
            <a:rect l="l" t="t" r="r" b="b"/>
            <a:pathLst>
              <a:path w="7552690">
                <a:moveTo>
                  <a:pt x="0" y="0"/>
                </a:moveTo>
                <a:lnTo>
                  <a:pt x="7552674" y="0"/>
                </a:lnTo>
              </a:path>
            </a:pathLst>
          </a:custGeom>
          <a:ln w="732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08192" y="4697006"/>
            <a:ext cx="0" cy="2282190"/>
          </a:xfrm>
          <a:custGeom>
            <a:avLst/>
            <a:gdLst/>
            <a:ahLst/>
            <a:cxnLst/>
            <a:rect l="l" t="t" r="r" b="b"/>
            <a:pathLst>
              <a:path h="2282190">
                <a:moveTo>
                  <a:pt x="0" y="0"/>
                </a:moveTo>
                <a:lnTo>
                  <a:pt x="0" y="2281694"/>
                </a:lnTo>
              </a:path>
            </a:pathLst>
          </a:custGeom>
          <a:ln w="732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63065" y="4697006"/>
            <a:ext cx="0" cy="2282190"/>
          </a:xfrm>
          <a:custGeom>
            <a:avLst/>
            <a:gdLst/>
            <a:ahLst/>
            <a:cxnLst/>
            <a:rect l="l" t="t" r="r" b="b"/>
            <a:pathLst>
              <a:path h="2282190">
                <a:moveTo>
                  <a:pt x="0" y="0"/>
                </a:moveTo>
                <a:lnTo>
                  <a:pt x="0" y="2281694"/>
                </a:lnTo>
              </a:path>
            </a:pathLst>
          </a:custGeom>
          <a:ln w="732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072" y="10312634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9" y="0"/>
                </a:lnTo>
                <a:lnTo>
                  <a:pt x="179999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0072" y="10503972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9" y="0"/>
                </a:lnTo>
                <a:lnTo>
                  <a:pt x="179999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0696" y="10365397"/>
            <a:ext cx="118745" cy="87630"/>
          </a:xfrm>
          <a:custGeom>
            <a:avLst/>
            <a:gdLst/>
            <a:ahLst/>
            <a:cxnLst/>
            <a:rect l="l" t="t" r="r" b="b"/>
            <a:pathLst>
              <a:path w="118745" h="87629">
                <a:moveTo>
                  <a:pt x="35773" y="0"/>
                </a:moveTo>
                <a:lnTo>
                  <a:pt x="23749" y="0"/>
                </a:lnTo>
                <a:lnTo>
                  <a:pt x="19008" y="1565"/>
                </a:lnTo>
                <a:lnTo>
                  <a:pt x="14605" y="4697"/>
                </a:lnTo>
                <a:lnTo>
                  <a:pt x="10203" y="7746"/>
                </a:lnTo>
                <a:lnTo>
                  <a:pt x="6649" y="12825"/>
                </a:lnTo>
                <a:lnTo>
                  <a:pt x="1314" y="26798"/>
                </a:lnTo>
                <a:lnTo>
                  <a:pt x="0" y="34670"/>
                </a:lnTo>
                <a:lnTo>
                  <a:pt x="0" y="48808"/>
                </a:lnTo>
                <a:lnTo>
                  <a:pt x="16002" y="83440"/>
                </a:lnTo>
                <a:lnTo>
                  <a:pt x="19559" y="85977"/>
                </a:lnTo>
                <a:lnTo>
                  <a:pt x="23835" y="87248"/>
                </a:lnTo>
                <a:lnTo>
                  <a:pt x="33742" y="87248"/>
                </a:lnTo>
                <a:lnTo>
                  <a:pt x="38398" y="85683"/>
                </a:lnTo>
                <a:lnTo>
                  <a:pt x="47289" y="79333"/>
                </a:lnTo>
                <a:lnTo>
                  <a:pt x="48060" y="78230"/>
                </a:lnTo>
                <a:lnTo>
                  <a:pt x="25614" y="78230"/>
                </a:lnTo>
                <a:lnTo>
                  <a:pt x="22777" y="77215"/>
                </a:lnTo>
                <a:lnTo>
                  <a:pt x="10246" y="47645"/>
                </a:lnTo>
                <a:lnTo>
                  <a:pt x="10281" y="37889"/>
                </a:lnTo>
                <a:lnTo>
                  <a:pt x="10541" y="35010"/>
                </a:lnTo>
                <a:lnTo>
                  <a:pt x="11323" y="30732"/>
                </a:lnTo>
                <a:lnTo>
                  <a:pt x="11923" y="26798"/>
                </a:lnTo>
                <a:lnTo>
                  <a:pt x="12995" y="23240"/>
                </a:lnTo>
                <a:lnTo>
                  <a:pt x="14605" y="19940"/>
                </a:lnTo>
                <a:lnTo>
                  <a:pt x="16045" y="16722"/>
                </a:lnTo>
                <a:lnTo>
                  <a:pt x="17950" y="14096"/>
                </a:lnTo>
                <a:lnTo>
                  <a:pt x="20322" y="12063"/>
                </a:lnTo>
                <a:lnTo>
                  <a:pt x="22777" y="10115"/>
                </a:lnTo>
                <a:lnTo>
                  <a:pt x="25614" y="9143"/>
                </a:lnTo>
                <a:lnTo>
                  <a:pt x="47465" y="9143"/>
                </a:lnTo>
                <a:lnTo>
                  <a:pt x="41487" y="2498"/>
                </a:lnTo>
                <a:lnTo>
                  <a:pt x="35773" y="0"/>
                </a:lnTo>
                <a:close/>
              </a:path>
              <a:path w="118745" h="87629">
                <a:moveTo>
                  <a:pt x="47465" y="9143"/>
                </a:moveTo>
                <a:lnTo>
                  <a:pt x="31964" y="9143"/>
                </a:lnTo>
                <a:lnTo>
                  <a:pt x="34970" y="10453"/>
                </a:lnTo>
                <a:lnTo>
                  <a:pt x="37847" y="13082"/>
                </a:lnTo>
                <a:lnTo>
                  <a:pt x="40727" y="15619"/>
                </a:lnTo>
                <a:lnTo>
                  <a:pt x="43013" y="19640"/>
                </a:lnTo>
                <a:lnTo>
                  <a:pt x="46400" y="30732"/>
                </a:lnTo>
                <a:lnTo>
                  <a:pt x="47246" y="36831"/>
                </a:lnTo>
                <a:lnTo>
                  <a:pt x="47127" y="48808"/>
                </a:lnTo>
                <a:lnTo>
                  <a:pt x="46739" y="52534"/>
                </a:lnTo>
                <a:lnTo>
                  <a:pt x="44705" y="63712"/>
                </a:lnTo>
                <a:lnTo>
                  <a:pt x="42757" y="68452"/>
                </a:lnTo>
                <a:lnTo>
                  <a:pt x="39881" y="72261"/>
                </a:lnTo>
                <a:lnTo>
                  <a:pt x="36915" y="76240"/>
                </a:lnTo>
                <a:lnTo>
                  <a:pt x="33232" y="78230"/>
                </a:lnTo>
                <a:lnTo>
                  <a:pt x="48060" y="78230"/>
                </a:lnTo>
                <a:lnTo>
                  <a:pt x="50843" y="74253"/>
                </a:lnTo>
                <a:lnTo>
                  <a:pt x="56185" y="60156"/>
                </a:lnTo>
                <a:lnTo>
                  <a:pt x="57489" y="52534"/>
                </a:lnTo>
                <a:lnTo>
                  <a:pt x="57532" y="37889"/>
                </a:lnTo>
                <a:lnTo>
                  <a:pt x="56729" y="31790"/>
                </a:lnTo>
                <a:lnTo>
                  <a:pt x="55120" y="25271"/>
                </a:lnTo>
                <a:lnTo>
                  <a:pt x="53597" y="18500"/>
                </a:lnTo>
                <a:lnTo>
                  <a:pt x="50548" y="12570"/>
                </a:lnTo>
                <a:lnTo>
                  <a:pt x="47465" y="9143"/>
                </a:lnTo>
                <a:close/>
              </a:path>
              <a:path w="118745" h="87629">
                <a:moveTo>
                  <a:pt x="113219" y="9016"/>
                </a:moveTo>
                <a:lnTo>
                  <a:pt x="96904" y="9016"/>
                </a:lnTo>
                <a:lnTo>
                  <a:pt x="100375" y="10284"/>
                </a:lnTo>
                <a:lnTo>
                  <a:pt x="105116" y="15368"/>
                </a:lnTo>
                <a:lnTo>
                  <a:pt x="106301" y="19008"/>
                </a:lnTo>
                <a:lnTo>
                  <a:pt x="106301" y="26117"/>
                </a:lnTo>
                <a:lnTo>
                  <a:pt x="106005" y="28234"/>
                </a:lnTo>
                <a:lnTo>
                  <a:pt x="104735" y="32298"/>
                </a:lnTo>
                <a:lnTo>
                  <a:pt x="103295" y="34670"/>
                </a:lnTo>
                <a:lnTo>
                  <a:pt x="101095" y="37209"/>
                </a:lnTo>
                <a:lnTo>
                  <a:pt x="99993" y="38566"/>
                </a:lnTo>
                <a:lnTo>
                  <a:pt x="77303" y="59860"/>
                </a:lnTo>
                <a:lnTo>
                  <a:pt x="75502" y="61678"/>
                </a:lnTo>
                <a:lnTo>
                  <a:pt x="68458" y="74886"/>
                </a:lnTo>
                <a:lnTo>
                  <a:pt x="68458" y="85470"/>
                </a:lnTo>
                <a:lnTo>
                  <a:pt x="118750" y="85470"/>
                </a:lnTo>
                <a:lnTo>
                  <a:pt x="118750" y="76833"/>
                </a:lnTo>
                <a:lnTo>
                  <a:pt x="78869" y="76833"/>
                </a:lnTo>
                <a:lnTo>
                  <a:pt x="78869" y="74209"/>
                </a:lnTo>
                <a:lnTo>
                  <a:pt x="79589" y="71711"/>
                </a:lnTo>
                <a:lnTo>
                  <a:pt x="81029" y="69343"/>
                </a:lnTo>
                <a:lnTo>
                  <a:pt x="81705" y="68154"/>
                </a:lnTo>
                <a:lnTo>
                  <a:pt x="106851" y="45424"/>
                </a:lnTo>
                <a:lnTo>
                  <a:pt x="110790" y="40977"/>
                </a:lnTo>
                <a:lnTo>
                  <a:pt x="115531" y="32680"/>
                </a:lnTo>
                <a:lnTo>
                  <a:pt x="116631" y="28234"/>
                </a:lnTo>
                <a:lnTo>
                  <a:pt x="116642" y="19008"/>
                </a:lnTo>
                <a:lnTo>
                  <a:pt x="115995" y="16001"/>
                </a:lnTo>
                <a:lnTo>
                  <a:pt x="114458" y="12193"/>
                </a:lnTo>
                <a:lnTo>
                  <a:pt x="113219" y="9016"/>
                </a:lnTo>
                <a:close/>
              </a:path>
              <a:path w="118745" h="87629">
                <a:moveTo>
                  <a:pt x="98684" y="0"/>
                </a:moveTo>
                <a:lnTo>
                  <a:pt x="90129" y="0"/>
                </a:lnTo>
                <a:lnTo>
                  <a:pt x="87083" y="420"/>
                </a:lnTo>
                <a:lnTo>
                  <a:pt x="67569" y="12193"/>
                </a:lnTo>
                <a:lnTo>
                  <a:pt x="72392" y="19428"/>
                </a:lnTo>
                <a:lnTo>
                  <a:pt x="76287" y="15537"/>
                </a:lnTo>
                <a:lnTo>
                  <a:pt x="79801" y="12825"/>
                </a:lnTo>
                <a:lnTo>
                  <a:pt x="82933" y="11302"/>
                </a:lnTo>
                <a:lnTo>
                  <a:pt x="85982" y="9777"/>
                </a:lnTo>
                <a:lnTo>
                  <a:pt x="89114" y="9016"/>
                </a:lnTo>
                <a:lnTo>
                  <a:pt x="113219" y="9016"/>
                </a:lnTo>
                <a:lnTo>
                  <a:pt x="110663" y="6051"/>
                </a:lnTo>
                <a:lnTo>
                  <a:pt x="106937" y="3681"/>
                </a:lnTo>
                <a:lnTo>
                  <a:pt x="103212" y="1226"/>
                </a:lnTo>
                <a:lnTo>
                  <a:pt x="9868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2916" y="490944"/>
            <a:ext cx="725805" cy="120650"/>
          </a:xfrm>
          <a:custGeom>
            <a:avLst/>
            <a:gdLst/>
            <a:ahLst/>
            <a:cxnLst/>
            <a:rect l="l" t="t" r="r" b="b"/>
            <a:pathLst>
              <a:path w="725805" h="120650">
                <a:moveTo>
                  <a:pt x="79058" y="0"/>
                </a:moveTo>
                <a:lnTo>
                  <a:pt x="0" y="0"/>
                </a:lnTo>
                <a:lnTo>
                  <a:pt x="0" y="118770"/>
                </a:lnTo>
                <a:lnTo>
                  <a:pt x="30379" y="118770"/>
                </a:lnTo>
                <a:lnTo>
                  <a:pt x="30379" y="76098"/>
                </a:lnTo>
                <a:lnTo>
                  <a:pt x="69284" y="76098"/>
                </a:lnTo>
                <a:lnTo>
                  <a:pt x="69284" y="49250"/>
                </a:lnTo>
                <a:lnTo>
                  <a:pt x="30379" y="49250"/>
                </a:lnTo>
                <a:lnTo>
                  <a:pt x="30379" y="27558"/>
                </a:lnTo>
                <a:lnTo>
                  <a:pt x="79058" y="27558"/>
                </a:lnTo>
                <a:lnTo>
                  <a:pt x="79058" y="0"/>
                </a:lnTo>
                <a:close/>
              </a:path>
              <a:path w="725805" h="120650">
                <a:moveTo>
                  <a:pt x="130406" y="29336"/>
                </a:moveTo>
                <a:lnTo>
                  <a:pt x="123418" y="29336"/>
                </a:lnTo>
                <a:lnTo>
                  <a:pt x="116607" y="30759"/>
                </a:lnTo>
                <a:lnTo>
                  <a:pt x="88655" y="60583"/>
                </a:lnTo>
                <a:lnTo>
                  <a:pt x="87058" y="74498"/>
                </a:lnTo>
                <a:lnTo>
                  <a:pt x="87174" y="81724"/>
                </a:lnTo>
                <a:lnTo>
                  <a:pt x="88056" y="87147"/>
                </a:lnTo>
                <a:lnTo>
                  <a:pt x="90074" y="92989"/>
                </a:lnTo>
                <a:lnTo>
                  <a:pt x="91854" y="98437"/>
                </a:lnTo>
                <a:lnTo>
                  <a:pt x="123418" y="120548"/>
                </a:lnTo>
                <a:lnTo>
                  <a:pt x="137036" y="120548"/>
                </a:lnTo>
                <a:lnTo>
                  <a:pt x="143200" y="119367"/>
                </a:lnTo>
                <a:lnTo>
                  <a:pt x="148880" y="116992"/>
                </a:lnTo>
                <a:lnTo>
                  <a:pt x="151606" y="115925"/>
                </a:lnTo>
                <a:lnTo>
                  <a:pt x="169080" y="97967"/>
                </a:lnTo>
                <a:lnTo>
                  <a:pt x="125667" y="97967"/>
                </a:lnTo>
                <a:lnTo>
                  <a:pt x="122115" y="95834"/>
                </a:lnTo>
                <a:lnTo>
                  <a:pt x="119745" y="91541"/>
                </a:lnTo>
                <a:lnTo>
                  <a:pt x="117496" y="87388"/>
                </a:lnTo>
                <a:lnTo>
                  <a:pt x="116370" y="81724"/>
                </a:lnTo>
                <a:lnTo>
                  <a:pt x="116370" y="67919"/>
                </a:lnTo>
                <a:lnTo>
                  <a:pt x="117553" y="62496"/>
                </a:lnTo>
                <a:lnTo>
                  <a:pt x="119926" y="58343"/>
                </a:lnTo>
                <a:lnTo>
                  <a:pt x="122172" y="54292"/>
                </a:lnTo>
                <a:lnTo>
                  <a:pt x="125667" y="52273"/>
                </a:lnTo>
                <a:lnTo>
                  <a:pt x="169155" y="52273"/>
                </a:lnTo>
                <a:lnTo>
                  <a:pt x="167125" y="47053"/>
                </a:lnTo>
                <a:lnTo>
                  <a:pt x="137711" y="29782"/>
                </a:lnTo>
                <a:lnTo>
                  <a:pt x="130406" y="29336"/>
                </a:lnTo>
                <a:close/>
              </a:path>
              <a:path w="725805" h="120650">
                <a:moveTo>
                  <a:pt x="169155" y="52273"/>
                </a:moveTo>
                <a:lnTo>
                  <a:pt x="135262" y="52273"/>
                </a:lnTo>
                <a:lnTo>
                  <a:pt x="138816" y="54292"/>
                </a:lnTo>
                <a:lnTo>
                  <a:pt x="141065" y="58343"/>
                </a:lnTo>
                <a:lnTo>
                  <a:pt x="143433" y="62496"/>
                </a:lnTo>
                <a:lnTo>
                  <a:pt x="144480" y="67285"/>
                </a:lnTo>
                <a:lnTo>
                  <a:pt x="144570" y="81724"/>
                </a:lnTo>
                <a:lnTo>
                  <a:pt x="143413" y="87185"/>
                </a:lnTo>
                <a:lnTo>
                  <a:pt x="141065" y="91541"/>
                </a:lnTo>
                <a:lnTo>
                  <a:pt x="138816" y="95834"/>
                </a:lnTo>
                <a:lnTo>
                  <a:pt x="135262" y="97967"/>
                </a:lnTo>
                <a:lnTo>
                  <a:pt x="169080" y="97967"/>
                </a:lnTo>
                <a:lnTo>
                  <a:pt x="170143" y="95656"/>
                </a:lnTo>
                <a:lnTo>
                  <a:pt x="171093" y="92811"/>
                </a:lnTo>
                <a:lnTo>
                  <a:pt x="172040" y="90081"/>
                </a:lnTo>
                <a:lnTo>
                  <a:pt x="172755" y="87147"/>
                </a:lnTo>
                <a:lnTo>
                  <a:pt x="173695" y="81013"/>
                </a:lnTo>
                <a:lnTo>
                  <a:pt x="173934" y="77812"/>
                </a:lnTo>
                <a:lnTo>
                  <a:pt x="173898" y="67919"/>
                </a:lnTo>
                <a:lnTo>
                  <a:pt x="172568" y="61277"/>
                </a:lnTo>
                <a:lnTo>
                  <a:pt x="169847" y="54051"/>
                </a:lnTo>
                <a:lnTo>
                  <a:pt x="169155" y="52273"/>
                </a:lnTo>
                <a:close/>
              </a:path>
              <a:path w="725805" h="120650">
                <a:moveTo>
                  <a:pt x="215325" y="31292"/>
                </a:moveTo>
                <a:lnTo>
                  <a:pt x="189035" y="31292"/>
                </a:lnTo>
                <a:lnTo>
                  <a:pt x="189035" y="118770"/>
                </a:lnTo>
                <a:lnTo>
                  <a:pt x="218706" y="118770"/>
                </a:lnTo>
                <a:lnTo>
                  <a:pt x="218706" y="64007"/>
                </a:lnTo>
                <a:lnTo>
                  <a:pt x="220478" y="61988"/>
                </a:lnTo>
                <a:lnTo>
                  <a:pt x="222907" y="59918"/>
                </a:lnTo>
                <a:lnTo>
                  <a:pt x="225990" y="57784"/>
                </a:lnTo>
                <a:lnTo>
                  <a:pt x="229067" y="55765"/>
                </a:lnTo>
                <a:lnTo>
                  <a:pt x="232324" y="54762"/>
                </a:lnTo>
                <a:lnTo>
                  <a:pt x="245384" y="54762"/>
                </a:lnTo>
                <a:lnTo>
                  <a:pt x="247509" y="40182"/>
                </a:lnTo>
                <a:lnTo>
                  <a:pt x="217105" y="40182"/>
                </a:lnTo>
                <a:lnTo>
                  <a:pt x="215325" y="31292"/>
                </a:lnTo>
                <a:close/>
              </a:path>
              <a:path w="725805" h="120650">
                <a:moveTo>
                  <a:pt x="245384" y="54762"/>
                </a:moveTo>
                <a:lnTo>
                  <a:pt x="238837" y="54762"/>
                </a:lnTo>
                <a:lnTo>
                  <a:pt x="241980" y="55232"/>
                </a:lnTo>
                <a:lnTo>
                  <a:pt x="245177" y="56184"/>
                </a:lnTo>
                <a:lnTo>
                  <a:pt x="245384" y="54762"/>
                </a:lnTo>
                <a:close/>
              </a:path>
              <a:path w="725805" h="120650">
                <a:moveTo>
                  <a:pt x="232738" y="30048"/>
                </a:moveTo>
                <a:lnTo>
                  <a:pt x="228592" y="31178"/>
                </a:lnTo>
                <a:lnTo>
                  <a:pt x="225276" y="33426"/>
                </a:lnTo>
                <a:lnTo>
                  <a:pt x="221722" y="35674"/>
                </a:lnTo>
                <a:lnTo>
                  <a:pt x="219001" y="37922"/>
                </a:lnTo>
                <a:lnTo>
                  <a:pt x="217105" y="40182"/>
                </a:lnTo>
                <a:lnTo>
                  <a:pt x="247509" y="40182"/>
                </a:lnTo>
                <a:lnTo>
                  <a:pt x="248726" y="31826"/>
                </a:lnTo>
                <a:lnTo>
                  <a:pt x="247308" y="31229"/>
                </a:lnTo>
                <a:lnTo>
                  <a:pt x="245649" y="30759"/>
                </a:lnTo>
                <a:lnTo>
                  <a:pt x="243752" y="30403"/>
                </a:lnTo>
                <a:lnTo>
                  <a:pt x="241800" y="30200"/>
                </a:lnTo>
                <a:lnTo>
                  <a:pt x="232738" y="30048"/>
                </a:lnTo>
                <a:close/>
              </a:path>
              <a:path w="725805" h="120650">
                <a:moveTo>
                  <a:pt x="296340" y="29336"/>
                </a:moveTo>
                <a:lnTo>
                  <a:pt x="290181" y="29336"/>
                </a:lnTo>
                <a:lnTo>
                  <a:pt x="283905" y="30645"/>
                </a:lnTo>
                <a:lnTo>
                  <a:pt x="277538" y="33248"/>
                </a:lnTo>
                <a:lnTo>
                  <a:pt x="271082" y="35737"/>
                </a:lnTo>
                <a:lnTo>
                  <a:pt x="254411" y="75031"/>
                </a:lnTo>
                <a:lnTo>
                  <a:pt x="254411" y="82854"/>
                </a:lnTo>
                <a:lnTo>
                  <a:pt x="255537" y="89547"/>
                </a:lnTo>
                <a:lnTo>
                  <a:pt x="257759" y="95122"/>
                </a:lnTo>
                <a:lnTo>
                  <a:pt x="259890" y="100926"/>
                </a:lnTo>
                <a:lnTo>
                  <a:pt x="291484" y="120548"/>
                </a:lnTo>
                <a:lnTo>
                  <a:pt x="297762" y="120548"/>
                </a:lnTo>
                <a:lnTo>
                  <a:pt x="302442" y="120459"/>
                </a:lnTo>
                <a:lnTo>
                  <a:pt x="306942" y="120103"/>
                </a:lnTo>
                <a:lnTo>
                  <a:pt x="309192" y="119773"/>
                </a:lnTo>
                <a:lnTo>
                  <a:pt x="311442" y="119303"/>
                </a:lnTo>
                <a:lnTo>
                  <a:pt x="315827" y="118478"/>
                </a:lnTo>
                <a:lnTo>
                  <a:pt x="320028" y="116992"/>
                </a:lnTo>
                <a:lnTo>
                  <a:pt x="324057" y="114858"/>
                </a:lnTo>
                <a:lnTo>
                  <a:pt x="328081" y="112839"/>
                </a:lnTo>
                <a:lnTo>
                  <a:pt x="331048" y="110883"/>
                </a:lnTo>
                <a:lnTo>
                  <a:pt x="332938" y="108991"/>
                </a:lnTo>
                <a:lnTo>
                  <a:pt x="328216" y="97612"/>
                </a:lnTo>
                <a:lnTo>
                  <a:pt x="295984" y="97612"/>
                </a:lnTo>
                <a:lnTo>
                  <a:pt x="291365" y="96189"/>
                </a:lnTo>
                <a:lnTo>
                  <a:pt x="288169" y="93344"/>
                </a:lnTo>
                <a:lnTo>
                  <a:pt x="284971" y="90385"/>
                </a:lnTo>
                <a:lnTo>
                  <a:pt x="283312" y="86296"/>
                </a:lnTo>
                <a:lnTo>
                  <a:pt x="283193" y="81076"/>
                </a:lnTo>
                <a:lnTo>
                  <a:pt x="336675" y="81076"/>
                </a:lnTo>
                <a:lnTo>
                  <a:pt x="335852" y="68772"/>
                </a:lnTo>
                <a:lnTo>
                  <a:pt x="335008" y="64541"/>
                </a:lnTo>
                <a:lnTo>
                  <a:pt x="283373" y="64541"/>
                </a:lnTo>
                <a:lnTo>
                  <a:pt x="283729" y="59804"/>
                </a:lnTo>
                <a:lnTo>
                  <a:pt x="285087" y="56070"/>
                </a:lnTo>
                <a:lnTo>
                  <a:pt x="289824" y="50609"/>
                </a:lnTo>
                <a:lnTo>
                  <a:pt x="292849" y="49250"/>
                </a:lnTo>
                <a:lnTo>
                  <a:pt x="330305" y="49250"/>
                </a:lnTo>
                <a:lnTo>
                  <a:pt x="325655" y="42138"/>
                </a:lnTo>
                <a:lnTo>
                  <a:pt x="319759" y="36537"/>
                </a:lnTo>
                <a:lnTo>
                  <a:pt x="312908" y="32537"/>
                </a:lnTo>
                <a:lnTo>
                  <a:pt x="305102" y="30137"/>
                </a:lnTo>
                <a:lnTo>
                  <a:pt x="296340" y="29336"/>
                </a:lnTo>
                <a:close/>
              </a:path>
              <a:path w="725805" h="120650">
                <a:moveTo>
                  <a:pt x="324233" y="88010"/>
                </a:moveTo>
                <a:lnTo>
                  <a:pt x="307003" y="97612"/>
                </a:lnTo>
                <a:lnTo>
                  <a:pt x="328216" y="97612"/>
                </a:lnTo>
                <a:lnTo>
                  <a:pt x="324233" y="88010"/>
                </a:lnTo>
                <a:close/>
              </a:path>
              <a:path w="725805" h="120650">
                <a:moveTo>
                  <a:pt x="330305" y="49250"/>
                </a:moveTo>
                <a:lnTo>
                  <a:pt x="300070" y="49250"/>
                </a:lnTo>
                <a:lnTo>
                  <a:pt x="302975" y="50672"/>
                </a:lnTo>
                <a:lnTo>
                  <a:pt x="307475" y="56362"/>
                </a:lnTo>
                <a:lnTo>
                  <a:pt x="308640" y="59804"/>
                </a:lnTo>
                <a:lnTo>
                  <a:pt x="308746" y="60583"/>
                </a:lnTo>
                <a:lnTo>
                  <a:pt x="308955" y="64541"/>
                </a:lnTo>
                <a:lnTo>
                  <a:pt x="335008" y="64541"/>
                </a:lnTo>
                <a:lnTo>
                  <a:pt x="333740" y="58183"/>
                </a:lnTo>
                <a:lnTo>
                  <a:pt x="330341" y="49306"/>
                </a:lnTo>
                <a:close/>
              </a:path>
              <a:path w="725805" h="120650">
                <a:moveTo>
                  <a:pt x="370248" y="31292"/>
                </a:moveTo>
                <a:lnTo>
                  <a:pt x="340580" y="31292"/>
                </a:lnTo>
                <a:lnTo>
                  <a:pt x="368473" y="118770"/>
                </a:lnTo>
                <a:lnTo>
                  <a:pt x="392637" y="118770"/>
                </a:lnTo>
                <a:lnTo>
                  <a:pt x="402860" y="79120"/>
                </a:lnTo>
                <a:lnTo>
                  <a:pt x="382506" y="79120"/>
                </a:lnTo>
                <a:lnTo>
                  <a:pt x="370248" y="31292"/>
                </a:lnTo>
                <a:close/>
              </a:path>
              <a:path w="725805" h="120650">
                <a:moveTo>
                  <a:pt x="425799" y="69164"/>
                </a:moveTo>
                <a:lnTo>
                  <a:pt x="405428" y="69164"/>
                </a:lnTo>
                <a:lnTo>
                  <a:pt x="418395" y="118770"/>
                </a:lnTo>
                <a:lnTo>
                  <a:pt x="442734" y="118770"/>
                </a:lnTo>
                <a:lnTo>
                  <a:pt x="454881" y="80187"/>
                </a:lnTo>
                <a:lnTo>
                  <a:pt x="428522" y="80187"/>
                </a:lnTo>
                <a:lnTo>
                  <a:pt x="425799" y="69164"/>
                </a:lnTo>
                <a:close/>
              </a:path>
              <a:path w="725805" h="120650">
                <a:moveTo>
                  <a:pt x="470274" y="31292"/>
                </a:moveTo>
                <a:lnTo>
                  <a:pt x="440780" y="31292"/>
                </a:lnTo>
                <a:lnTo>
                  <a:pt x="428522" y="80187"/>
                </a:lnTo>
                <a:lnTo>
                  <a:pt x="454881" y="80187"/>
                </a:lnTo>
                <a:lnTo>
                  <a:pt x="470274" y="31292"/>
                </a:lnTo>
                <a:close/>
              </a:path>
              <a:path w="725805" h="120650">
                <a:moveTo>
                  <a:pt x="416444" y="31292"/>
                </a:moveTo>
                <a:lnTo>
                  <a:pt x="394944" y="31292"/>
                </a:lnTo>
                <a:lnTo>
                  <a:pt x="382506" y="79120"/>
                </a:lnTo>
                <a:lnTo>
                  <a:pt x="402860" y="79120"/>
                </a:lnTo>
                <a:lnTo>
                  <a:pt x="405428" y="69164"/>
                </a:lnTo>
                <a:lnTo>
                  <a:pt x="425799" y="69164"/>
                </a:lnTo>
                <a:lnTo>
                  <a:pt x="416444" y="31292"/>
                </a:lnTo>
                <a:close/>
              </a:path>
              <a:path w="725805" h="120650">
                <a:moveTo>
                  <a:pt x="517888" y="29336"/>
                </a:moveTo>
                <a:lnTo>
                  <a:pt x="510900" y="29336"/>
                </a:lnTo>
                <a:lnTo>
                  <a:pt x="504089" y="30759"/>
                </a:lnTo>
                <a:lnTo>
                  <a:pt x="476135" y="60583"/>
                </a:lnTo>
                <a:lnTo>
                  <a:pt x="474536" y="74498"/>
                </a:lnTo>
                <a:lnTo>
                  <a:pt x="474652" y="81724"/>
                </a:lnTo>
                <a:lnTo>
                  <a:pt x="475538" y="87147"/>
                </a:lnTo>
                <a:lnTo>
                  <a:pt x="477558" y="92989"/>
                </a:lnTo>
                <a:lnTo>
                  <a:pt x="479332" y="98437"/>
                </a:lnTo>
                <a:lnTo>
                  <a:pt x="510900" y="120548"/>
                </a:lnTo>
                <a:lnTo>
                  <a:pt x="524520" y="120548"/>
                </a:lnTo>
                <a:lnTo>
                  <a:pt x="530679" y="119367"/>
                </a:lnTo>
                <a:lnTo>
                  <a:pt x="536362" y="116992"/>
                </a:lnTo>
                <a:lnTo>
                  <a:pt x="539088" y="115925"/>
                </a:lnTo>
                <a:lnTo>
                  <a:pt x="556564" y="97967"/>
                </a:lnTo>
                <a:lnTo>
                  <a:pt x="513151" y="97967"/>
                </a:lnTo>
                <a:lnTo>
                  <a:pt x="509597" y="95834"/>
                </a:lnTo>
                <a:lnTo>
                  <a:pt x="507225" y="91541"/>
                </a:lnTo>
                <a:lnTo>
                  <a:pt x="504978" y="87388"/>
                </a:lnTo>
                <a:lnTo>
                  <a:pt x="503852" y="81724"/>
                </a:lnTo>
                <a:lnTo>
                  <a:pt x="503852" y="67919"/>
                </a:lnTo>
                <a:lnTo>
                  <a:pt x="505035" y="62496"/>
                </a:lnTo>
                <a:lnTo>
                  <a:pt x="507405" y="58343"/>
                </a:lnTo>
                <a:lnTo>
                  <a:pt x="509654" y="54292"/>
                </a:lnTo>
                <a:lnTo>
                  <a:pt x="513151" y="52273"/>
                </a:lnTo>
                <a:lnTo>
                  <a:pt x="556637" y="52273"/>
                </a:lnTo>
                <a:lnTo>
                  <a:pt x="554605" y="47053"/>
                </a:lnTo>
                <a:lnTo>
                  <a:pt x="525193" y="29782"/>
                </a:lnTo>
                <a:lnTo>
                  <a:pt x="517888" y="29336"/>
                </a:lnTo>
                <a:close/>
              </a:path>
              <a:path w="725805" h="120650">
                <a:moveTo>
                  <a:pt x="556637" y="52273"/>
                </a:moveTo>
                <a:lnTo>
                  <a:pt x="522744" y="52273"/>
                </a:lnTo>
                <a:lnTo>
                  <a:pt x="526294" y="54292"/>
                </a:lnTo>
                <a:lnTo>
                  <a:pt x="528547" y="58343"/>
                </a:lnTo>
                <a:lnTo>
                  <a:pt x="530913" y="62496"/>
                </a:lnTo>
                <a:lnTo>
                  <a:pt x="531961" y="67285"/>
                </a:lnTo>
                <a:lnTo>
                  <a:pt x="532052" y="81724"/>
                </a:lnTo>
                <a:lnTo>
                  <a:pt x="530892" y="87185"/>
                </a:lnTo>
                <a:lnTo>
                  <a:pt x="527787" y="92989"/>
                </a:lnTo>
                <a:lnTo>
                  <a:pt x="526294" y="95834"/>
                </a:lnTo>
                <a:lnTo>
                  <a:pt x="522744" y="97967"/>
                </a:lnTo>
                <a:lnTo>
                  <a:pt x="556564" y="97967"/>
                </a:lnTo>
                <a:lnTo>
                  <a:pt x="557625" y="95656"/>
                </a:lnTo>
                <a:lnTo>
                  <a:pt x="558571" y="92811"/>
                </a:lnTo>
                <a:lnTo>
                  <a:pt x="559518" y="90081"/>
                </a:lnTo>
                <a:lnTo>
                  <a:pt x="560237" y="87147"/>
                </a:lnTo>
                <a:lnTo>
                  <a:pt x="561178" y="81013"/>
                </a:lnTo>
                <a:lnTo>
                  <a:pt x="561416" y="77812"/>
                </a:lnTo>
                <a:lnTo>
                  <a:pt x="561380" y="67919"/>
                </a:lnTo>
                <a:lnTo>
                  <a:pt x="560050" y="61277"/>
                </a:lnTo>
                <a:lnTo>
                  <a:pt x="557329" y="54051"/>
                </a:lnTo>
                <a:lnTo>
                  <a:pt x="556637" y="52273"/>
                </a:lnTo>
                <a:close/>
              </a:path>
              <a:path w="725805" h="120650">
                <a:moveTo>
                  <a:pt x="602809" y="31292"/>
                </a:moveTo>
                <a:lnTo>
                  <a:pt x="576517" y="31292"/>
                </a:lnTo>
                <a:lnTo>
                  <a:pt x="576517" y="118770"/>
                </a:lnTo>
                <a:lnTo>
                  <a:pt x="606184" y="118770"/>
                </a:lnTo>
                <a:lnTo>
                  <a:pt x="606184" y="64007"/>
                </a:lnTo>
                <a:lnTo>
                  <a:pt x="607960" y="61988"/>
                </a:lnTo>
                <a:lnTo>
                  <a:pt x="610386" y="59918"/>
                </a:lnTo>
                <a:lnTo>
                  <a:pt x="613472" y="57784"/>
                </a:lnTo>
                <a:lnTo>
                  <a:pt x="616549" y="55765"/>
                </a:lnTo>
                <a:lnTo>
                  <a:pt x="619804" y="54762"/>
                </a:lnTo>
                <a:lnTo>
                  <a:pt x="632866" y="54762"/>
                </a:lnTo>
                <a:lnTo>
                  <a:pt x="634991" y="40182"/>
                </a:lnTo>
                <a:lnTo>
                  <a:pt x="604587" y="40182"/>
                </a:lnTo>
                <a:lnTo>
                  <a:pt x="602809" y="31292"/>
                </a:lnTo>
                <a:close/>
              </a:path>
              <a:path w="725805" h="120650">
                <a:moveTo>
                  <a:pt x="632866" y="54762"/>
                </a:moveTo>
                <a:lnTo>
                  <a:pt x="626320" y="54762"/>
                </a:lnTo>
                <a:lnTo>
                  <a:pt x="629458" y="55232"/>
                </a:lnTo>
                <a:lnTo>
                  <a:pt x="632659" y="56184"/>
                </a:lnTo>
                <a:lnTo>
                  <a:pt x="632866" y="54762"/>
                </a:lnTo>
                <a:close/>
              </a:path>
              <a:path w="725805" h="120650">
                <a:moveTo>
                  <a:pt x="620218" y="30048"/>
                </a:moveTo>
                <a:lnTo>
                  <a:pt x="616074" y="31178"/>
                </a:lnTo>
                <a:lnTo>
                  <a:pt x="612759" y="33426"/>
                </a:lnTo>
                <a:lnTo>
                  <a:pt x="609206" y="35674"/>
                </a:lnTo>
                <a:lnTo>
                  <a:pt x="606480" y="37922"/>
                </a:lnTo>
                <a:lnTo>
                  <a:pt x="604587" y="40182"/>
                </a:lnTo>
                <a:lnTo>
                  <a:pt x="634991" y="40182"/>
                </a:lnTo>
                <a:lnTo>
                  <a:pt x="636209" y="31826"/>
                </a:lnTo>
                <a:lnTo>
                  <a:pt x="634787" y="31229"/>
                </a:lnTo>
                <a:lnTo>
                  <a:pt x="633131" y="30759"/>
                </a:lnTo>
                <a:lnTo>
                  <a:pt x="631234" y="30403"/>
                </a:lnTo>
                <a:lnTo>
                  <a:pt x="629279" y="30200"/>
                </a:lnTo>
                <a:lnTo>
                  <a:pt x="620218" y="30048"/>
                </a:lnTo>
                <a:close/>
              </a:path>
              <a:path w="725805" h="120650">
                <a:moveTo>
                  <a:pt x="683290" y="29336"/>
                </a:moveTo>
                <a:lnTo>
                  <a:pt x="674289" y="29336"/>
                </a:lnTo>
                <a:lnTo>
                  <a:pt x="668307" y="30822"/>
                </a:lnTo>
                <a:lnTo>
                  <a:pt x="643359" y="61383"/>
                </a:lnTo>
                <a:lnTo>
                  <a:pt x="641971" y="81902"/>
                </a:lnTo>
                <a:lnTo>
                  <a:pt x="642780" y="87414"/>
                </a:lnTo>
                <a:lnTo>
                  <a:pt x="644610" y="93167"/>
                </a:lnTo>
                <a:lnTo>
                  <a:pt x="646217" y="98564"/>
                </a:lnTo>
                <a:lnTo>
                  <a:pt x="648643" y="103416"/>
                </a:lnTo>
                <a:lnTo>
                  <a:pt x="651844" y="107568"/>
                </a:lnTo>
                <a:lnTo>
                  <a:pt x="654803" y="111594"/>
                </a:lnTo>
                <a:lnTo>
                  <a:pt x="658594" y="114795"/>
                </a:lnTo>
                <a:lnTo>
                  <a:pt x="667594" y="119418"/>
                </a:lnTo>
                <a:lnTo>
                  <a:pt x="672569" y="120548"/>
                </a:lnTo>
                <a:lnTo>
                  <a:pt x="683822" y="120548"/>
                </a:lnTo>
                <a:lnTo>
                  <a:pt x="698392" y="112013"/>
                </a:lnTo>
                <a:lnTo>
                  <a:pt x="725576" y="112013"/>
                </a:lnTo>
                <a:lnTo>
                  <a:pt x="725576" y="97967"/>
                </a:lnTo>
                <a:lnTo>
                  <a:pt x="681216" y="97967"/>
                </a:lnTo>
                <a:lnTo>
                  <a:pt x="677663" y="95834"/>
                </a:lnTo>
                <a:lnTo>
                  <a:pt x="674941" y="91566"/>
                </a:lnTo>
                <a:lnTo>
                  <a:pt x="672331" y="87541"/>
                </a:lnTo>
                <a:lnTo>
                  <a:pt x="671028" y="81902"/>
                </a:lnTo>
                <a:lnTo>
                  <a:pt x="671028" y="71716"/>
                </a:lnTo>
                <a:lnTo>
                  <a:pt x="671503" y="68338"/>
                </a:lnTo>
                <a:lnTo>
                  <a:pt x="672451" y="64541"/>
                </a:lnTo>
                <a:lnTo>
                  <a:pt x="673400" y="60871"/>
                </a:lnTo>
                <a:lnTo>
                  <a:pt x="675118" y="57962"/>
                </a:lnTo>
                <a:lnTo>
                  <a:pt x="677605" y="55829"/>
                </a:lnTo>
                <a:lnTo>
                  <a:pt x="680212" y="53454"/>
                </a:lnTo>
                <a:lnTo>
                  <a:pt x="683351" y="52273"/>
                </a:lnTo>
                <a:lnTo>
                  <a:pt x="725576" y="52273"/>
                </a:lnTo>
                <a:lnTo>
                  <a:pt x="725576" y="32003"/>
                </a:lnTo>
                <a:lnTo>
                  <a:pt x="695904" y="32003"/>
                </a:lnTo>
                <a:lnTo>
                  <a:pt x="694010" y="31178"/>
                </a:lnTo>
                <a:lnTo>
                  <a:pt x="691581" y="30467"/>
                </a:lnTo>
                <a:lnTo>
                  <a:pt x="688621" y="29870"/>
                </a:lnTo>
                <a:lnTo>
                  <a:pt x="686012" y="29514"/>
                </a:lnTo>
                <a:lnTo>
                  <a:pt x="683290" y="29336"/>
                </a:lnTo>
                <a:close/>
              </a:path>
              <a:path w="725805" h="120650">
                <a:moveTo>
                  <a:pt x="725576" y="112013"/>
                </a:moveTo>
                <a:lnTo>
                  <a:pt x="698392" y="112013"/>
                </a:lnTo>
                <a:lnTo>
                  <a:pt x="699810" y="118770"/>
                </a:lnTo>
                <a:lnTo>
                  <a:pt x="725576" y="118770"/>
                </a:lnTo>
                <a:lnTo>
                  <a:pt x="725576" y="112013"/>
                </a:lnTo>
                <a:close/>
              </a:path>
              <a:path w="725805" h="120650">
                <a:moveTo>
                  <a:pt x="725576" y="52273"/>
                </a:moveTo>
                <a:lnTo>
                  <a:pt x="689748" y="52273"/>
                </a:lnTo>
                <a:lnTo>
                  <a:pt x="692707" y="52984"/>
                </a:lnTo>
                <a:lnTo>
                  <a:pt x="695904" y="54406"/>
                </a:lnTo>
                <a:lnTo>
                  <a:pt x="695904" y="93167"/>
                </a:lnTo>
                <a:lnTo>
                  <a:pt x="694836" y="94589"/>
                </a:lnTo>
                <a:lnTo>
                  <a:pt x="693417" y="95719"/>
                </a:lnTo>
                <a:lnTo>
                  <a:pt x="691638" y="96545"/>
                </a:lnTo>
                <a:lnTo>
                  <a:pt x="689748" y="97497"/>
                </a:lnTo>
                <a:lnTo>
                  <a:pt x="687732" y="97967"/>
                </a:lnTo>
                <a:lnTo>
                  <a:pt x="725576" y="97967"/>
                </a:lnTo>
                <a:lnTo>
                  <a:pt x="725576" y="52273"/>
                </a:lnTo>
                <a:close/>
              </a:path>
              <a:path w="725805" h="120650">
                <a:moveTo>
                  <a:pt x="725576" y="0"/>
                </a:moveTo>
                <a:lnTo>
                  <a:pt x="695904" y="0"/>
                </a:lnTo>
                <a:lnTo>
                  <a:pt x="695904" y="32003"/>
                </a:lnTo>
                <a:lnTo>
                  <a:pt x="725576" y="32003"/>
                </a:lnTo>
                <a:lnTo>
                  <a:pt x="725576" y="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39337" y="192722"/>
            <a:ext cx="3789045" cy="3131820"/>
          </a:xfrm>
          <a:custGeom>
            <a:avLst/>
            <a:gdLst/>
            <a:ahLst/>
            <a:cxnLst/>
            <a:rect l="l" t="t" r="r" b="b"/>
            <a:pathLst>
              <a:path w="3789045" h="3131820">
                <a:moveTo>
                  <a:pt x="0" y="0"/>
                </a:moveTo>
                <a:lnTo>
                  <a:pt x="3788829" y="0"/>
                </a:lnTo>
                <a:lnTo>
                  <a:pt x="3788829" y="3131718"/>
                </a:lnTo>
                <a:lnTo>
                  <a:pt x="0" y="3131718"/>
                </a:lnTo>
                <a:lnTo>
                  <a:pt x="0" y="0"/>
                </a:lnTo>
                <a:close/>
              </a:path>
            </a:pathLst>
          </a:custGeom>
          <a:solidFill>
            <a:srgbClr val="CDCDCD">
              <a:alpha val="28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35794" y="180009"/>
            <a:ext cx="3583952" cy="29268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4641" y="954811"/>
            <a:ext cx="6947137" cy="8886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2012" y="2569832"/>
            <a:ext cx="1974488" cy="124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626" y="3275723"/>
            <a:ext cx="2158773" cy="2240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39995" y="2934436"/>
            <a:ext cx="1349946" cy="131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99994" y="2934436"/>
            <a:ext cx="2095627" cy="131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3945" y="2934436"/>
            <a:ext cx="2010896" cy="131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9998" y="10312634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7" y="0"/>
                </a:lnTo>
                <a:lnTo>
                  <a:pt x="179997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99998" y="10503972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7" y="0"/>
                </a:lnTo>
                <a:lnTo>
                  <a:pt x="179997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30618" y="10365397"/>
            <a:ext cx="118110" cy="87630"/>
          </a:xfrm>
          <a:custGeom>
            <a:avLst/>
            <a:gdLst/>
            <a:ahLst/>
            <a:cxnLst/>
            <a:rect l="l" t="t" r="r" b="b"/>
            <a:pathLst>
              <a:path w="118109" h="87629">
                <a:moveTo>
                  <a:pt x="35775" y="0"/>
                </a:moveTo>
                <a:lnTo>
                  <a:pt x="23749" y="0"/>
                </a:lnTo>
                <a:lnTo>
                  <a:pt x="19011" y="1565"/>
                </a:lnTo>
                <a:lnTo>
                  <a:pt x="14604" y="4697"/>
                </a:lnTo>
                <a:lnTo>
                  <a:pt x="10198" y="7746"/>
                </a:lnTo>
                <a:lnTo>
                  <a:pt x="6654" y="12825"/>
                </a:lnTo>
                <a:lnTo>
                  <a:pt x="1308" y="26798"/>
                </a:lnTo>
                <a:lnTo>
                  <a:pt x="0" y="34670"/>
                </a:lnTo>
                <a:lnTo>
                  <a:pt x="0" y="48808"/>
                </a:lnTo>
                <a:lnTo>
                  <a:pt x="16001" y="83440"/>
                </a:lnTo>
                <a:lnTo>
                  <a:pt x="19557" y="85977"/>
                </a:lnTo>
                <a:lnTo>
                  <a:pt x="23837" y="87248"/>
                </a:lnTo>
                <a:lnTo>
                  <a:pt x="33743" y="87248"/>
                </a:lnTo>
                <a:lnTo>
                  <a:pt x="38392" y="85683"/>
                </a:lnTo>
                <a:lnTo>
                  <a:pt x="47294" y="79333"/>
                </a:lnTo>
                <a:lnTo>
                  <a:pt x="48063" y="78230"/>
                </a:lnTo>
                <a:lnTo>
                  <a:pt x="25615" y="78230"/>
                </a:lnTo>
                <a:lnTo>
                  <a:pt x="22771" y="77215"/>
                </a:lnTo>
                <a:lnTo>
                  <a:pt x="10248" y="47645"/>
                </a:lnTo>
                <a:lnTo>
                  <a:pt x="10375" y="36831"/>
                </a:lnTo>
                <a:lnTo>
                  <a:pt x="10540" y="35010"/>
                </a:lnTo>
                <a:lnTo>
                  <a:pt x="11321" y="30732"/>
                </a:lnTo>
                <a:lnTo>
                  <a:pt x="11924" y="26798"/>
                </a:lnTo>
                <a:lnTo>
                  <a:pt x="12992" y="23240"/>
                </a:lnTo>
                <a:lnTo>
                  <a:pt x="14604" y="19940"/>
                </a:lnTo>
                <a:lnTo>
                  <a:pt x="16040" y="16722"/>
                </a:lnTo>
                <a:lnTo>
                  <a:pt x="17945" y="14096"/>
                </a:lnTo>
                <a:lnTo>
                  <a:pt x="20320" y="12063"/>
                </a:lnTo>
                <a:lnTo>
                  <a:pt x="22771" y="10115"/>
                </a:lnTo>
                <a:lnTo>
                  <a:pt x="25615" y="9143"/>
                </a:lnTo>
                <a:lnTo>
                  <a:pt x="47465" y="9143"/>
                </a:lnTo>
                <a:lnTo>
                  <a:pt x="41490" y="2498"/>
                </a:lnTo>
                <a:lnTo>
                  <a:pt x="35775" y="0"/>
                </a:lnTo>
                <a:close/>
              </a:path>
              <a:path w="118109" h="87629">
                <a:moveTo>
                  <a:pt x="47465" y="9143"/>
                </a:moveTo>
                <a:lnTo>
                  <a:pt x="31965" y="9143"/>
                </a:lnTo>
                <a:lnTo>
                  <a:pt x="34975" y="10453"/>
                </a:lnTo>
                <a:lnTo>
                  <a:pt x="37846" y="13082"/>
                </a:lnTo>
                <a:lnTo>
                  <a:pt x="40728" y="15619"/>
                </a:lnTo>
                <a:lnTo>
                  <a:pt x="43014" y="19640"/>
                </a:lnTo>
                <a:lnTo>
                  <a:pt x="46405" y="30732"/>
                </a:lnTo>
                <a:lnTo>
                  <a:pt x="47243" y="36831"/>
                </a:lnTo>
                <a:lnTo>
                  <a:pt x="47124" y="48808"/>
                </a:lnTo>
                <a:lnTo>
                  <a:pt x="46735" y="52534"/>
                </a:lnTo>
                <a:lnTo>
                  <a:pt x="44703" y="63712"/>
                </a:lnTo>
                <a:lnTo>
                  <a:pt x="42760" y="68452"/>
                </a:lnTo>
                <a:lnTo>
                  <a:pt x="39877" y="72261"/>
                </a:lnTo>
                <a:lnTo>
                  <a:pt x="36918" y="76240"/>
                </a:lnTo>
                <a:lnTo>
                  <a:pt x="33235" y="78230"/>
                </a:lnTo>
                <a:lnTo>
                  <a:pt x="48063" y="78230"/>
                </a:lnTo>
                <a:lnTo>
                  <a:pt x="50838" y="74253"/>
                </a:lnTo>
                <a:lnTo>
                  <a:pt x="56172" y="60199"/>
                </a:lnTo>
                <a:lnTo>
                  <a:pt x="57487" y="52534"/>
                </a:lnTo>
                <a:lnTo>
                  <a:pt x="57530" y="37889"/>
                </a:lnTo>
                <a:lnTo>
                  <a:pt x="56730" y="31790"/>
                </a:lnTo>
                <a:lnTo>
                  <a:pt x="55117" y="25271"/>
                </a:lnTo>
                <a:lnTo>
                  <a:pt x="53593" y="18500"/>
                </a:lnTo>
                <a:lnTo>
                  <a:pt x="50546" y="12570"/>
                </a:lnTo>
                <a:lnTo>
                  <a:pt x="47465" y="9143"/>
                </a:lnTo>
                <a:close/>
              </a:path>
              <a:path w="118109" h="87629">
                <a:moveTo>
                  <a:pt x="69976" y="70357"/>
                </a:moveTo>
                <a:lnTo>
                  <a:pt x="65785" y="78612"/>
                </a:lnTo>
                <a:lnTo>
                  <a:pt x="68325" y="81067"/>
                </a:lnTo>
                <a:lnTo>
                  <a:pt x="71716" y="83141"/>
                </a:lnTo>
                <a:lnTo>
                  <a:pt x="75946" y="84837"/>
                </a:lnTo>
                <a:lnTo>
                  <a:pt x="80009" y="86359"/>
                </a:lnTo>
                <a:lnTo>
                  <a:pt x="84797" y="87123"/>
                </a:lnTo>
                <a:lnTo>
                  <a:pt x="94030" y="87123"/>
                </a:lnTo>
                <a:lnTo>
                  <a:pt x="111310" y="78230"/>
                </a:lnTo>
                <a:lnTo>
                  <a:pt x="85902" y="78230"/>
                </a:lnTo>
                <a:lnTo>
                  <a:pt x="82296" y="77596"/>
                </a:lnTo>
                <a:lnTo>
                  <a:pt x="76377" y="75142"/>
                </a:lnTo>
                <a:lnTo>
                  <a:pt x="73278" y="73151"/>
                </a:lnTo>
                <a:lnTo>
                  <a:pt x="69976" y="70357"/>
                </a:lnTo>
                <a:close/>
              </a:path>
              <a:path w="118109" h="87629">
                <a:moveTo>
                  <a:pt x="112378" y="42670"/>
                </a:moveTo>
                <a:lnTo>
                  <a:pt x="90728" y="42670"/>
                </a:lnTo>
                <a:lnTo>
                  <a:pt x="93725" y="43094"/>
                </a:lnTo>
                <a:lnTo>
                  <a:pt x="96774" y="43940"/>
                </a:lnTo>
                <a:lnTo>
                  <a:pt x="107568" y="55497"/>
                </a:lnTo>
                <a:lnTo>
                  <a:pt x="107568" y="63543"/>
                </a:lnTo>
                <a:lnTo>
                  <a:pt x="93522" y="78230"/>
                </a:lnTo>
                <a:lnTo>
                  <a:pt x="111310" y="78230"/>
                </a:lnTo>
                <a:lnTo>
                  <a:pt x="113156" y="75563"/>
                </a:lnTo>
                <a:lnTo>
                  <a:pt x="116128" y="71078"/>
                </a:lnTo>
                <a:lnTo>
                  <a:pt x="117601" y="65785"/>
                </a:lnTo>
                <a:lnTo>
                  <a:pt x="117593" y="55497"/>
                </a:lnTo>
                <a:lnTo>
                  <a:pt x="116763" y="51518"/>
                </a:lnTo>
                <a:lnTo>
                  <a:pt x="115061" y="47623"/>
                </a:lnTo>
                <a:lnTo>
                  <a:pt x="113461" y="43814"/>
                </a:lnTo>
                <a:lnTo>
                  <a:pt x="112378" y="42670"/>
                </a:lnTo>
                <a:close/>
              </a:path>
              <a:path w="118109" h="87629">
                <a:moveTo>
                  <a:pt x="113664" y="1777"/>
                </a:moveTo>
                <a:lnTo>
                  <a:pt x="67055" y="1777"/>
                </a:lnTo>
                <a:lnTo>
                  <a:pt x="67055" y="10413"/>
                </a:lnTo>
                <a:lnTo>
                  <a:pt x="102615" y="10413"/>
                </a:lnTo>
                <a:lnTo>
                  <a:pt x="99656" y="12531"/>
                </a:lnTo>
                <a:lnTo>
                  <a:pt x="79121" y="36319"/>
                </a:lnTo>
                <a:lnTo>
                  <a:pt x="79121" y="43306"/>
                </a:lnTo>
                <a:lnTo>
                  <a:pt x="83947" y="42861"/>
                </a:lnTo>
                <a:lnTo>
                  <a:pt x="90728" y="42670"/>
                </a:lnTo>
                <a:lnTo>
                  <a:pt x="112378" y="42670"/>
                </a:lnTo>
                <a:lnTo>
                  <a:pt x="110616" y="40808"/>
                </a:lnTo>
                <a:lnTo>
                  <a:pt x="106552" y="38605"/>
                </a:lnTo>
                <a:lnTo>
                  <a:pt x="102577" y="36405"/>
                </a:lnTo>
                <a:lnTo>
                  <a:pt x="98415" y="35430"/>
                </a:lnTo>
                <a:lnTo>
                  <a:pt x="90042" y="35430"/>
                </a:lnTo>
                <a:lnTo>
                  <a:pt x="93090" y="31370"/>
                </a:lnTo>
                <a:lnTo>
                  <a:pt x="113664" y="11681"/>
                </a:lnTo>
                <a:lnTo>
                  <a:pt x="113664" y="1777"/>
                </a:lnTo>
                <a:close/>
              </a:path>
              <a:path w="118109" h="87629">
                <a:moveTo>
                  <a:pt x="97878" y="35304"/>
                </a:moveTo>
                <a:lnTo>
                  <a:pt x="90042" y="35430"/>
                </a:lnTo>
                <a:lnTo>
                  <a:pt x="98415" y="35430"/>
                </a:lnTo>
                <a:lnTo>
                  <a:pt x="97878" y="3530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9992" y="6175451"/>
            <a:ext cx="2228381" cy="163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2012" y="6560616"/>
            <a:ext cx="1852555" cy="2816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6904" y="7055422"/>
            <a:ext cx="2158648" cy="20821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32722" y="6560616"/>
            <a:ext cx="1852561" cy="2816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82006" y="6566255"/>
            <a:ext cx="1756854" cy="1339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9993" y="0"/>
            <a:ext cx="7379999" cy="2015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00629" y="3275723"/>
            <a:ext cx="2155151" cy="18145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40617" y="3274073"/>
            <a:ext cx="2158873" cy="18168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93377" y="7055422"/>
            <a:ext cx="2152891" cy="17980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2661" y="7055422"/>
            <a:ext cx="2156828" cy="19638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0" y="0"/>
            <a:ext cx="7558885" cy="1743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59988" y="656729"/>
            <a:ext cx="1440180" cy="608330"/>
          </a:xfrm>
          <a:custGeom>
            <a:avLst/>
            <a:gdLst/>
            <a:ahLst/>
            <a:cxnLst/>
            <a:rect l="l" t="t" r="r" b="b"/>
            <a:pathLst>
              <a:path w="1440179" h="608330">
                <a:moveTo>
                  <a:pt x="0" y="607847"/>
                </a:moveTo>
                <a:lnTo>
                  <a:pt x="1440002" y="607847"/>
                </a:lnTo>
                <a:lnTo>
                  <a:pt x="1440002" y="0"/>
                </a:lnTo>
                <a:lnTo>
                  <a:pt x="0" y="0"/>
                </a:lnTo>
                <a:lnTo>
                  <a:pt x="0" y="607847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9988" y="1467878"/>
            <a:ext cx="1440180" cy="989330"/>
          </a:xfrm>
          <a:custGeom>
            <a:avLst/>
            <a:gdLst/>
            <a:ahLst/>
            <a:cxnLst/>
            <a:rect l="l" t="t" r="r" b="b"/>
            <a:pathLst>
              <a:path w="1440179" h="989330">
                <a:moveTo>
                  <a:pt x="0" y="988847"/>
                </a:moveTo>
                <a:lnTo>
                  <a:pt x="1440002" y="988847"/>
                </a:lnTo>
                <a:lnTo>
                  <a:pt x="1440002" y="0"/>
                </a:lnTo>
                <a:lnTo>
                  <a:pt x="0" y="0"/>
                </a:lnTo>
                <a:lnTo>
                  <a:pt x="0" y="988847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83988" y="656729"/>
            <a:ext cx="1440180" cy="1800225"/>
          </a:xfrm>
          <a:custGeom>
            <a:avLst/>
            <a:gdLst/>
            <a:ahLst/>
            <a:cxnLst/>
            <a:rect l="l" t="t" r="r" b="b"/>
            <a:pathLst>
              <a:path w="1440179" h="1800225">
                <a:moveTo>
                  <a:pt x="0" y="1799996"/>
                </a:moveTo>
                <a:lnTo>
                  <a:pt x="1439989" y="1799996"/>
                </a:lnTo>
                <a:lnTo>
                  <a:pt x="1439989" y="0"/>
                </a:lnTo>
                <a:lnTo>
                  <a:pt x="0" y="0"/>
                </a:lnTo>
                <a:lnTo>
                  <a:pt x="0" y="1799996"/>
                </a:lnTo>
                <a:close/>
              </a:path>
            </a:pathLst>
          </a:custGeom>
          <a:solidFill>
            <a:srgbClr val="F8B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35988" y="656729"/>
            <a:ext cx="1440180" cy="1800225"/>
          </a:xfrm>
          <a:custGeom>
            <a:avLst/>
            <a:gdLst/>
            <a:ahLst/>
            <a:cxnLst/>
            <a:rect l="l" t="t" r="r" b="b"/>
            <a:pathLst>
              <a:path w="1440180" h="1800225">
                <a:moveTo>
                  <a:pt x="0" y="1799996"/>
                </a:moveTo>
                <a:lnTo>
                  <a:pt x="1440002" y="1799996"/>
                </a:lnTo>
                <a:lnTo>
                  <a:pt x="1440002" y="0"/>
                </a:lnTo>
                <a:lnTo>
                  <a:pt x="0" y="0"/>
                </a:lnTo>
                <a:lnTo>
                  <a:pt x="0" y="1799996"/>
                </a:lnTo>
                <a:close/>
              </a:path>
            </a:pathLst>
          </a:custGeom>
          <a:solidFill>
            <a:srgbClr val="8DB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50337" y="1264577"/>
            <a:ext cx="1859914" cy="203835"/>
          </a:xfrm>
          <a:custGeom>
            <a:avLst/>
            <a:gdLst/>
            <a:ahLst/>
            <a:cxnLst/>
            <a:rect l="l" t="t" r="r" b="b"/>
            <a:pathLst>
              <a:path w="1859914" h="203834">
                <a:moveTo>
                  <a:pt x="0" y="203301"/>
                </a:moveTo>
                <a:lnTo>
                  <a:pt x="1859305" y="203301"/>
                </a:lnTo>
                <a:lnTo>
                  <a:pt x="1859305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solidFill>
            <a:srgbClr val="35B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50337" y="1264577"/>
            <a:ext cx="1859914" cy="203835"/>
          </a:xfrm>
          <a:custGeom>
            <a:avLst/>
            <a:gdLst/>
            <a:ahLst/>
            <a:cxnLst/>
            <a:rect l="l" t="t" r="r" b="b"/>
            <a:pathLst>
              <a:path w="1859914" h="203834">
                <a:moveTo>
                  <a:pt x="0" y="203301"/>
                </a:moveTo>
                <a:lnTo>
                  <a:pt x="1859305" y="203301"/>
                </a:lnTo>
                <a:lnTo>
                  <a:pt x="1859305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86888" y="1559471"/>
            <a:ext cx="1247775" cy="203835"/>
          </a:xfrm>
          <a:custGeom>
            <a:avLst/>
            <a:gdLst/>
            <a:ahLst/>
            <a:cxnLst/>
            <a:rect l="l" t="t" r="r" b="b"/>
            <a:pathLst>
              <a:path w="1247775" h="203835">
                <a:moveTo>
                  <a:pt x="0" y="203301"/>
                </a:moveTo>
                <a:lnTo>
                  <a:pt x="1247305" y="203301"/>
                </a:lnTo>
                <a:lnTo>
                  <a:pt x="1247305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solidFill>
            <a:srgbClr val="35B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86888" y="1559471"/>
            <a:ext cx="1247775" cy="203835"/>
          </a:xfrm>
          <a:custGeom>
            <a:avLst/>
            <a:gdLst/>
            <a:ahLst/>
            <a:cxnLst/>
            <a:rect l="l" t="t" r="r" b="b"/>
            <a:pathLst>
              <a:path w="1247775" h="203835">
                <a:moveTo>
                  <a:pt x="0" y="203301"/>
                </a:moveTo>
                <a:lnTo>
                  <a:pt x="1247305" y="203301"/>
                </a:lnTo>
                <a:lnTo>
                  <a:pt x="1247305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25786" y="1559471"/>
            <a:ext cx="1247775" cy="203835"/>
          </a:xfrm>
          <a:custGeom>
            <a:avLst/>
            <a:gdLst/>
            <a:ahLst/>
            <a:cxnLst/>
            <a:rect l="l" t="t" r="r" b="b"/>
            <a:pathLst>
              <a:path w="1247775" h="203835">
                <a:moveTo>
                  <a:pt x="0" y="203301"/>
                </a:moveTo>
                <a:lnTo>
                  <a:pt x="1247305" y="203301"/>
                </a:lnTo>
                <a:lnTo>
                  <a:pt x="1247305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solidFill>
            <a:srgbClr val="35B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25786" y="1559471"/>
            <a:ext cx="1247775" cy="203835"/>
          </a:xfrm>
          <a:custGeom>
            <a:avLst/>
            <a:gdLst/>
            <a:ahLst/>
            <a:cxnLst/>
            <a:rect l="l" t="t" r="r" b="b"/>
            <a:pathLst>
              <a:path w="1247775" h="203835">
                <a:moveTo>
                  <a:pt x="0" y="203301"/>
                </a:moveTo>
                <a:lnTo>
                  <a:pt x="1247305" y="203301"/>
                </a:lnTo>
                <a:lnTo>
                  <a:pt x="1247305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26881" y="1854377"/>
            <a:ext cx="1607820" cy="203835"/>
          </a:xfrm>
          <a:custGeom>
            <a:avLst/>
            <a:gdLst/>
            <a:ahLst/>
            <a:cxnLst/>
            <a:rect l="l" t="t" r="r" b="b"/>
            <a:pathLst>
              <a:path w="1607820" h="203835">
                <a:moveTo>
                  <a:pt x="0" y="203301"/>
                </a:moveTo>
                <a:lnTo>
                  <a:pt x="1607299" y="203301"/>
                </a:lnTo>
                <a:lnTo>
                  <a:pt x="1607299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solidFill>
            <a:srgbClr val="35B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26881" y="1854377"/>
            <a:ext cx="1607820" cy="203835"/>
          </a:xfrm>
          <a:custGeom>
            <a:avLst/>
            <a:gdLst/>
            <a:ahLst/>
            <a:cxnLst/>
            <a:rect l="l" t="t" r="r" b="b"/>
            <a:pathLst>
              <a:path w="1607820" h="203835">
                <a:moveTo>
                  <a:pt x="0" y="203301"/>
                </a:moveTo>
                <a:lnTo>
                  <a:pt x="1607299" y="203301"/>
                </a:lnTo>
                <a:lnTo>
                  <a:pt x="1607299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24439" y="1854377"/>
            <a:ext cx="1607820" cy="203835"/>
          </a:xfrm>
          <a:custGeom>
            <a:avLst/>
            <a:gdLst/>
            <a:ahLst/>
            <a:cxnLst/>
            <a:rect l="l" t="t" r="r" b="b"/>
            <a:pathLst>
              <a:path w="1607820" h="203835">
                <a:moveTo>
                  <a:pt x="0" y="203301"/>
                </a:moveTo>
                <a:lnTo>
                  <a:pt x="1607299" y="203301"/>
                </a:lnTo>
                <a:lnTo>
                  <a:pt x="1607299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solidFill>
            <a:srgbClr val="35B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24439" y="1854377"/>
            <a:ext cx="1607820" cy="203835"/>
          </a:xfrm>
          <a:custGeom>
            <a:avLst/>
            <a:gdLst/>
            <a:ahLst/>
            <a:cxnLst/>
            <a:rect l="l" t="t" r="r" b="b"/>
            <a:pathLst>
              <a:path w="1607820" h="203835">
                <a:moveTo>
                  <a:pt x="0" y="203301"/>
                </a:moveTo>
                <a:lnTo>
                  <a:pt x="1607299" y="203301"/>
                </a:lnTo>
                <a:lnTo>
                  <a:pt x="1607299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66887" y="2149271"/>
            <a:ext cx="1967864" cy="203835"/>
          </a:xfrm>
          <a:custGeom>
            <a:avLst/>
            <a:gdLst/>
            <a:ahLst/>
            <a:cxnLst/>
            <a:rect l="l" t="t" r="r" b="b"/>
            <a:pathLst>
              <a:path w="1967864" h="203835">
                <a:moveTo>
                  <a:pt x="0" y="203301"/>
                </a:moveTo>
                <a:lnTo>
                  <a:pt x="1967306" y="203301"/>
                </a:lnTo>
                <a:lnTo>
                  <a:pt x="1967306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solidFill>
            <a:srgbClr val="35B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66887" y="2149271"/>
            <a:ext cx="1967864" cy="203835"/>
          </a:xfrm>
          <a:custGeom>
            <a:avLst/>
            <a:gdLst/>
            <a:ahLst/>
            <a:cxnLst/>
            <a:rect l="l" t="t" r="r" b="b"/>
            <a:pathLst>
              <a:path w="1967864" h="203835">
                <a:moveTo>
                  <a:pt x="0" y="203301"/>
                </a:moveTo>
                <a:lnTo>
                  <a:pt x="1967306" y="203301"/>
                </a:lnTo>
                <a:lnTo>
                  <a:pt x="1967306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25786" y="2149271"/>
            <a:ext cx="1967864" cy="203835"/>
          </a:xfrm>
          <a:custGeom>
            <a:avLst/>
            <a:gdLst/>
            <a:ahLst/>
            <a:cxnLst/>
            <a:rect l="l" t="t" r="r" b="b"/>
            <a:pathLst>
              <a:path w="1967864" h="203835">
                <a:moveTo>
                  <a:pt x="0" y="203301"/>
                </a:moveTo>
                <a:lnTo>
                  <a:pt x="1967306" y="203301"/>
                </a:lnTo>
                <a:lnTo>
                  <a:pt x="1967306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solidFill>
            <a:srgbClr val="35B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25786" y="2149271"/>
            <a:ext cx="1967864" cy="203835"/>
          </a:xfrm>
          <a:custGeom>
            <a:avLst/>
            <a:gdLst/>
            <a:ahLst/>
            <a:cxnLst/>
            <a:rect l="l" t="t" r="r" b="b"/>
            <a:pathLst>
              <a:path w="1967864" h="203835">
                <a:moveTo>
                  <a:pt x="0" y="203301"/>
                </a:moveTo>
                <a:lnTo>
                  <a:pt x="1967306" y="203301"/>
                </a:lnTo>
                <a:lnTo>
                  <a:pt x="1967306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21116" y="977709"/>
            <a:ext cx="687070" cy="75565"/>
          </a:xfrm>
          <a:custGeom>
            <a:avLst/>
            <a:gdLst/>
            <a:ahLst/>
            <a:cxnLst/>
            <a:rect l="l" t="t" r="r" b="b"/>
            <a:pathLst>
              <a:path w="687069" h="75565">
                <a:moveTo>
                  <a:pt x="14427" y="1219"/>
                </a:moveTo>
                <a:lnTo>
                  <a:pt x="0" y="1219"/>
                </a:lnTo>
                <a:lnTo>
                  <a:pt x="0" y="73964"/>
                </a:lnTo>
                <a:lnTo>
                  <a:pt x="9245" y="73964"/>
                </a:lnTo>
                <a:lnTo>
                  <a:pt x="9245" y="11988"/>
                </a:lnTo>
                <a:lnTo>
                  <a:pt x="18023" y="11988"/>
                </a:lnTo>
                <a:lnTo>
                  <a:pt x="14427" y="1219"/>
                </a:lnTo>
                <a:close/>
              </a:path>
              <a:path w="687069" h="75565">
                <a:moveTo>
                  <a:pt x="18023" y="11988"/>
                </a:moveTo>
                <a:lnTo>
                  <a:pt x="9245" y="11988"/>
                </a:lnTo>
                <a:lnTo>
                  <a:pt x="30238" y="73964"/>
                </a:lnTo>
                <a:lnTo>
                  <a:pt x="38912" y="73964"/>
                </a:lnTo>
                <a:lnTo>
                  <a:pt x="42572" y="63474"/>
                </a:lnTo>
                <a:lnTo>
                  <a:pt x="35102" y="63474"/>
                </a:lnTo>
                <a:lnTo>
                  <a:pt x="34289" y="60845"/>
                </a:lnTo>
                <a:lnTo>
                  <a:pt x="33223" y="57505"/>
                </a:lnTo>
                <a:lnTo>
                  <a:pt x="18023" y="11988"/>
                </a:lnTo>
                <a:close/>
              </a:path>
              <a:path w="687069" h="75565">
                <a:moveTo>
                  <a:pt x="69392" y="13106"/>
                </a:moveTo>
                <a:lnTo>
                  <a:pt x="60147" y="13106"/>
                </a:lnTo>
                <a:lnTo>
                  <a:pt x="60147" y="73964"/>
                </a:lnTo>
                <a:lnTo>
                  <a:pt x="69392" y="73964"/>
                </a:lnTo>
                <a:lnTo>
                  <a:pt x="69392" y="13106"/>
                </a:lnTo>
                <a:close/>
              </a:path>
              <a:path w="687069" h="75565">
                <a:moveTo>
                  <a:pt x="69392" y="1219"/>
                </a:moveTo>
                <a:lnTo>
                  <a:pt x="56502" y="1219"/>
                </a:lnTo>
                <a:lnTo>
                  <a:pt x="38988" y="51815"/>
                </a:lnTo>
                <a:lnTo>
                  <a:pt x="37236" y="56946"/>
                </a:lnTo>
                <a:lnTo>
                  <a:pt x="35852" y="61086"/>
                </a:lnTo>
                <a:lnTo>
                  <a:pt x="35102" y="63474"/>
                </a:lnTo>
                <a:lnTo>
                  <a:pt x="42572" y="63474"/>
                </a:lnTo>
                <a:lnTo>
                  <a:pt x="60147" y="13106"/>
                </a:lnTo>
                <a:lnTo>
                  <a:pt x="69392" y="13106"/>
                </a:lnTo>
                <a:lnTo>
                  <a:pt x="69392" y="1219"/>
                </a:lnTo>
                <a:close/>
              </a:path>
              <a:path w="687069" h="75565">
                <a:moveTo>
                  <a:pt x="141135" y="1219"/>
                </a:moveTo>
                <a:lnTo>
                  <a:pt x="88607" y="1219"/>
                </a:lnTo>
                <a:lnTo>
                  <a:pt x="88607" y="73964"/>
                </a:lnTo>
                <a:lnTo>
                  <a:pt x="142862" y="73964"/>
                </a:lnTo>
                <a:lnTo>
                  <a:pt x="142862" y="65430"/>
                </a:lnTo>
                <a:lnTo>
                  <a:pt x="98259" y="65430"/>
                </a:lnTo>
                <a:lnTo>
                  <a:pt x="98259" y="40639"/>
                </a:lnTo>
                <a:lnTo>
                  <a:pt x="138391" y="40639"/>
                </a:lnTo>
                <a:lnTo>
                  <a:pt x="138391" y="32105"/>
                </a:lnTo>
                <a:lnTo>
                  <a:pt x="98259" y="32105"/>
                </a:lnTo>
                <a:lnTo>
                  <a:pt x="98259" y="9753"/>
                </a:lnTo>
                <a:lnTo>
                  <a:pt x="141135" y="9753"/>
                </a:lnTo>
                <a:lnTo>
                  <a:pt x="141135" y="1219"/>
                </a:lnTo>
                <a:close/>
              </a:path>
              <a:path w="687069" h="75565">
                <a:moveTo>
                  <a:pt x="198577" y="0"/>
                </a:moveTo>
                <a:lnTo>
                  <a:pt x="184886" y="0"/>
                </a:lnTo>
                <a:lnTo>
                  <a:pt x="179019" y="1447"/>
                </a:lnTo>
                <a:lnTo>
                  <a:pt x="168351" y="7315"/>
                </a:lnTo>
                <a:lnTo>
                  <a:pt x="164236" y="11595"/>
                </a:lnTo>
                <a:lnTo>
                  <a:pt x="158445" y="22872"/>
                </a:lnTo>
                <a:lnTo>
                  <a:pt x="156997" y="29476"/>
                </a:lnTo>
                <a:lnTo>
                  <a:pt x="156997" y="43992"/>
                </a:lnTo>
                <a:lnTo>
                  <a:pt x="183311" y="75183"/>
                </a:lnTo>
                <a:lnTo>
                  <a:pt x="198704" y="75183"/>
                </a:lnTo>
                <a:lnTo>
                  <a:pt x="205105" y="73101"/>
                </a:lnTo>
                <a:lnTo>
                  <a:pt x="212849" y="66954"/>
                </a:lnTo>
                <a:lnTo>
                  <a:pt x="185927" y="66954"/>
                </a:lnTo>
                <a:lnTo>
                  <a:pt x="181825" y="65824"/>
                </a:lnTo>
                <a:lnTo>
                  <a:pt x="174244" y="61252"/>
                </a:lnTo>
                <a:lnTo>
                  <a:pt x="171450" y="57810"/>
                </a:lnTo>
                <a:lnTo>
                  <a:pt x="167855" y="48577"/>
                </a:lnTo>
                <a:lnTo>
                  <a:pt x="166954" y="43179"/>
                </a:lnTo>
                <a:lnTo>
                  <a:pt x="166954" y="32207"/>
                </a:lnTo>
                <a:lnTo>
                  <a:pt x="185546" y="8229"/>
                </a:lnTo>
                <a:lnTo>
                  <a:pt x="213217" y="8229"/>
                </a:lnTo>
                <a:lnTo>
                  <a:pt x="204685" y="1841"/>
                </a:lnTo>
                <a:lnTo>
                  <a:pt x="198577" y="0"/>
                </a:lnTo>
                <a:close/>
              </a:path>
              <a:path w="687069" h="75565">
                <a:moveTo>
                  <a:pt x="211556" y="48450"/>
                </a:moveTo>
                <a:lnTo>
                  <a:pt x="210235" y="54571"/>
                </a:lnTo>
                <a:lnTo>
                  <a:pt x="207721" y="59181"/>
                </a:lnTo>
                <a:lnTo>
                  <a:pt x="200266" y="65392"/>
                </a:lnTo>
                <a:lnTo>
                  <a:pt x="195732" y="66954"/>
                </a:lnTo>
                <a:lnTo>
                  <a:pt x="212849" y="66954"/>
                </a:lnTo>
                <a:lnTo>
                  <a:pt x="215569" y="64795"/>
                </a:lnTo>
                <a:lnTo>
                  <a:pt x="219201" y="58788"/>
                </a:lnTo>
                <a:lnTo>
                  <a:pt x="221208" y="50876"/>
                </a:lnTo>
                <a:lnTo>
                  <a:pt x="211556" y="48450"/>
                </a:lnTo>
                <a:close/>
              </a:path>
              <a:path w="687069" h="75565">
                <a:moveTo>
                  <a:pt x="213217" y="8229"/>
                </a:moveTo>
                <a:lnTo>
                  <a:pt x="195986" y="8229"/>
                </a:lnTo>
                <a:lnTo>
                  <a:pt x="200012" y="9423"/>
                </a:lnTo>
                <a:lnTo>
                  <a:pt x="206413" y="14249"/>
                </a:lnTo>
                <a:lnTo>
                  <a:pt x="208864" y="18110"/>
                </a:lnTo>
                <a:lnTo>
                  <a:pt x="210540" y="23406"/>
                </a:lnTo>
                <a:lnTo>
                  <a:pt x="219989" y="21158"/>
                </a:lnTo>
                <a:lnTo>
                  <a:pt x="218046" y="14452"/>
                </a:lnTo>
                <a:lnTo>
                  <a:pt x="214591" y="9258"/>
                </a:lnTo>
                <a:lnTo>
                  <a:pt x="213217" y="8229"/>
                </a:lnTo>
                <a:close/>
              </a:path>
              <a:path w="687069" h="75565">
                <a:moveTo>
                  <a:pt x="246748" y="1219"/>
                </a:moveTo>
                <a:lnTo>
                  <a:pt x="237096" y="1219"/>
                </a:lnTo>
                <a:lnTo>
                  <a:pt x="237096" y="73964"/>
                </a:lnTo>
                <a:lnTo>
                  <a:pt x="246748" y="73964"/>
                </a:lnTo>
                <a:lnTo>
                  <a:pt x="246748" y="39725"/>
                </a:lnTo>
                <a:lnTo>
                  <a:pt x="293992" y="39725"/>
                </a:lnTo>
                <a:lnTo>
                  <a:pt x="293992" y="31191"/>
                </a:lnTo>
                <a:lnTo>
                  <a:pt x="246748" y="31191"/>
                </a:lnTo>
                <a:lnTo>
                  <a:pt x="246748" y="1219"/>
                </a:lnTo>
                <a:close/>
              </a:path>
              <a:path w="687069" h="75565">
                <a:moveTo>
                  <a:pt x="293992" y="39725"/>
                </a:moveTo>
                <a:lnTo>
                  <a:pt x="284340" y="39725"/>
                </a:lnTo>
                <a:lnTo>
                  <a:pt x="284340" y="73964"/>
                </a:lnTo>
                <a:lnTo>
                  <a:pt x="293992" y="73964"/>
                </a:lnTo>
                <a:lnTo>
                  <a:pt x="293992" y="39725"/>
                </a:lnTo>
                <a:close/>
              </a:path>
              <a:path w="687069" h="75565">
                <a:moveTo>
                  <a:pt x="293992" y="1219"/>
                </a:moveTo>
                <a:lnTo>
                  <a:pt x="284340" y="1219"/>
                </a:lnTo>
                <a:lnTo>
                  <a:pt x="284340" y="31191"/>
                </a:lnTo>
                <a:lnTo>
                  <a:pt x="293992" y="31191"/>
                </a:lnTo>
                <a:lnTo>
                  <a:pt x="293992" y="1219"/>
                </a:lnTo>
                <a:close/>
              </a:path>
              <a:path w="687069" h="75565">
                <a:moveTo>
                  <a:pt x="344144" y="1219"/>
                </a:moveTo>
                <a:lnTo>
                  <a:pt x="333565" y="1219"/>
                </a:lnTo>
                <a:lnTo>
                  <a:pt x="305650" y="73964"/>
                </a:lnTo>
                <a:lnTo>
                  <a:pt x="315861" y="73964"/>
                </a:lnTo>
                <a:lnTo>
                  <a:pt x="323761" y="51917"/>
                </a:lnTo>
                <a:lnTo>
                  <a:pt x="364785" y="51917"/>
                </a:lnTo>
                <a:lnTo>
                  <a:pt x="361600" y="44094"/>
                </a:lnTo>
                <a:lnTo>
                  <a:pt x="326580" y="44094"/>
                </a:lnTo>
                <a:lnTo>
                  <a:pt x="334556" y="22732"/>
                </a:lnTo>
                <a:lnTo>
                  <a:pt x="336232" y="18135"/>
                </a:lnTo>
                <a:lnTo>
                  <a:pt x="337578" y="13474"/>
                </a:lnTo>
                <a:lnTo>
                  <a:pt x="338569" y="8737"/>
                </a:lnTo>
                <a:lnTo>
                  <a:pt x="347205" y="8737"/>
                </a:lnTo>
                <a:lnTo>
                  <a:pt x="344144" y="1219"/>
                </a:lnTo>
                <a:close/>
              </a:path>
              <a:path w="687069" h="75565">
                <a:moveTo>
                  <a:pt x="364785" y="51917"/>
                </a:moveTo>
                <a:lnTo>
                  <a:pt x="354393" y="51917"/>
                </a:lnTo>
                <a:lnTo>
                  <a:pt x="362800" y="73964"/>
                </a:lnTo>
                <a:lnTo>
                  <a:pt x="373761" y="73964"/>
                </a:lnTo>
                <a:lnTo>
                  <a:pt x="364785" y="51917"/>
                </a:lnTo>
                <a:close/>
              </a:path>
              <a:path w="687069" h="75565">
                <a:moveTo>
                  <a:pt x="347205" y="8737"/>
                </a:moveTo>
                <a:lnTo>
                  <a:pt x="338569" y="8737"/>
                </a:lnTo>
                <a:lnTo>
                  <a:pt x="339775" y="12738"/>
                </a:lnTo>
                <a:lnTo>
                  <a:pt x="341502" y="17792"/>
                </a:lnTo>
                <a:lnTo>
                  <a:pt x="343788" y="23926"/>
                </a:lnTo>
                <a:lnTo>
                  <a:pt x="351370" y="44094"/>
                </a:lnTo>
                <a:lnTo>
                  <a:pt x="361600" y="44094"/>
                </a:lnTo>
                <a:lnTo>
                  <a:pt x="347205" y="8737"/>
                </a:lnTo>
                <a:close/>
              </a:path>
              <a:path w="687069" h="75565">
                <a:moveTo>
                  <a:pt x="394766" y="1219"/>
                </a:moveTo>
                <a:lnTo>
                  <a:pt x="384873" y="1219"/>
                </a:lnTo>
                <a:lnTo>
                  <a:pt x="384873" y="73964"/>
                </a:lnTo>
                <a:lnTo>
                  <a:pt x="394119" y="73964"/>
                </a:lnTo>
                <a:lnTo>
                  <a:pt x="394119" y="16865"/>
                </a:lnTo>
                <a:lnTo>
                  <a:pt x="405224" y="16865"/>
                </a:lnTo>
                <a:lnTo>
                  <a:pt x="394766" y="1219"/>
                </a:lnTo>
                <a:close/>
              </a:path>
              <a:path w="687069" h="75565">
                <a:moveTo>
                  <a:pt x="405224" y="16865"/>
                </a:moveTo>
                <a:lnTo>
                  <a:pt x="394119" y="16865"/>
                </a:lnTo>
                <a:lnTo>
                  <a:pt x="432282" y="73964"/>
                </a:lnTo>
                <a:lnTo>
                  <a:pt x="442175" y="73964"/>
                </a:lnTo>
                <a:lnTo>
                  <a:pt x="442175" y="58318"/>
                </a:lnTo>
                <a:lnTo>
                  <a:pt x="432930" y="58318"/>
                </a:lnTo>
                <a:lnTo>
                  <a:pt x="405224" y="16865"/>
                </a:lnTo>
                <a:close/>
              </a:path>
              <a:path w="687069" h="75565">
                <a:moveTo>
                  <a:pt x="442175" y="1219"/>
                </a:moveTo>
                <a:lnTo>
                  <a:pt x="432930" y="1219"/>
                </a:lnTo>
                <a:lnTo>
                  <a:pt x="432930" y="58318"/>
                </a:lnTo>
                <a:lnTo>
                  <a:pt x="442175" y="58318"/>
                </a:lnTo>
                <a:lnTo>
                  <a:pt x="442175" y="1219"/>
                </a:lnTo>
                <a:close/>
              </a:path>
              <a:path w="687069" h="75565">
                <a:moveTo>
                  <a:pt x="473189" y="1219"/>
                </a:moveTo>
                <a:lnTo>
                  <a:pt x="463537" y="1219"/>
                </a:lnTo>
                <a:lnTo>
                  <a:pt x="463537" y="73964"/>
                </a:lnTo>
                <a:lnTo>
                  <a:pt x="473189" y="73964"/>
                </a:lnTo>
                <a:lnTo>
                  <a:pt x="473189" y="1219"/>
                </a:lnTo>
                <a:close/>
              </a:path>
              <a:path w="687069" h="75565">
                <a:moveTo>
                  <a:pt x="532536" y="0"/>
                </a:moveTo>
                <a:lnTo>
                  <a:pt x="518858" y="0"/>
                </a:lnTo>
                <a:lnTo>
                  <a:pt x="512978" y="1447"/>
                </a:lnTo>
                <a:lnTo>
                  <a:pt x="502323" y="7315"/>
                </a:lnTo>
                <a:lnTo>
                  <a:pt x="498208" y="11595"/>
                </a:lnTo>
                <a:lnTo>
                  <a:pt x="492404" y="22872"/>
                </a:lnTo>
                <a:lnTo>
                  <a:pt x="490969" y="29476"/>
                </a:lnTo>
                <a:lnTo>
                  <a:pt x="490969" y="43992"/>
                </a:lnTo>
                <a:lnTo>
                  <a:pt x="517283" y="75183"/>
                </a:lnTo>
                <a:lnTo>
                  <a:pt x="532676" y="75183"/>
                </a:lnTo>
                <a:lnTo>
                  <a:pt x="539076" y="73101"/>
                </a:lnTo>
                <a:lnTo>
                  <a:pt x="546821" y="66954"/>
                </a:lnTo>
                <a:lnTo>
                  <a:pt x="519887" y="66954"/>
                </a:lnTo>
                <a:lnTo>
                  <a:pt x="515797" y="65824"/>
                </a:lnTo>
                <a:lnTo>
                  <a:pt x="508203" y="61252"/>
                </a:lnTo>
                <a:lnTo>
                  <a:pt x="505409" y="57810"/>
                </a:lnTo>
                <a:lnTo>
                  <a:pt x="501827" y="48577"/>
                </a:lnTo>
                <a:lnTo>
                  <a:pt x="500926" y="43179"/>
                </a:lnTo>
                <a:lnTo>
                  <a:pt x="500926" y="32207"/>
                </a:lnTo>
                <a:lnTo>
                  <a:pt x="519518" y="8229"/>
                </a:lnTo>
                <a:lnTo>
                  <a:pt x="547189" y="8229"/>
                </a:lnTo>
                <a:lnTo>
                  <a:pt x="538657" y="1841"/>
                </a:lnTo>
                <a:lnTo>
                  <a:pt x="532536" y="0"/>
                </a:lnTo>
                <a:close/>
              </a:path>
              <a:path w="687069" h="75565">
                <a:moveTo>
                  <a:pt x="545528" y="48450"/>
                </a:moveTo>
                <a:lnTo>
                  <a:pt x="544207" y="54571"/>
                </a:lnTo>
                <a:lnTo>
                  <a:pt x="541693" y="59181"/>
                </a:lnTo>
                <a:lnTo>
                  <a:pt x="534238" y="65392"/>
                </a:lnTo>
                <a:lnTo>
                  <a:pt x="529691" y="66954"/>
                </a:lnTo>
                <a:lnTo>
                  <a:pt x="546821" y="66954"/>
                </a:lnTo>
                <a:lnTo>
                  <a:pt x="549541" y="64795"/>
                </a:lnTo>
                <a:lnTo>
                  <a:pt x="553173" y="58788"/>
                </a:lnTo>
                <a:lnTo>
                  <a:pt x="555180" y="50876"/>
                </a:lnTo>
                <a:lnTo>
                  <a:pt x="545528" y="48450"/>
                </a:lnTo>
                <a:close/>
              </a:path>
              <a:path w="687069" h="75565">
                <a:moveTo>
                  <a:pt x="547189" y="8229"/>
                </a:moveTo>
                <a:lnTo>
                  <a:pt x="529945" y="8229"/>
                </a:lnTo>
                <a:lnTo>
                  <a:pt x="533984" y="9423"/>
                </a:lnTo>
                <a:lnTo>
                  <a:pt x="540384" y="14249"/>
                </a:lnTo>
                <a:lnTo>
                  <a:pt x="542836" y="18110"/>
                </a:lnTo>
                <a:lnTo>
                  <a:pt x="544512" y="23406"/>
                </a:lnTo>
                <a:lnTo>
                  <a:pt x="553961" y="21158"/>
                </a:lnTo>
                <a:lnTo>
                  <a:pt x="552018" y="14452"/>
                </a:lnTo>
                <a:lnTo>
                  <a:pt x="548563" y="9258"/>
                </a:lnTo>
                <a:lnTo>
                  <a:pt x="547189" y="8229"/>
                </a:lnTo>
                <a:close/>
              </a:path>
              <a:path w="687069" h="75565">
                <a:moveTo>
                  <a:pt x="601167" y="1219"/>
                </a:moveTo>
                <a:lnTo>
                  <a:pt x="590588" y="1219"/>
                </a:lnTo>
                <a:lnTo>
                  <a:pt x="562686" y="73964"/>
                </a:lnTo>
                <a:lnTo>
                  <a:pt x="572896" y="73964"/>
                </a:lnTo>
                <a:lnTo>
                  <a:pt x="580783" y="51917"/>
                </a:lnTo>
                <a:lnTo>
                  <a:pt x="621807" y="51917"/>
                </a:lnTo>
                <a:lnTo>
                  <a:pt x="618622" y="44094"/>
                </a:lnTo>
                <a:lnTo>
                  <a:pt x="583603" y="44094"/>
                </a:lnTo>
                <a:lnTo>
                  <a:pt x="591591" y="22732"/>
                </a:lnTo>
                <a:lnTo>
                  <a:pt x="593255" y="18135"/>
                </a:lnTo>
                <a:lnTo>
                  <a:pt x="594601" y="13474"/>
                </a:lnTo>
                <a:lnTo>
                  <a:pt x="595604" y="8737"/>
                </a:lnTo>
                <a:lnTo>
                  <a:pt x="604228" y="8737"/>
                </a:lnTo>
                <a:lnTo>
                  <a:pt x="601167" y="1219"/>
                </a:lnTo>
                <a:close/>
              </a:path>
              <a:path w="687069" h="75565">
                <a:moveTo>
                  <a:pt x="621807" y="51917"/>
                </a:moveTo>
                <a:lnTo>
                  <a:pt x="611416" y="51917"/>
                </a:lnTo>
                <a:lnTo>
                  <a:pt x="619836" y="73964"/>
                </a:lnTo>
                <a:lnTo>
                  <a:pt x="630783" y="73964"/>
                </a:lnTo>
                <a:lnTo>
                  <a:pt x="621807" y="51917"/>
                </a:lnTo>
                <a:close/>
              </a:path>
              <a:path w="687069" h="75565">
                <a:moveTo>
                  <a:pt x="604228" y="8737"/>
                </a:moveTo>
                <a:lnTo>
                  <a:pt x="595604" y="8737"/>
                </a:lnTo>
                <a:lnTo>
                  <a:pt x="596798" y="12738"/>
                </a:lnTo>
                <a:lnTo>
                  <a:pt x="598525" y="17792"/>
                </a:lnTo>
                <a:lnTo>
                  <a:pt x="600811" y="23926"/>
                </a:lnTo>
                <a:lnTo>
                  <a:pt x="608406" y="44094"/>
                </a:lnTo>
                <a:lnTo>
                  <a:pt x="618622" y="44094"/>
                </a:lnTo>
                <a:lnTo>
                  <a:pt x="604228" y="8737"/>
                </a:lnTo>
                <a:close/>
              </a:path>
              <a:path w="687069" h="75565">
                <a:moveTo>
                  <a:pt x="651243" y="1219"/>
                </a:moveTo>
                <a:lnTo>
                  <a:pt x="641591" y="1219"/>
                </a:lnTo>
                <a:lnTo>
                  <a:pt x="641591" y="73964"/>
                </a:lnTo>
                <a:lnTo>
                  <a:pt x="687006" y="73964"/>
                </a:lnTo>
                <a:lnTo>
                  <a:pt x="687006" y="65430"/>
                </a:lnTo>
                <a:lnTo>
                  <a:pt x="651243" y="65430"/>
                </a:lnTo>
                <a:lnTo>
                  <a:pt x="651243" y="12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31549" y="977709"/>
            <a:ext cx="159385" cy="75565"/>
          </a:xfrm>
          <a:custGeom>
            <a:avLst/>
            <a:gdLst/>
            <a:ahLst/>
            <a:cxnLst/>
            <a:rect l="l" t="t" r="r" b="b"/>
            <a:pathLst>
              <a:path w="159385" h="75565">
                <a:moveTo>
                  <a:pt x="9651" y="1219"/>
                </a:moveTo>
                <a:lnTo>
                  <a:pt x="0" y="1219"/>
                </a:lnTo>
                <a:lnTo>
                  <a:pt x="0" y="73964"/>
                </a:lnTo>
                <a:lnTo>
                  <a:pt x="9651" y="73964"/>
                </a:lnTo>
                <a:lnTo>
                  <a:pt x="9651" y="1219"/>
                </a:lnTo>
                <a:close/>
              </a:path>
              <a:path w="159385" h="75565">
                <a:moveTo>
                  <a:pt x="68999" y="0"/>
                </a:moveTo>
                <a:lnTo>
                  <a:pt x="55308" y="0"/>
                </a:lnTo>
                <a:lnTo>
                  <a:pt x="49441" y="1447"/>
                </a:lnTo>
                <a:lnTo>
                  <a:pt x="38773" y="7315"/>
                </a:lnTo>
                <a:lnTo>
                  <a:pt x="34658" y="11595"/>
                </a:lnTo>
                <a:lnTo>
                  <a:pt x="28867" y="22872"/>
                </a:lnTo>
                <a:lnTo>
                  <a:pt x="27419" y="29476"/>
                </a:lnTo>
                <a:lnTo>
                  <a:pt x="27419" y="43992"/>
                </a:lnTo>
                <a:lnTo>
                  <a:pt x="53733" y="75183"/>
                </a:lnTo>
                <a:lnTo>
                  <a:pt x="69126" y="75183"/>
                </a:lnTo>
                <a:lnTo>
                  <a:pt x="75526" y="73101"/>
                </a:lnTo>
                <a:lnTo>
                  <a:pt x="83271" y="66954"/>
                </a:lnTo>
                <a:lnTo>
                  <a:pt x="56349" y="66954"/>
                </a:lnTo>
                <a:lnTo>
                  <a:pt x="52247" y="65824"/>
                </a:lnTo>
                <a:lnTo>
                  <a:pt x="44665" y="61252"/>
                </a:lnTo>
                <a:lnTo>
                  <a:pt x="41871" y="57810"/>
                </a:lnTo>
                <a:lnTo>
                  <a:pt x="38277" y="48577"/>
                </a:lnTo>
                <a:lnTo>
                  <a:pt x="37376" y="43179"/>
                </a:lnTo>
                <a:lnTo>
                  <a:pt x="37376" y="32207"/>
                </a:lnTo>
                <a:lnTo>
                  <a:pt x="55968" y="8229"/>
                </a:lnTo>
                <a:lnTo>
                  <a:pt x="83639" y="8229"/>
                </a:lnTo>
                <a:lnTo>
                  <a:pt x="75107" y="1841"/>
                </a:lnTo>
                <a:lnTo>
                  <a:pt x="68999" y="0"/>
                </a:lnTo>
                <a:close/>
              </a:path>
              <a:path w="159385" h="75565">
                <a:moveTo>
                  <a:pt x="81978" y="48450"/>
                </a:moveTo>
                <a:lnTo>
                  <a:pt x="80657" y="54571"/>
                </a:lnTo>
                <a:lnTo>
                  <a:pt x="78143" y="59181"/>
                </a:lnTo>
                <a:lnTo>
                  <a:pt x="70688" y="65392"/>
                </a:lnTo>
                <a:lnTo>
                  <a:pt x="66154" y="66954"/>
                </a:lnTo>
                <a:lnTo>
                  <a:pt x="83271" y="66954"/>
                </a:lnTo>
                <a:lnTo>
                  <a:pt x="85991" y="64795"/>
                </a:lnTo>
                <a:lnTo>
                  <a:pt x="89623" y="58788"/>
                </a:lnTo>
                <a:lnTo>
                  <a:pt x="91630" y="50876"/>
                </a:lnTo>
                <a:lnTo>
                  <a:pt x="81978" y="48450"/>
                </a:lnTo>
                <a:close/>
              </a:path>
              <a:path w="159385" h="75565">
                <a:moveTo>
                  <a:pt x="83639" y="8229"/>
                </a:moveTo>
                <a:lnTo>
                  <a:pt x="66408" y="8229"/>
                </a:lnTo>
                <a:lnTo>
                  <a:pt x="70434" y="9423"/>
                </a:lnTo>
                <a:lnTo>
                  <a:pt x="76835" y="14249"/>
                </a:lnTo>
                <a:lnTo>
                  <a:pt x="79286" y="18110"/>
                </a:lnTo>
                <a:lnTo>
                  <a:pt x="80962" y="23406"/>
                </a:lnTo>
                <a:lnTo>
                  <a:pt x="90411" y="21158"/>
                </a:lnTo>
                <a:lnTo>
                  <a:pt x="88468" y="14452"/>
                </a:lnTo>
                <a:lnTo>
                  <a:pt x="85013" y="9258"/>
                </a:lnTo>
                <a:lnTo>
                  <a:pt x="83639" y="8229"/>
                </a:lnTo>
                <a:close/>
              </a:path>
              <a:path w="159385" h="75565">
                <a:moveTo>
                  <a:pt x="135255" y="9753"/>
                </a:moveTo>
                <a:lnTo>
                  <a:pt x="125602" y="9753"/>
                </a:lnTo>
                <a:lnTo>
                  <a:pt x="125602" y="73964"/>
                </a:lnTo>
                <a:lnTo>
                  <a:pt x="135255" y="73964"/>
                </a:lnTo>
                <a:lnTo>
                  <a:pt x="135255" y="9753"/>
                </a:lnTo>
                <a:close/>
              </a:path>
              <a:path w="159385" h="75565">
                <a:moveTo>
                  <a:pt x="159232" y="1219"/>
                </a:moveTo>
                <a:lnTo>
                  <a:pt x="101625" y="1219"/>
                </a:lnTo>
                <a:lnTo>
                  <a:pt x="101625" y="9753"/>
                </a:lnTo>
                <a:lnTo>
                  <a:pt x="159232" y="9753"/>
                </a:lnTo>
                <a:lnTo>
                  <a:pt x="159232" y="12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70922" y="977709"/>
            <a:ext cx="647700" cy="75565"/>
          </a:xfrm>
          <a:custGeom>
            <a:avLst/>
            <a:gdLst/>
            <a:ahLst/>
            <a:cxnLst/>
            <a:rect l="l" t="t" r="r" b="b"/>
            <a:pathLst>
              <a:path w="647700" h="75565">
                <a:moveTo>
                  <a:pt x="52527" y="1219"/>
                </a:moveTo>
                <a:lnTo>
                  <a:pt x="0" y="1219"/>
                </a:lnTo>
                <a:lnTo>
                  <a:pt x="0" y="73964"/>
                </a:lnTo>
                <a:lnTo>
                  <a:pt x="54254" y="73964"/>
                </a:lnTo>
                <a:lnTo>
                  <a:pt x="54254" y="65430"/>
                </a:lnTo>
                <a:lnTo>
                  <a:pt x="9651" y="65430"/>
                </a:lnTo>
                <a:lnTo>
                  <a:pt x="9651" y="40639"/>
                </a:lnTo>
                <a:lnTo>
                  <a:pt x="49784" y="40639"/>
                </a:lnTo>
                <a:lnTo>
                  <a:pt x="49784" y="32105"/>
                </a:lnTo>
                <a:lnTo>
                  <a:pt x="9651" y="32105"/>
                </a:lnTo>
                <a:lnTo>
                  <a:pt x="9651" y="9753"/>
                </a:lnTo>
                <a:lnTo>
                  <a:pt x="52527" y="9753"/>
                </a:lnTo>
                <a:lnTo>
                  <a:pt x="52527" y="1219"/>
                </a:lnTo>
                <a:close/>
              </a:path>
              <a:path w="647700" h="75565">
                <a:moveTo>
                  <a:pt x="80378" y="1219"/>
                </a:moveTo>
                <a:lnTo>
                  <a:pt x="70726" y="1219"/>
                </a:lnTo>
                <a:lnTo>
                  <a:pt x="70726" y="73964"/>
                </a:lnTo>
                <a:lnTo>
                  <a:pt x="116141" y="73964"/>
                </a:lnTo>
                <a:lnTo>
                  <a:pt x="116141" y="65430"/>
                </a:lnTo>
                <a:lnTo>
                  <a:pt x="80378" y="65430"/>
                </a:lnTo>
                <a:lnTo>
                  <a:pt x="80378" y="1219"/>
                </a:lnTo>
                <a:close/>
              </a:path>
              <a:path w="647700" h="75565">
                <a:moveTo>
                  <a:pt x="183946" y="1219"/>
                </a:moveTo>
                <a:lnTo>
                  <a:pt x="131419" y="1219"/>
                </a:lnTo>
                <a:lnTo>
                  <a:pt x="131419" y="73964"/>
                </a:lnTo>
                <a:lnTo>
                  <a:pt x="185674" y="73964"/>
                </a:lnTo>
                <a:lnTo>
                  <a:pt x="185674" y="65430"/>
                </a:lnTo>
                <a:lnTo>
                  <a:pt x="141071" y="65430"/>
                </a:lnTo>
                <a:lnTo>
                  <a:pt x="141071" y="40639"/>
                </a:lnTo>
                <a:lnTo>
                  <a:pt x="181203" y="40639"/>
                </a:lnTo>
                <a:lnTo>
                  <a:pt x="181203" y="32105"/>
                </a:lnTo>
                <a:lnTo>
                  <a:pt x="141071" y="32105"/>
                </a:lnTo>
                <a:lnTo>
                  <a:pt x="141071" y="9753"/>
                </a:lnTo>
                <a:lnTo>
                  <a:pt x="183946" y="9753"/>
                </a:lnTo>
                <a:lnTo>
                  <a:pt x="183946" y="1219"/>
                </a:lnTo>
                <a:close/>
              </a:path>
              <a:path w="647700" h="75565">
                <a:moveTo>
                  <a:pt x="241388" y="0"/>
                </a:moveTo>
                <a:lnTo>
                  <a:pt x="227698" y="0"/>
                </a:lnTo>
                <a:lnTo>
                  <a:pt x="221830" y="1447"/>
                </a:lnTo>
                <a:lnTo>
                  <a:pt x="211162" y="7315"/>
                </a:lnTo>
                <a:lnTo>
                  <a:pt x="207048" y="11595"/>
                </a:lnTo>
                <a:lnTo>
                  <a:pt x="201256" y="22872"/>
                </a:lnTo>
                <a:lnTo>
                  <a:pt x="199809" y="29476"/>
                </a:lnTo>
                <a:lnTo>
                  <a:pt x="199809" y="43992"/>
                </a:lnTo>
                <a:lnTo>
                  <a:pt x="226123" y="75183"/>
                </a:lnTo>
                <a:lnTo>
                  <a:pt x="241515" y="75183"/>
                </a:lnTo>
                <a:lnTo>
                  <a:pt x="247916" y="73101"/>
                </a:lnTo>
                <a:lnTo>
                  <a:pt x="255661" y="66954"/>
                </a:lnTo>
                <a:lnTo>
                  <a:pt x="228739" y="66954"/>
                </a:lnTo>
                <a:lnTo>
                  <a:pt x="224637" y="65824"/>
                </a:lnTo>
                <a:lnTo>
                  <a:pt x="217055" y="61252"/>
                </a:lnTo>
                <a:lnTo>
                  <a:pt x="214261" y="57810"/>
                </a:lnTo>
                <a:lnTo>
                  <a:pt x="210667" y="48577"/>
                </a:lnTo>
                <a:lnTo>
                  <a:pt x="209765" y="43179"/>
                </a:lnTo>
                <a:lnTo>
                  <a:pt x="209765" y="32207"/>
                </a:lnTo>
                <a:lnTo>
                  <a:pt x="228358" y="8229"/>
                </a:lnTo>
                <a:lnTo>
                  <a:pt x="256029" y="8229"/>
                </a:lnTo>
                <a:lnTo>
                  <a:pt x="247497" y="1841"/>
                </a:lnTo>
                <a:lnTo>
                  <a:pt x="241388" y="0"/>
                </a:lnTo>
                <a:close/>
              </a:path>
              <a:path w="647700" h="75565">
                <a:moveTo>
                  <a:pt x="254368" y="48450"/>
                </a:moveTo>
                <a:lnTo>
                  <a:pt x="253047" y="54571"/>
                </a:lnTo>
                <a:lnTo>
                  <a:pt x="250532" y="59181"/>
                </a:lnTo>
                <a:lnTo>
                  <a:pt x="243077" y="65392"/>
                </a:lnTo>
                <a:lnTo>
                  <a:pt x="238544" y="66954"/>
                </a:lnTo>
                <a:lnTo>
                  <a:pt x="255661" y="66954"/>
                </a:lnTo>
                <a:lnTo>
                  <a:pt x="258381" y="64795"/>
                </a:lnTo>
                <a:lnTo>
                  <a:pt x="262013" y="58788"/>
                </a:lnTo>
                <a:lnTo>
                  <a:pt x="264020" y="50876"/>
                </a:lnTo>
                <a:lnTo>
                  <a:pt x="254368" y="48450"/>
                </a:lnTo>
                <a:close/>
              </a:path>
              <a:path w="647700" h="75565">
                <a:moveTo>
                  <a:pt x="256029" y="8229"/>
                </a:moveTo>
                <a:lnTo>
                  <a:pt x="238798" y="8229"/>
                </a:lnTo>
                <a:lnTo>
                  <a:pt x="242824" y="9423"/>
                </a:lnTo>
                <a:lnTo>
                  <a:pt x="249224" y="14249"/>
                </a:lnTo>
                <a:lnTo>
                  <a:pt x="251675" y="18110"/>
                </a:lnTo>
                <a:lnTo>
                  <a:pt x="253352" y="23406"/>
                </a:lnTo>
                <a:lnTo>
                  <a:pt x="262801" y="21158"/>
                </a:lnTo>
                <a:lnTo>
                  <a:pt x="260858" y="14452"/>
                </a:lnTo>
                <a:lnTo>
                  <a:pt x="257403" y="9258"/>
                </a:lnTo>
                <a:lnTo>
                  <a:pt x="256029" y="8229"/>
                </a:lnTo>
                <a:close/>
              </a:path>
              <a:path w="647700" h="75565">
                <a:moveTo>
                  <a:pt x="307644" y="9753"/>
                </a:moveTo>
                <a:lnTo>
                  <a:pt x="297992" y="9753"/>
                </a:lnTo>
                <a:lnTo>
                  <a:pt x="297992" y="73964"/>
                </a:lnTo>
                <a:lnTo>
                  <a:pt x="307644" y="73964"/>
                </a:lnTo>
                <a:lnTo>
                  <a:pt x="307644" y="9753"/>
                </a:lnTo>
                <a:close/>
              </a:path>
              <a:path w="647700" h="75565">
                <a:moveTo>
                  <a:pt x="331622" y="1219"/>
                </a:moveTo>
                <a:lnTo>
                  <a:pt x="274015" y="1219"/>
                </a:lnTo>
                <a:lnTo>
                  <a:pt x="274015" y="9753"/>
                </a:lnTo>
                <a:lnTo>
                  <a:pt x="331622" y="9753"/>
                </a:lnTo>
                <a:lnTo>
                  <a:pt x="331622" y="1219"/>
                </a:lnTo>
                <a:close/>
              </a:path>
              <a:path w="647700" h="75565">
                <a:moveTo>
                  <a:pt x="384060" y="1219"/>
                </a:moveTo>
                <a:lnTo>
                  <a:pt x="345338" y="1219"/>
                </a:lnTo>
                <a:lnTo>
                  <a:pt x="345338" y="73964"/>
                </a:lnTo>
                <a:lnTo>
                  <a:pt x="354990" y="73964"/>
                </a:lnTo>
                <a:lnTo>
                  <a:pt x="354990" y="41655"/>
                </a:lnTo>
                <a:lnTo>
                  <a:pt x="384682" y="41655"/>
                </a:lnTo>
                <a:lnTo>
                  <a:pt x="382981" y="40843"/>
                </a:lnTo>
                <a:lnTo>
                  <a:pt x="389953" y="39877"/>
                </a:lnTo>
                <a:lnTo>
                  <a:pt x="395097" y="37642"/>
                </a:lnTo>
                <a:lnTo>
                  <a:pt x="399174" y="33324"/>
                </a:lnTo>
                <a:lnTo>
                  <a:pt x="354990" y="33324"/>
                </a:lnTo>
                <a:lnTo>
                  <a:pt x="354990" y="9245"/>
                </a:lnTo>
                <a:lnTo>
                  <a:pt x="399921" y="9245"/>
                </a:lnTo>
                <a:lnTo>
                  <a:pt x="398424" y="6794"/>
                </a:lnTo>
                <a:lnTo>
                  <a:pt x="395732" y="4483"/>
                </a:lnTo>
                <a:lnTo>
                  <a:pt x="388988" y="1879"/>
                </a:lnTo>
                <a:lnTo>
                  <a:pt x="384060" y="1219"/>
                </a:lnTo>
                <a:close/>
              </a:path>
              <a:path w="647700" h="75565">
                <a:moveTo>
                  <a:pt x="384682" y="41655"/>
                </a:moveTo>
                <a:lnTo>
                  <a:pt x="354990" y="41655"/>
                </a:lnTo>
                <a:lnTo>
                  <a:pt x="370395" y="41770"/>
                </a:lnTo>
                <a:lnTo>
                  <a:pt x="371475" y="41986"/>
                </a:lnTo>
                <a:lnTo>
                  <a:pt x="397306" y="73964"/>
                </a:lnTo>
                <a:lnTo>
                  <a:pt x="409321" y="73964"/>
                </a:lnTo>
                <a:lnTo>
                  <a:pt x="385533" y="42062"/>
                </a:lnTo>
                <a:lnTo>
                  <a:pt x="384682" y="41655"/>
                </a:lnTo>
                <a:close/>
              </a:path>
              <a:path w="647700" h="75565">
                <a:moveTo>
                  <a:pt x="399921" y="9245"/>
                </a:moveTo>
                <a:lnTo>
                  <a:pt x="383349" y="9245"/>
                </a:lnTo>
                <a:lnTo>
                  <a:pt x="387273" y="10337"/>
                </a:lnTo>
                <a:lnTo>
                  <a:pt x="392252" y="14782"/>
                </a:lnTo>
                <a:lnTo>
                  <a:pt x="393496" y="17627"/>
                </a:lnTo>
                <a:lnTo>
                  <a:pt x="393496" y="23418"/>
                </a:lnTo>
                <a:lnTo>
                  <a:pt x="380047" y="33324"/>
                </a:lnTo>
                <a:lnTo>
                  <a:pt x="399174" y="33324"/>
                </a:lnTo>
                <a:lnTo>
                  <a:pt x="401777" y="30568"/>
                </a:lnTo>
                <a:lnTo>
                  <a:pt x="403453" y="26212"/>
                </a:lnTo>
                <a:lnTo>
                  <a:pt x="403453" y="17043"/>
                </a:lnTo>
                <a:lnTo>
                  <a:pt x="402450" y="13385"/>
                </a:lnTo>
                <a:lnTo>
                  <a:pt x="399921" y="9245"/>
                </a:lnTo>
                <a:close/>
              </a:path>
              <a:path w="647700" h="75565">
                <a:moveTo>
                  <a:pt x="433349" y="1219"/>
                </a:moveTo>
                <a:lnTo>
                  <a:pt x="423697" y="1219"/>
                </a:lnTo>
                <a:lnTo>
                  <a:pt x="423697" y="73964"/>
                </a:lnTo>
                <a:lnTo>
                  <a:pt x="433349" y="73964"/>
                </a:lnTo>
                <a:lnTo>
                  <a:pt x="433349" y="1219"/>
                </a:lnTo>
                <a:close/>
              </a:path>
              <a:path w="647700" h="75565">
                <a:moveTo>
                  <a:pt x="492696" y="0"/>
                </a:moveTo>
                <a:lnTo>
                  <a:pt x="479018" y="0"/>
                </a:lnTo>
                <a:lnTo>
                  <a:pt x="473138" y="1447"/>
                </a:lnTo>
                <a:lnTo>
                  <a:pt x="462470" y="7315"/>
                </a:lnTo>
                <a:lnTo>
                  <a:pt x="458355" y="11595"/>
                </a:lnTo>
                <a:lnTo>
                  <a:pt x="452564" y="22872"/>
                </a:lnTo>
                <a:lnTo>
                  <a:pt x="451129" y="29476"/>
                </a:lnTo>
                <a:lnTo>
                  <a:pt x="451129" y="43992"/>
                </a:lnTo>
                <a:lnTo>
                  <a:pt x="477443" y="75183"/>
                </a:lnTo>
                <a:lnTo>
                  <a:pt x="492836" y="75183"/>
                </a:lnTo>
                <a:lnTo>
                  <a:pt x="499237" y="73101"/>
                </a:lnTo>
                <a:lnTo>
                  <a:pt x="506981" y="66954"/>
                </a:lnTo>
                <a:lnTo>
                  <a:pt x="480047" y="66954"/>
                </a:lnTo>
                <a:lnTo>
                  <a:pt x="475957" y="65824"/>
                </a:lnTo>
                <a:lnTo>
                  <a:pt x="468363" y="61252"/>
                </a:lnTo>
                <a:lnTo>
                  <a:pt x="465569" y="57810"/>
                </a:lnTo>
                <a:lnTo>
                  <a:pt x="461987" y="48577"/>
                </a:lnTo>
                <a:lnTo>
                  <a:pt x="461086" y="43179"/>
                </a:lnTo>
                <a:lnTo>
                  <a:pt x="461086" y="32207"/>
                </a:lnTo>
                <a:lnTo>
                  <a:pt x="479679" y="8229"/>
                </a:lnTo>
                <a:lnTo>
                  <a:pt x="507349" y="8229"/>
                </a:lnTo>
                <a:lnTo>
                  <a:pt x="498817" y="1841"/>
                </a:lnTo>
                <a:lnTo>
                  <a:pt x="492696" y="0"/>
                </a:lnTo>
                <a:close/>
              </a:path>
              <a:path w="647700" h="75565">
                <a:moveTo>
                  <a:pt x="505688" y="48450"/>
                </a:moveTo>
                <a:lnTo>
                  <a:pt x="504367" y="54571"/>
                </a:lnTo>
                <a:lnTo>
                  <a:pt x="501840" y="59181"/>
                </a:lnTo>
                <a:lnTo>
                  <a:pt x="494398" y="65392"/>
                </a:lnTo>
                <a:lnTo>
                  <a:pt x="489851" y="66954"/>
                </a:lnTo>
                <a:lnTo>
                  <a:pt x="506981" y="66954"/>
                </a:lnTo>
                <a:lnTo>
                  <a:pt x="509701" y="64795"/>
                </a:lnTo>
                <a:lnTo>
                  <a:pt x="513321" y="58788"/>
                </a:lnTo>
                <a:lnTo>
                  <a:pt x="515340" y="50876"/>
                </a:lnTo>
                <a:lnTo>
                  <a:pt x="505688" y="48450"/>
                </a:lnTo>
                <a:close/>
              </a:path>
              <a:path w="647700" h="75565">
                <a:moveTo>
                  <a:pt x="507349" y="8229"/>
                </a:moveTo>
                <a:lnTo>
                  <a:pt x="490105" y="8229"/>
                </a:lnTo>
                <a:lnTo>
                  <a:pt x="494144" y="9423"/>
                </a:lnTo>
                <a:lnTo>
                  <a:pt x="500545" y="14249"/>
                </a:lnTo>
                <a:lnTo>
                  <a:pt x="502996" y="18110"/>
                </a:lnTo>
                <a:lnTo>
                  <a:pt x="504672" y="23406"/>
                </a:lnTo>
                <a:lnTo>
                  <a:pt x="514121" y="21158"/>
                </a:lnTo>
                <a:lnTo>
                  <a:pt x="512178" y="14452"/>
                </a:lnTo>
                <a:lnTo>
                  <a:pt x="508723" y="9258"/>
                </a:lnTo>
                <a:lnTo>
                  <a:pt x="507349" y="8229"/>
                </a:lnTo>
                <a:close/>
              </a:path>
              <a:path w="647700" h="75565">
                <a:moveTo>
                  <a:pt x="561327" y="1219"/>
                </a:moveTo>
                <a:lnTo>
                  <a:pt x="550748" y="1219"/>
                </a:lnTo>
                <a:lnTo>
                  <a:pt x="522846" y="73964"/>
                </a:lnTo>
                <a:lnTo>
                  <a:pt x="533044" y="73964"/>
                </a:lnTo>
                <a:lnTo>
                  <a:pt x="540943" y="51917"/>
                </a:lnTo>
                <a:lnTo>
                  <a:pt x="581967" y="51917"/>
                </a:lnTo>
                <a:lnTo>
                  <a:pt x="578782" y="44094"/>
                </a:lnTo>
                <a:lnTo>
                  <a:pt x="543763" y="44094"/>
                </a:lnTo>
                <a:lnTo>
                  <a:pt x="551751" y="22732"/>
                </a:lnTo>
                <a:lnTo>
                  <a:pt x="553415" y="18135"/>
                </a:lnTo>
                <a:lnTo>
                  <a:pt x="554761" y="13474"/>
                </a:lnTo>
                <a:lnTo>
                  <a:pt x="555764" y="8737"/>
                </a:lnTo>
                <a:lnTo>
                  <a:pt x="564388" y="8737"/>
                </a:lnTo>
                <a:lnTo>
                  <a:pt x="561327" y="1219"/>
                </a:lnTo>
                <a:close/>
              </a:path>
              <a:path w="647700" h="75565">
                <a:moveTo>
                  <a:pt x="581967" y="51917"/>
                </a:moveTo>
                <a:lnTo>
                  <a:pt x="571576" y="51917"/>
                </a:lnTo>
                <a:lnTo>
                  <a:pt x="579996" y="73964"/>
                </a:lnTo>
                <a:lnTo>
                  <a:pt x="590943" y="73964"/>
                </a:lnTo>
                <a:lnTo>
                  <a:pt x="581967" y="51917"/>
                </a:lnTo>
                <a:close/>
              </a:path>
              <a:path w="647700" h="75565">
                <a:moveTo>
                  <a:pt x="564388" y="8737"/>
                </a:moveTo>
                <a:lnTo>
                  <a:pt x="555764" y="8737"/>
                </a:lnTo>
                <a:lnTo>
                  <a:pt x="556958" y="12738"/>
                </a:lnTo>
                <a:lnTo>
                  <a:pt x="558685" y="17792"/>
                </a:lnTo>
                <a:lnTo>
                  <a:pt x="560971" y="23926"/>
                </a:lnTo>
                <a:lnTo>
                  <a:pt x="568566" y="44094"/>
                </a:lnTo>
                <a:lnTo>
                  <a:pt x="578782" y="44094"/>
                </a:lnTo>
                <a:lnTo>
                  <a:pt x="564388" y="8737"/>
                </a:lnTo>
                <a:close/>
              </a:path>
              <a:path w="647700" h="75565">
                <a:moveTo>
                  <a:pt x="611403" y="1219"/>
                </a:moveTo>
                <a:lnTo>
                  <a:pt x="601751" y="1219"/>
                </a:lnTo>
                <a:lnTo>
                  <a:pt x="601751" y="73964"/>
                </a:lnTo>
                <a:lnTo>
                  <a:pt x="647166" y="73964"/>
                </a:lnTo>
                <a:lnTo>
                  <a:pt x="647166" y="65430"/>
                </a:lnTo>
                <a:lnTo>
                  <a:pt x="611403" y="65430"/>
                </a:lnTo>
                <a:lnTo>
                  <a:pt x="611403" y="12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19360" y="1327823"/>
            <a:ext cx="736600" cy="74295"/>
          </a:xfrm>
          <a:custGeom>
            <a:avLst/>
            <a:gdLst/>
            <a:ahLst/>
            <a:cxnLst/>
            <a:rect l="l" t="t" r="r" b="b"/>
            <a:pathLst>
              <a:path w="736600" h="74294">
                <a:moveTo>
                  <a:pt x="38481" y="0"/>
                </a:moveTo>
                <a:lnTo>
                  <a:pt x="27901" y="0"/>
                </a:lnTo>
                <a:lnTo>
                  <a:pt x="0" y="72745"/>
                </a:lnTo>
                <a:lnTo>
                  <a:pt x="10210" y="72745"/>
                </a:lnTo>
                <a:lnTo>
                  <a:pt x="18097" y="50698"/>
                </a:lnTo>
                <a:lnTo>
                  <a:pt x="59121" y="50698"/>
                </a:lnTo>
                <a:lnTo>
                  <a:pt x="55936" y="42875"/>
                </a:lnTo>
                <a:lnTo>
                  <a:pt x="20929" y="42875"/>
                </a:lnTo>
                <a:lnTo>
                  <a:pt x="28905" y="21513"/>
                </a:lnTo>
                <a:lnTo>
                  <a:pt x="30581" y="16916"/>
                </a:lnTo>
                <a:lnTo>
                  <a:pt x="31915" y="12255"/>
                </a:lnTo>
                <a:lnTo>
                  <a:pt x="32918" y="7518"/>
                </a:lnTo>
                <a:lnTo>
                  <a:pt x="41541" y="7518"/>
                </a:lnTo>
                <a:lnTo>
                  <a:pt x="38481" y="0"/>
                </a:lnTo>
                <a:close/>
              </a:path>
              <a:path w="736600" h="74294">
                <a:moveTo>
                  <a:pt x="59121" y="50698"/>
                </a:moveTo>
                <a:lnTo>
                  <a:pt x="48729" y="50698"/>
                </a:lnTo>
                <a:lnTo>
                  <a:pt x="57150" y="72745"/>
                </a:lnTo>
                <a:lnTo>
                  <a:pt x="68097" y="72745"/>
                </a:lnTo>
                <a:lnTo>
                  <a:pt x="59121" y="50698"/>
                </a:lnTo>
                <a:close/>
              </a:path>
              <a:path w="736600" h="74294">
                <a:moveTo>
                  <a:pt x="41541" y="7518"/>
                </a:moveTo>
                <a:lnTo>
                  <a:pt x="32918" y="7518"/>
                </a:lnTo>
                <a:lnTo>
                  <a:pt x="34124" y="11518"/>
                </a:lnTo>
                <a:lnTo>
                  <a:pt x="35839" y="16573"/>
                </a:lnTo>
                <a:lnTo>
                  <a:pt x="38125" y="22707"/>
                </a:lnTo>
                <a:lnTo>
                  <a:pt x="45720" y="42875"/>
                </a:lnTo>
                <a:lnTo>
                  <a:pt x="55936" y="42875"/>
                </a:lnTo>
                <a:lnTo>
                  <a:pt x="41541" y="7518"/>
                </a:lnTo>
                <a:close/>
              </a:path>
              <a:path w="736600" h="74294">
                <a:moveTo>
                  <a:pt x="110032" y="0"/>
                </a:moveTo>
                <a:lnTo>
                  <a:pt x="79311" y="0"/>
                </a:lnTo>
                <a:lnTo>
                  <a:pt x="79311" y="72745"/>
                </a:lnTo>
                <a:lnTo>
                  <a:pt x="109969" y="72745"/>
                </a:lnTo>
                <a:lnTo>
                  <a:pt x="113855" y="72339"/>
                </a:lnTo>
                <a:lnTo>
                  <a:pt x="120650" y="70675"/>
                </a:lnTo>
                <a:lnTo>
                  <a:pt x="123545" y="69456"/>
                </a:lnTo>
                <a:lnTo>
                  <a:pt x="125933" y="67843"/>
                </a:lnTo>
                <a:lnTo>
                  <a:pt x="128333" y="66255"/>
                </a:lnTo>
                <a:lnTo>
                  <a:pt x="130390" y="64211"/>
                </a:lnTo>
                <a:lnTo>
                  <a:pt x="88963" y="64211"/>
                </a:lnTo>
                <a:lnTo>
                  <a:pt x="88963" y="8534"/>
                </a:lnTo>
                <a:lnTo>
                  <a:pt x="130700" y="8534"/>
                </a:lnTo>
                <a:lnTo>
                  <a:pt x="125056" y="3746"/>
                </a:lnTo>
                <a:lnTo>
                  <a:pt x="121488" y="1993"/>
                </a:lnTo>
                <a:lnTo>
                  <a:pt x="114350" y="330"/>
                </a:lnTo>
                <a:lnTo>
                  <a:pt x="110032" y="0"/>
                </a:lnTo>
                <a:close/>
              </a:path>
              <a:path w="736600" h="74294">
                <a:moveTo>
                  <a:pt x="130700" y="8534"/>
                </a:moveTo>
                <a:lnTo>
                  <a:pt x="109943" y="8534"/>
                </a:lnTo>
                <a:lnTo>
                  <a:pt x="114096" y="9017"/>
                </a:lnTo>
                <a:lnTo>
                  <a:pt x="120243" y="11404"/>
                </a:lnTo>
                <a:lnTo>
                  <a:pt x="123278" y="14147"/>
                </a:lnTo>
                <a:lnTo>
                  <a:pt x="128257" y="22351"/>
                </a:lnTo>
                <a:lnTo>
                  <a:pt x="129501" y="28206"/>
                </a:lnTo>
                <a:lnTo>
                  <a:pt x="129478" y="41503"/>
                </a:lnTo>
                <a:lnTo>
                  <a:pt x="109270" y="64211"/>
                </a:lnTo>
                <a:lnTo>
                  <a:pt x="130390" y="64211"/>
                </a:lnTo>
                <a:lnTo>
                  <a:pt x="139458" y="41503"/>
                </a:lnTo>
                <a:lnTo>
                  <a:pt x="139458" y="29489"/>
                </a:lnTo>
                <a:lnTo>
                  <a:pt x="138518" y="23723"/>
                </a:lnTo>
                <a:lnTo>
                  <a:pt x="134708" y="13627"/>
                </a:lnTo>
                <a:lnTo>
                  <a:pt x="131838" y="9499"/>
                </a:lnTo>
                <a:lnTo>
                  <a:pt x="130700" y="8534"/>
                </a:lnTo>
                <a:close/>
              </a:path>
              <a:path w="736600" h="74294">
                <a:moveTo>
                  <a:pt x="186969" y="0"/>
                </a:moveTo>
                <a:lnTo>
                  <a:pt x="156260" y="0"/>
                </a:lnTo>
                <a:lnTo>
                  <a:pt x="156260" y="72745"/>
                </a:lnTo>
                <a:lnTo>
                  <a:pt x="186905" y="72745"/>
                </a:lnTo>
                <a:lnTo>
                  <a:pt x="190804" y="72339"/>
                </a:lnTo>
                <a:lnTo>
                  <a:pt x="197586" y="70675"/>
                </a:lnTo>
                <a:lnTo>
                  <a:pt x="200482" y="69456"/>
                </a:lnTo>
                <a:lnTo>
                  <a:pt x="202869" y="67843"/>
                </a:lnTo>
                <a:lnTo>
                  <a:pt x="205282" y="66255"/>
                </a:lnTo>
                <a:lnTo>
                  <a:pt x="207327" y="64211"/>
                </a:lnTo>
                <a:lnTo>
                  <a:pt x="165912" y="64211"/>
                </a:lnTo>
                <a:lnTo>
                  <a:pt x="165912" y="8534"/>
                </a:lnTo>
                <a:lnTo>
                  <a:pt x="207648" y="8534"/>
                </a:lnTo>
                <a:lnTo>
                  <a:pt x="201993" y="3746"/>
                </a:lnTo>
                <a:lnTo>
                  <a:pt x="198437" y="1993"/>
                </a:lnTo>
                <a:lnTo>
                  <a:pt x="191287" y="330"/>
                </a:lnTo>
                <a:lnTo>
                  <a:pt x="186969" y="0"/>
                </a:lnTo>
                <a:close/>
              </a:path>
              <a:path w="736600" h="74294">
                <a:moveTo>
                  <a:pt x="207648" y="8534"/>
                </a:moveTo>
                <a:lnTo>
                  <a:pt x="186893" y="8534"/>
                </a:lnTo>
                <a:lnTo>
                  <a:pt x="191033" y="9017"/>
                </a:lnTo>
                <a:lnTo>
                  <a:pt x="197180" y="11404"/>
                </a:lnTo>
                <a:lnTo>
                  <a:pt x="200215" y="14147"/>
                </a:lnTo>
                <a:lnTo>
                  <a:pt x="205193" y="22351"/>
                </a:lnTo>
                <a:lnTo>
                  <a:pt x="206451" y="28206"/>
                </a:lnTo>
                <a:lnTo>
                  <a:pt x="206428" y="41503"/>
                </a:lnTo>
                <a:lnTo>
                  <a:pt x="186207" y="64211"/>
                </a:lnTo>
                <a:lnTo>
                  <a:pt x="207327" y="64211"/>
                </a:lnTo>
                <a:lnTo>
                  <a:pt x="216408" y="41503"/>
                </a:lnTo>
                <a:lnTo>
                  <a:pt x="216408" y="29489"/>
                </a:lnTo>
                <a:lnTo>
                  <a:pt x="215455" y="23723"/>
                </a:lnTo>
                <a:lnTo>
                  <a:pt x="211645" y="13627"/>
                </a:lnTo>
                <a:lnTo>
                  <a:pt x="208787" y="9499"/>
                </a:lnTo>
                <a:lnTo>
                  <a:pt x="207648" y="8534"/>
                </a:lnTo>
                <a:close/>
              </a:path>
              <a:path w="736600" h="74294">
                <a:moveTo>
                  <a:pt x="285927" y="0"/>
                </a:moveTo>
                <a:lnTo>
                  <a:pt x="233400" y="0"/>
                </a:lnTo>
                <a:lnTo>
                  <a:pt x="233400" y="72745"/>
                </a:lnTo>
                <a:lnTo>
                  <a:pt x="287655" y="72745"/>
                </a:lnTo>
                <a:lnTo>
                  <a:pt x="287655" y="64211"/>
                </a:lnTo>
                <a:lnTo>
                  <a:pt x="243052" y="64211"/>
                </a:lnTo>
                <a:lnTo>
                  <a:pt x="243052" y="39420"/>
                </a:lnTo>
                <a:lnTo>
                  <a:pt x="283184" y="39420"/>
                </a:lnTo>
                <a:lnTo>
                  <a:pt x="283184" y="30886"/>
                </a:lnTo>
                <a:lnTo>
                  <a:pt x="243052" y="30886"/>
                </a:lnTo>
                <a:lnTo>
                  <a:pt x="243052" y="8534"/>
                </a:lnTo>
                <a:lnTo>
                  <a:pt x="285927" y="8534"/>
                </a:lnTo>
                <a:lnTo>
                  <a:pt x="285927" y="0"/>
                </a:lnTo>
                <a:close/>
              </a:path>
              <a:path w="736600" h="74294">
                <a:moveTo>
                  <a:pt x="335254" y="0"/>
                </a:moveTo>
                <a:lnTo>
                  <a:pt x="304546" y="0"/>
                </a:lnTo>
                <a:lnTo>
                  <a:pt x="304546" y="72745"/>
                </a:lnTo>
                <a:lnTo>
                  <a:pt x="335191" y="72745"/>
                </a:lnTo>
                <a:lnTo>
                  <a:pt x="339089" y="72339"/>
                </a:lnTo>
                <a:lnTo>
                  <a:pt x="345871" y="70675"/>
                </a:lnTo>
                <a:lnTo>
                  <a:pt x="348767" y="69456"/>
                </a:lnTo>
                <a:lnTo>
                  <a:pt x="351155" y="67843"/>
                </a:lnTo>
                <a:lnTo>
                  <a:pt x="353555" y="66255"/>
                </a:lnTo>
                <a:lnTo>
                  <a:pt x="355611" y="64211"/>
                </a:lnTo>
                <a:lnTo>
                  <a:pt x="314185" y="64211"/>
                </a:lnTo>
                <a:lnTo>
                  <a:pt x="314185" y="8534"/>
                </a:lnTo>
                <a:lnTo>
                  <a:pt x="355933" y="8534"/>
                </a:lnTo>
                <a:lnTo>
                  <a:pt x="350278" y="3746"/>
                </a:lnTo>
                <a:lnTo>
                  <a:pt x="346722" y="1993"/>
                </a:lnTo>
                <a:lnTo>
                  <a:pt x="339572" y="330"/>
                </a:lnTo>
                <a:lnTo>
                  <a:pt x="335254" y="0"/>
                </a:lnTo>
                <a:close/>
              </a:path>
              <a:path w="736600" h="74294">
                <a:moveTo>
                  <a:pt x="355933" y="8534"/>
                </a:moveTo>
                <a:lnTo>
                  <a:pt x="335178" y="8534"/>
                </a:lnTo>
                <a:lnTo>
                  <a:pt x="339318" y="9017"/>
                </a:lnTo>
                <a:lnTo>
                  <a:pt x="345465" y="11404"/>
                </a:lnTo>
                <a:lnTo>
                  <a:pt x="348500" y="14147"/>
                </a:lnTo>
                <a:lnTo>
                  <a:pt x="353479" y="22351"/>
                </a:lnTo>
                <a:lnTo>
                  <a:pt x="354736" y="28206"/>
                </a:lnTo>
                <a:lnTo>
                  <a:pt x="354713" y="41503"/>
                </a:lnTo>
                <a:lnTo>
                  <a:pt x="334492" y="64211"/>
                </a:lnTo>
                <a:lnTo>
                  <a:pt x="355611" y="64211"/>
                </a:lnTo>
                <a:lnTo>
                  <a:pt x="364693" y="41503"/>
                </a:lnTo>
                <a:lnTo>
                  <a:pt x="364693" y="29489"/>
                </a:lnTo>
                <a:lnTo>
                  <a:pt x="363740" y="23723"/>
                </a:lnTo>
                <a:lnTo>
                  <a:pt x="359930" y="13627"/>
                </a:lnTo>
                <a:lnTo>
                  <a:pt x="357073" y="9499"/>
                </a:lnTo>
                <a:lnTo>
                  <a:pt x="355933" y="8534"/>
                </a:lnTo>
                <a:close/>
              </a:path>
              <a:path w="736600" h="74294">
                <a:moveTo>
                  <a:pt x="412762" y="0"/>
                </a:moveTo>
                <a:lnTo>
                  <a:pt x="402323" y="0"/>
                </a:lnTo>
                <a:lnTo>
                  <a:pt x="430441" y="72745"/>
                </a:lnTo>
                <a:lnTo>
                  <a:pt x="440448" y="72745"/>
                </a:lnTo>
                <a:lnTo>
                  <a:pt x="443557" y="64770"/>
                </a:lnTo>
                <a:lnTo>
                  <a:pt x="435470" y="64770"/>
                </a:lnTo>
                <a:lnTo>
                  <a:pt x="434363" y="60782"/>
                </a:lnTo>
                <a:lnTo>
                  <a:pt x="433076" y="56832"/>
                </a:lnTo>
                <a:lnTo>
                  <a:pt x="412762" y="0"/>
                </a:lnTo>
                <a:close/>
              </a:path>
              <a:path w="736600" h="74294">
                <a:moveTo>
                  <a:pt x="504024" y="0"/>
                </a:moveTo>
                <a:lnTo>
                  <a:pt x="493445" y="0"/>
                </a:lnTo>
                <a:lnTo>
                  <a:pt x="465543" y="72745"/>
                </a:lnTo>
                <a:lnTo>
                  <a:pt x="475754" y="72745"/>
                </a:lnTo>
                <a:lnTo>
                  <a:pt x="483641" y="50698"/>
                </a:lnTo>
                <a:lnTo>
                  <a:pt x="524665" y="50698"/>
                </a:lnTo>
                <a:lnTo>
                  <a:pt x="521480" y="42875"/>
                </a:lnTo>
                <a:lnTo>
                  <a:pt x="486460" y="42875"/>
                </a:lnTo>
                <a:lnTo>
                  <a:pt x="494449" y="21513"/>
                </a:lnTo>
                <a:lnTo>
                  <a:pt x="496112" y="16916"/>
                </a:lnTo>
                <a:lnTo>
                  <a:pt x="497459" y="12255"/>
                </a:lnTo>
                <a:lnTo>
                  <a:pt x="498462" y="7518"/>
                </a:lnTo>
                <a:lnTo>
                  <a:pt x="507085" y="7518"/>
                </a:lnTo>
                <a:lnTo>
                  <a:pt x="504024" y="0"/>
                </a:lnTo>
                <a:close/>
              </a:path>
              <a:path w="736600" h="74294">
                <a:moveTo>
                  <a:pt x="524665" y="50698"/>
                </a:moveTo>
                <a:lnTo>
                  <a:pt x="514273" y="50698"/>
                </a:lnTo>
                <a:lnTo>
                  <a:pt x="522693" y="72745"/>
                </a:lnTo>
                <a:lnTo>
                  <a:pt x="533641" y="72745"/>
                </a:lnTo>
                <a:lnTo>
                  <a:pt x="524665" y="50698"/>
                </a:lnTo>
                <a:close/>
              </a:path>
              <a:path w="736600" h="74294">
                <a:moveTo>
                  <a:pt x="468807" y="0"/>
                </a:moveTo>
                <a:lnTo>
                  <a:pt x="458990" y="0"/>
                </a:lnTo>
                <a:lnTo>
                  <a:pt x="437795" y="57099"/>
                </a:lnTo>
                <a:lnTo>
                  <a:pt x="436509" y="61061"/>
                </a:lnTo>
                <a:lnTo>
                  <a:pt x="435470" y="64770"/>
                </a:lnTo>
                <a:lnTo>
                  <a:pt x="443557" y="64770"/>
                </a:lnTo>
                <a:lnTo>
                  <a:pt x="468807" y="0"/>
                </a:lnTo>
                <a:close/>
              </a:path>
              <a:path w="736600" h="74294">
                <a:moveTo>
                  <a:pt x="507085" y="7518"/>
                </a:moveTo>
                <a:lnTo>
                  <a:pt x="498462" y="7518"/>
                </a:lnTo>
                <a:lnTo>
                  <a:pt x="499656" y="11518"/>
                </a:lnTo>
                <a:lnTo>
                  <a:pt x="501383" y="16573"/>
                </a:lnTo>
                <a:lnTo>
                  <a:pt x="503669" y="22707"/>
                </a:lnTo>
                <a:lnTo>
                  <a:pt x="511263" y="42875"/>
                </a:lnTo>
                <a:lnTo>
                  <a:pt x="521480" y="42875"/>
                </a:lnTo>
                <a:lnTo>
                  <a:pt x="507085" y="7518"/>
                </a:lnTo>
                <a:close/>
              </a:path>
              <a:path w="736600" h="74294">
                <a:moveTo>
                  <a:pt x="554101" y="0"/>
                </a:moveTo>
                <a:lnTo>
                  <a:pt x="544449" y="0"/>
                </a:lnTo>
                <a:lnTo>
                  <a:pt x="544449" y="72745"/>
                </a:lnTo>
                <a:lnTo>
                  <a:pt x="589864" y="72745"/>
                </a:lnTo>
                <a:lnTo>
                  <a:pt x="589864" y="64211"/>
                </a:lnTo>
                <a:lnTo>
                  <a:pt x="554101" y="64211"/>
                </a:lnTo>
                <a:lnTo>
                  <a:pt x="554101" y="0"/>
                </a:lnTo>
                <a:close/>
              </a:path>
              <a:path w="736600" h="74294">
                <a:moveTo>
                  <a:pt x="614794" y="0"/>
                </a:moveTo>
                <a:lnTo>
                  <a:pt x="605142" y="0"/>
                </a:lnTo>
                <a:lnTo>
                  <a:pt x="605142" y="49707"/>
                </a:lnTo>
                <a:lnTo>
                  <a:pt x="627062" y="73964"/>
                </a:lnTo>
                <a:lnTo>
                  <a:pt x="640867" y="73964"/>
                </a:lnTo>
                <a:lnTo>
                  <a:pt x="646506" y="72605"/>
                </a:lnTo>
                <a:lnTo>
                  <a:pt x="655129" y="67221"/>
                </a:lnTo>
                <a:lnTo>
                  <a:pt x="656733" y="65328"/>
                </a:lnTo>
                <a:lnTo>
                  <a:pt x="628916" y="65328"/>
                </a:lnTo>
                <a:lnTo>
                  <a:pt x="625424" y="64516"/>
                </a:lnTo>
                <a:lnTo>
                  <a:pt x="619721" y="61277"/>
                </a:lnTo>
                <a:lnTo>
                  <a:pt x="617715" y="58953"/>
                </a:lnTo>
                <a:lnTo>
                  <a:pt x="615378" y="52984"/>
                </a:lnTo>
                <a:lnTo>
                  <a:pt x="614921" y="49326"/>
                </a:lnTo>
                <a:lnTo>
                  <a:pt x="614794" y="0"/>
                </a:lnTo>
                <a:close/>
              </a:path>
              <a:path w="736600" h="74294">
                <a:moveTo>
                  <a:pt x="662241" y="0"/>
                </a:moveTo>
                <a:lnTo>
                  <a:pt x="652589" y="0"/>
                </a:lnTo>
                <a:lnTo>
                  <a:pt x="652589" y="51130"/>
                </a:lnTo>
                <a:lnTo>
                  <a:pt x="651090" y="57302"/>
                </a:lnTo>
                <a:lnTo>
                  <a:pt x="645096" y="63715"/>
                </a:lnTo>
                <a:lnTo>
                  <a:pt x="640067" y="65328"/>
                </a:lnTo>
                <a:lnTo>
                  <a:pt x="656733" y="65328"/>
                </a:lnTo>
                <a:lnTo>
                  <a:pt x="658101" y="63715"/>
                </a:lnTo>
                <a:lnTo>
                  <a:pt x="659764" y="59435"/>
                </a:lnTo>
                <a:lnTo>
                  <a:pt x="661403" y="55130"/>
                </a:lnTo>
                <a:lnTo>
                  <a:pt x="662186" y="49707"/>
                </a:lnTo>
                <a:lnTo>
                  <a:pt x="662241" y="0"/>
                </a:lnTo>
                <a:close/>
              </a:path>
              <a:path w="736600" h="74294">
                <a:moveTo>
                  <a:pt x="734606" y="0"/>
                </a:moveTo>
                <a:lnTo>
                  <a:pt x="682078" y="0"/>
                </a:lnTo>
                <a:lnTo>
                  <a:pt x="682078" y="72745"/>
                </a:lnTo>
                <a:lnTo>
                  <a:pt x="736333" y="72745"/>
                </a:lnTo>
                <a:lnTo>
                  <a:pt x="736333" y="64211"/>
                </a:lnTo>
                <a:lnTo>
                  <a:pt x="691730" y="64211"/>
                </a:lnTo>
                <a:lnTo>
                  <a:pt x="691730" y="39420"/>
                </a:lnTo>
                <a:lnTo>
                  <a:pt x="731862" y="39420"/>
                </a:lnTo>
                <a:lnTo>
                  <a:pt x="731862" y="30886"/>
                </a:lnTo>
                <a:lnTo>
                  <a:pt x="691730" y="30886"/>
                </a:lnTo>
                <a:lnTo>
                  <a:pt x="691730" y="8534"/>
                </a:lnTo>
                <a:lnTo>
                  <a:pt x="734606" y="8534"/>
                </a:lnTo>
                <a:lnTo>
                  <a:pt x="73460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25432" y="1621548"/>
            <a:ext cx="391795" cy="75565"/>
          </a:xfrm>
          <a:custGeom>
            <a:avLst/>
            <a:gdLst/>
            <a:ahLst/>
            <a:cxnLst/>
            <a:rect l="l" t="t" r="r" b="b"/>
            <a:pathLst>
              <a:path w="391795" h="75564">
                <a:moveTo>
                  <a:pt x="30708" y="1219"/>
                </a:moveTo>
                <a:lnTo>
                  <a:pt x="0" y="1219"/>
                </a:lnTo>
                <a:lnTo>
                  <a:pt x="0" y="73964"/>
                </a:lnTo>
                <a:lnTo>
                  <a:pt x="30645" y="73964"/>
                </a:lnTo>
                <a:lnTo>
                  <a:pt x="34543" y="73558"/>
                </a:lnTo>
                <a:lnTo>
                  <a:pt x="41325" y="71894"/>
                </a:lnTo>
                <a:lnTo>
                  <a:pt x="44221" y="70675"/>
                </a:lnTo>
                <a:lnTo>
                  <a:pt x="46609" y="69062"/>
                </a:lnTo>
                <a:lnTo>
                  <a:pt x="49022" y="67475"/>
                </a:lnTo>
                <a:lnTo>
                  <a:pt x="51066" y="65430"/>
                </a:lnTo>
                <a:lnTo>
                  <a:pt x="9652" y="65430"/>
                </a:lnTo>
                <a:lnTo>
                  <a:pt x="9652" y="9753"/>
                </a:lnTo>
                <a:lnTo>
                  <a:pt x="51387" y="9753"/>
                </a:lnTo>
                <a:lnTo>
                  <a:pt x="45732" y="4965"/>
                </a:lnTo>
                <a:lnTo>
                  <a:pt x="42176" y="3213"/>
                </a:lnTo>
                <a:lnTo>
                  <a:pt x="35026" y="1549"/>
                </a:lnTo>
                <a:lnTo>
                  <a:pt x="30708" y="1219"/>
                </a:lnTo>
                <a:close/>
              </a:path>
              <a:path w="391795" h="75564">
                <a:moveTo>
                  <a:pt x="51387" y="9753"/>
                </a:moveTo>
                <a:lnTo>
                  <a:pt x="30632" y="9753"/>
                </a:lnTo>
                <a:lnTo>
                  <a:pt x="34772" y="10236"/>
                </a:lnTo>
                <a:lnTo>
                  <a:pt x="40919" y="12623"/>
                </a:lnTo>
                <a:lnTo>
                  <a:pt x="43954" y="15366"/>
                </a:lnTo>
                <a:lnTo>
                  <a:pt x="48933" y="23571"/>
                </a:lnTo>
                <a:lnTo>
                  <a:pt x="50190" y="29425"/>
                </a:lnTo>
                <a:lnTo>
                  <a:pt x="50165" y="42722"/>
                </a:lnTo>
                <a:lnTo>
                  <a:pt x="29946" y="65430"/>
                </a:lnTo>
                <a:lnTo>
                  <a:pt x="51066" y="65430"/>
                </a:lnTo>
                <a:lnTo>
                  <a:pt x="60147" y="42722"/>
                </a:lnTo>
                <a:lnTo>
                  <a:pt x="60147" y="30708"/>
                </a:lnTo>
                <a:lnTo>
                  <a:pt x="59194" y="24942"/>
                </a:lnTo>
                <a:lnTo>
                  <a:pt x="55384" y="14846"/>
                </a:lnTo>
                <a:lnTo>
                  <a:pt x="52527" y="10718"/>
                </a:lnTo>
                <a:lnTo>
                  <a:pt x="51387" y="9753"/>
                </a:lnTo>
                <a:close/>
              </a:path>
              <a:path w="391795" h="75564">
                <a:moveTo>
                  <a:pt x="129667" y="1219"/>
                </a:moveTo>
                <a:lnTo>
                  <a:pt x="77139" y="1219"/>
                </a:lnTo>
                <a:lnTo>
                  <a:pt x="77139" y="73964"/>
                </a:lnTo>
                <a:lnTo>
                  <a:pt x="131394" y="73964"/>
                </a:lnTo>
                <a:lnTo>
                  <a:pt x="131394" y="65430"/>
                </a:lnTo>
                <a:lnTo>
                  <a:pt x="86791" y="65430"/>
                </a:lnTo>
                <a:lnTo>
                  <a:pt x="86791" y="40639"/>
                </a:lnTo>
                <a:lnTo>
                  <a:pt x="126923" y="40639"/>
                </a:lnTo>
                <a:lnTo>
                  <a:pt x="126923" y="32105"/>
                </a:lnTo>
                <a:lnTo>
                  <a:pt x="86791" y="32105"/>
                </a:lnTo>
                <a:lnTo>
                  <a:pt x="86791" y="9753"/>
                </a:lnTo>
                <a:lnTo>
                  <a:pt x="129667" y="9753"/>
                </a:lnTo>
                <a:lnTo>
                  <a:pt x="129667" y="1219"/>
                </a:lnTo>
                <a:close/>
              </a:path>
              <a:path w="391795" h="75564">
                <a:moveTo>
                  <a:pt x="154178" y="49783"/>
                </a:moveTo>
                <a:lnTo>
                  <a:pt x="145135" y="50596"/>
                </a:lnTo>
                <a:lnTo>
                  <a:pt x="145262" y="55448"/>
                </a:lnTo>
                <a:lnTo>
                  <a:pt x="146583" y="59804"/>
                </a:lnTo>
                <a:lnTo>
                  <a:pt x="151650" y="67513"/>
                </a:lnTo>
                <a:lnTo>
                  <a:pt x="155117" y="70396"/>
                </a:lnTo>
                <a:lnTo>
                  <a:pt x="164007" y="74218"/>
                </a:lnTo>
                <a:lnTo>
                  <a:pt x="169506" y="75183"/>
                </a:lnTo>
                <a:lnTo>
                  <a:pt x="181279" y="75183"/>
                </a:lnTo>
                <a:lnTo>
                  <a:pt x="185968" y="74218"/>
                </a:lnTo>
                <a:lnTo>
                  <a:pt x="194233" y="70434"/>
                </a:lnTo>
                <a:lnTo>
                  <a:pt x="197408" y="67779"/>
                </a:lnTo>
                <a:lnTo>
                  <a:pt x="198140" y="66649"/>
                </a:lnTo>
                <a:lnTo>
                  <a:pt x="171513" y="66649"/>
                </a:lnTo>
                <a:lnTo>
                  <a:pt x="167792" y="65912"/>
                </a:lnTo>
                <a:lnTo>
                  <a:pt x="161175" y="63017"/>
                </a:lnTo>
                <a:lnTo>
                  <a:pt x="158750" y="61125"/>
                </a:lnTo>
                <a:lnTo>
                  <a:pt x="155600" y="56438"/>
                </a:lnTo>
                <a:lnTo>
                  <a:pt x="154597" y="53441"/>
                </a:lnTo>
                <a:lnTo>
                  <a:pt x="154178" y="49783"/>
                </a:lnTo>
                <a:close/>
              </a:path>
              <a:path w="391795" h="75564">
                <a:moveTo>
                  <a:pt x="178866" y="0"/>
                </a:moveTo>
                <a:lnTo>
                  <a:pt x="168579" y="0"/>
                </a:lnTo>
                <a:lnTo>
                  <a:pt x="164134" y="825"/>
                </a:lnTo>
                <a:lnTo>
                  <a:pt x="156121" y="4140"/>
                </a:lnTo>
                <a:lnTo>
                  <a:pt x="153085" y="6565"/>
                </a:lnTo>
                <a:lnTo>
                  <a:pt x="148920" y="12953"/>
                </a:lnTo>
                <a:lnTo>
                  <a:pt x="147878" y="16395"/>
                </a:lnTo>
                <a:lnTo>
                  <a:pt x="147878" y="23418"/>
                </a:lnTo>
                <a:lnTo>
                  <a:pt x="148717" y="26454"/>
                </a:lnTo>
                <a:lnTo>
                  <a:pt x="150551" y="29324"/>
                </a:lnTo>
                <a:lnTo>
                  <a:pt x="152120" y="31826"/>
                </a:lnTo>
                <a:lnTo>
                  <a:pt x="154698" y="34099"/>
                </a:lnTo>
                <a:lnTo>
                  <a:pt x="160845" y="37350"/>
                </a:lnTo>
                <a:lnTo>
                  <a:pt x="165519" y="38861"/>
                </a:lnTo>
                <a:lnTo>
                  <a:pt x="178892" y="42075"/>
                </a:lnTo>
                <a:lnTo>
                  <a:pt x="183210" y="43256"/>
                </a:lnTo>
                <a:lnTo>
                  <a:pt x="188201" y="45173"/>
                </a:lnTo>
                <a:lnTo>
                  <a:pt x="190398" y="46596"/>
                </a:lnTo>
                <a:lnTo>
                  <a:pt x="193040" y="49999"/>
                </a:lnTo>
                <a:lnTo>
                  <a:pt x="193687" y="51981"/>
                </a:lnTo>
                <a:lnTo>
                  <a:pt x="193687" y="56489"/>
                </a:lnTo>
                <a:lnTo>
                  <a:pt x="179324" y="66649"/>
                </a:lnTo>
                <a:lnTo>
                  <a:pt x="198140" y="66649"/>
                </a:lnTo>
                <a:lnTo>
                  <a:pt x="201841" y="60934"/>
                </a:lnTo>
                <a:lnTo>
                  <a:pt x="202946" y="57315"/>
                </a:lnTo>
                <a:lnTo>
                  <a:pt x="202946" y="49542"/>
                </a:lnTo>
                <a:lnTo>
                  <a:pt x="166636" y="29324"/>
                </a:lnTo>
                <a:lnTo>
                  <a:pt x="161810" y="27584"/>
                </a:lnTo>
                <a:lnTo>
                  <a:pt x="158064" y="24218"/>
                </a:lnTo>
                <a:lnTo>
                  <a:pt x="157111" y="22059"/>
                </a:lnTo>
                <a:lnTo>
                  <a:pt x="157138" y="16395"/>
                </a:lnTo>
                <a:lnTo>
                  <a:pt x="158457" y="13868"/>
                </a:lnTo>
                <a:lnTo>
                  <a:pt x="163779" y="9601"/>
                </a:lnTo>
                <a:lnTo>
                  <a:pt x="168021" y="8534"/>
                </a:lnTo>
                <a:lnTo>
                  <a:pt x="196092" y="8534"/>
                </a:lnTo>
                <a:lnTo>
                  <a:pt x="195008" y="6883"/>
                </a:lnTo>
                <a:lnTo>
                  <a:pt x="191846" y="4330"/>
                </a:lnTo>
                <a:lnTo>
                  <a:pt x="183616" y="863"/>
                </a:lnTo>
                <a:lnTo>
                  <a:pt x="178866" y="0"/>
                </a:lnTo>
                <a:close/>
              </a:path>
              <a:path w="391795" h="75564">
                <a:moveTo>
                  <a:pt x="196092" y="8534"/>
                </a:moveTo>
                <a:lnTo>
                  <a:pt x="179438" y="8534"/>
                </a:lnTo>
                <a:lnTo>
                  <a:pt x="183667" y="9702"/>
                </a:lnTo>
                <a:lnTo>
                  <a:pt x="189395" y="14389"/>
                </a:lnTo>
                <a:lnTo>
                  <a:pt x="191071" y="17856"/>
                </a:lnTo>
                <a:lnTo>
                  <a:pt x="191566" y="22453"/>
                </a:lnTo>
                <a:lnTo>
                  <a:pt x="200812" y="21742"/>
                </a:lnTo>
                <a:lnTo>
                  <a:pt x="200634" y="17475"/>
                </a:lnTo>
                <a:lnTo>
                  <a:pt x="199453" y="13652"/>
                </a:lnTo>
                <a:lnTo>
                  <a:pt x="196092" y="8534"/>
                </a:lnTo>
                <a:close/>
              </a:path>
              <a:path w="391795" h="75564">
                <a:moveTo>
                  <a:pt x="230898" y="1219"/>
                </a:moveTo>
                <a:lnTo>
                  <a:pt x="221246" y="1219"/>
                </a:lnTo>
                <a:lnTo>
                  <a:pt x="221246" y="73964"/>
                </a:lnTo>
                <a:lnTo>
                  <a:pt x="230898" y="73964"/>
                </a:lnTo>
                <a:lnTo>
                  <a:pt x="230898" y="1219"/>
                </a:lnTo>
                <a:close/>
              </a:path>
              <a:path w="391795" h="75564">
                <a:moveTo>
                  <a:pt x="290639" y="0"/>
                </a:moveTo>
                <a:lnTo>
                  <a:pt x="278142" y="0"/>
                </a:lnTo>
                <a:lnTo>
                  <a:pt x="271741" y="1485"/>
                </a:lnTo>
                <a:lnTo>
                  <a:pt x="260629" y="7429"/>
                </a:lnTo>
                <a:lnTo>
                  <a:pt x="256374" y="11988"/>
                </a:lnTo>
                <a:lnTo>
                  <a:pt x="250456" y="24256"/>
                </a:lnTo>
                <a:lnTo>
                  <a:pt x="248983" y="30860"/>
                </a:lnTo>
                <a:lnTo>
                  <a:pt x="249062" y="45415"/>
                </a:lnTo>
                <a:lnTo>
                  <a:pt x="278993" y="75183"/>
                </a:lnTo>
                <a:lnTo>
                  <a:pt x="291414" y="75183"/>
                </a:lnTo>
                <a:lnTo>
                  <a:pt x="296583" y="74231"/>
                </a:lnTo>
                <a:lnTo>
                  <a:pt x="306641" y="70434"/>
                </a:lnTo>
                <a:lnTo>
                  <a:pt x="311582" y="67538"/>
                </a:lnTo>
                <a:lnTo>
                  <a:pt x="312699" y="66649"/>
                </a:lnTo>
                <a:lnTo>
                  <a:pt x="280797" y="66649"/>
                </a:lnTo>
                <a:lnTo>
                  <a:pt x="276275" y="65582"/>
                </a:lnTo>
                <a:lnTo>
                  <a:pt x="258940" y="43903"/>
                </a:lnTo>
                <a:lnTo>
                  <a:pt x="258940" y="32130"/>
                </a:lnTo>
                <a:lnTo>
                  <a:pt x="281051" y="8229"/>
                </a:lnTo>
                <a:lnTo>
                  <a:pt x="308495" y="8229"/>
                </a:lnTo>
                <a:lnTo>
                  <a:pt x="307225" y="6629"/>
                </a:lnTo>
                <a:lnTo>
                  <a:pt x="303898" y="4267"/>
                </a:lnTo>
                <a:lnTo>
                  <a:pt x="295402" y="850"/>
                </a:lnTo>
                <a:lnTo>
                  <a:pt x="290639" y="0"/>
                </a:lnTo>
                <a:close/>
              </a:path>
              <a:path w="391795" h="75564">
                <a:moveTo>
                  <a:pt x="316242" y="36880"/>
                </a:moveTo>
                <a:lnTo>
                  <a:pt x="285457" y="36880"/>
                </a:lnTo>
                <a:lnTo>
                  <a:pt x="285457" y="45415"/>
                </a:lnTo>
                <a:lnTo>
                  <a:pt x="306793" y="45415"/>
                </a:lnTo>
                <a:lnTo>
                  <a:pt x="306793" y="59042"/>
                </a:lnTo>
                <a:lnTo>
                  <a:pt x="304736" y="60883"/>
                </a:lnTo>
                <a:lnTo>
                  <a:pt x="301739" y="62598"/>
                </a:lnTo>
                <a:lnTo>
                  <a:pt x="293814" y="65836"/>
                </a:lnTo>
                <a:lnTo>
                  <a:pt x="289750" y="66649"/>
                </a:lnTo>
                <a:lnTo>
                  <a:pt x="312699" y="66649"/>
                </a:lnTo>
                <a:lnTo>
                  <a:pt x="316242" y="63830"/>
                </a:lnTo>
                <a:lnTo>
                  <a:pt x="316242" y="36880"/>
                </a:lnTo>
                <a:close/>
              </a:path>
              <a:path w="391795" h="75564">
                <a:moveTo>
                  <a:pt x="308495" y="8229"/>
                </a:moveTo>
                <a:lnTo>
                  <a:pt x="289115" y="8229"/>
                </a:lnTo>
                <a:lnTo>
                  <a:pt x="292442" y="8864"/>
                </a:lnTo>
                <a:lnTo>
                  <a:pt x="298462" y="11417"/>
                </a:lnTo>
                <a:lnTo>
                  <a:pt x="306451" y="23952"/>
                </a:lnTo>
                <a:lnTo>
                  <a:pt x="315137" y="21589"/>
                </a:lnTo>
                <a:lnTo>
                  <a:pt x="313880" y="16687"/>
                </a:lnTo>
                <a:lnTo>
                  <a:pt x="312051" y="12712"/>
                </a:lnTo>
                <a:lnTo>
                  <a:pt x="308495" y="8229"/>
                </a:lnTo>
                <a:close/>
              </a:path>
              <a:path w="391795" h="75564">
                <a:moveTo>
                  <a:pt x="343801" y="1219"/>
                </a:moveTo>
                <a:lnTo>
                  <a:pt x="333921" y="1219"/>
                </a:lnTo>
                <a:lnTo>
                  <a:pt x="333921" y="73964"/>
                </a:lnTo>
                <a:lnTo>
                  <a:pt x="343166" y="73964"/>
                </a:lnTo>
                <a:lnTo>
                  <a:pt x="343166" y="16865"/>
                </a:lnTo>
                <a:lnTo>
                  <a:pt x="354262" y="16865"/>
                </a:lnTo>
                <a:lnTo>
                  <a:pt x="343801" y="1219"/>
                </a:lnTo>
                <a:close/>
              </a:path>
              <a:path w="391795" h="75564">
                <a:moveTo>
                  <a:pt x="354262" y="16865"/>
                </a:moveTo>
                <a:lnTo>
                  <a:pt x="343166" y="16865"/>
                </a:lnTo>
                <a:lnTo>
                  <a:pt x="381330" y="73964"/>
                </a:lnTo>
                <a:lnTo>
                  <a:pt x="391223" y="73964"/>
                </a:lnTo>
                <a:lnTo>
                  <a:pt x="391223" y="58318"/>
                </a:lnTo>
                <a:lnTo>
                  <a:pt x="381977" y="58318"/>
                </a:lnTo>
                <a:lnTo>
                  <a:pt x="354262" y="16865"/>
                </a:lnTo>
                <a:close/>
              </a:path>
              <a:path w="391795" h="75564">
                <a:moveTo>
                  <a:pt x="391223" y="1219"/>
                </a:moveTo>
                <a:lnTo>
                  <a:pt x="381977" y="1219"/>
                </a:lnTo>
                <a:lnTo>
                  <a:pt x="381977" y="58318"/>
                </a:lnTo>
                <a:lnTo>
                  <a:pt x="391223" y="58318"/>
                </a:lnTo>
                <a:lnTo>
                  <a:pt x="391223" y="12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30385" y="1916493"/>
            <a:ext cx="732790" cy="75565"/>
          </a:xfrm>
          <a:custGeom>
            <a:avLst/>
            <a:gdLst/>
            <a:ahLst/>
            <a:cxnLst/>
            <a:rect l="l" t="t" r="r" b="b"/>
            <a:pathLst>
              <a:path w="732789" h="75564">
                <a:moveTo>
                  <a:pt x="52527" y="1219"/>
                </a:moveTo>
                <a:lnTo>
                  <a:pt x="0" y="1219"/>
                </a:lnTo>
                <a:lnTo>
                  <a:pt x="0" y="73964"/>
                </a:lnTo>
                <a:lnTo>
                  <a:pt x="54254" y="73964"/>
                </a:lnTo>
                <a:lnTo>
                  <a:pt x="54254" y="65430"/>
                </a:lnTo>
                <a:lnTo>
                  <a:pt x="9652" y="65430"/>
                </a:lnTo>
                <a:lnTo>
                  <a:pt x="9652" y="40640"/>
                </a:lnTo>
                <a:lnTo>
                  <a:pt x="49784" y="40640"/>
                </a:lnTo>
                <a:lnTo>
                  <a:pt x="49784" y="32105"/>
                </a:lnTo>
                <a:lnTo>
                  <a:pt x="9652" y="32105"/>
                </a:lnTo>
                <a:lnTo>
                  <a:pt x="9652" y="9753"/>
                </a:lnTo>
                <a:lnTo>
                  <a:pt x="52527" y="9753"/>
                </a:lnTo>
                <a:lnTo>
                  <a:pt x="52527" y="1219"/>
                </a:lnTo>
                <a:close/>
              </a:path>
              <a:path w="732789" h="75564">
                <a:moveTo>
                  <a:pt x="80924" y="1219"/>
                </a:moveTo>
                <a:lnTo>
                  <a:pt x="71031" y="1219"/>
                </a:lnTo>
                <a:lnTo>
                  <a:pt x="71031" y="73964"/>
                </a:lnTo>
                <a:lnTo>
                  <a:pt x="80276" y="73964"/>
                </a:lnTo>
                <a:lnTo>
                  <a:pt x="80276" y="16865"/>
                </a:lnTo>
                <a:lnTo>
                  <a:pt x="91382" y="16865"/>
                </a:lnTo>
                <a:lnTo>
                  <a:pt x="80924" y="1219"/>
                </a:lnTo>
                <a:close/>
              </a:path>
              <a:path w="732789" h="75564">
                <a:moveTo>
                  <a:pt x="91382" y="16865"/>
                </a:moveTo>
                <a:lnTo>
                  <a:pt x="80276" y="16865"/>
                </a:lnTo>
                <a:lnTo>
                  <a:pt x="118452" y="73964"/>
                </a:lnTo>
                <a:lnTo>
                  <a:pt x="128333" y="73964"/>
                </a:lnTo>
                <a:lnTo>
                  <a:pt x="128333" y="58318"/>
                </a:lnTo>
                <a:lnTo>
                  <a:pt x="119087" y="58318"/>
                </a:lnTo>
                <a:lnTo>
                  <a:pt x="91382" y="16865"/>
                </a:lnTo>
                <a:close/>
              </a:path>
              <a:path w="732789" h="75564">
                <a:moveTo>
                  <a:pt x="128333" y="1219"/>
                </a:moveTo>
                <a:lnTo>
                  <a:pt x="119087" y="1219"/>
                </a:lnTo>
                <a:lnTo>
                  <a:pt x="119087" y="58318"/>
                </a:lnTo>
                <a:lnTo>
                  <a:pt x="128333" y="58318"/>
                </a:lnTo>
                <a:lnTo>
                  <a:pt x="128333" y="1219"/>
                </a:lnTo>
                <a:close/>
              </a:path>
              <a:path w="732789" h="75564">
                <a:moveTo>
                  <a:pt x="187299" y="0"/>
                </a:moveTo>
                <a:lnTo>
                  <a:pt x="174790" y="0"/>
                </a:lnTo>
                <a:lnTo>
                  <a:pt x="168389" y="1485"/>
                </a:lnTo>
                <a:lnTo>
                  <a:pt x="157289" y="7429"/>
                </a:lnTo>
                <a:lnTo>
                  <a:pt x="153035" y="11988"/>
                </a:lnTo>
                <a:lnTo>
                  <a:pt x="147116" y="24256"/>
                </a:lnTo>
                <a:lnTo>
                  <a:pt x="145643" y="30861"/>
                </a:lnTo>
                <a:lnTo>
                  <a:pt x="145722" y="45415"/>
                </a:lnTo>
                <a:lnTo>
                  <a:pt x="175641" y="75183"/>
                </a:lnTo>
                <a:lnTo>
                  <a:pt x="188074" y="75183"/>
                </a:lnTo>
                <a:lnTo>
                  <a:pt x="193243" y="74231"/>
                </a:lnTo>
                <a:lnTo>
                  <a:pt x="203301" y="70434"/>
                </a:lnTo>
                <a:lnTo>
                  <a:pt x="208229" y="67538"/>
                </a:lnTo>
                <a:lnTo>
                  <a:pt x="209349" y="66649"/>
                </a:lnTo>
                <a:lnTo>
                  <a:pt x="177457" y="66649"/>
                </a:lnTo>
                <a:lnTo>
                  <a:pt x="172935" y="65582"/>
                </a:lnTo>
                <a:lnTo>
                  <a:pt x="155600" y="43903"/>
                </a:lnTo>
                <a:lnTo>
                  <a:pt x="155600" y="32130"/>
                </a:lnTo>
                <a:lnTo>
                  <a:pt x="177711" y="8229"/>
                </a:lnTo>
                <a:lnTo>
                  <a:pt x="205155" y="8229"/>
                </a:lnTo>
                <a:lnTo>
                  <a:pt x="203885" y="6629"/>
                </a:lnTo>
                <a:lnTo>
                  <a:pt x="200558" y="4267"/>
                </a:lnTo>
                <a:lnTo>
                  <a:pt x="192049" y="850"/>
                </a:lnTo>
                <a:lnTo>
                  <a:pt x="187299" y="0"/>
                </a:lnTo>
                <a:close/>
              </a:path>
              <a:path w="732789" h="75564">
                <a:moveTo>
                  <a:pt x="212902" y="36880"/>
                </a:moveTo>
                <a:lnTo>
                  <a:pt x="182105" y="36880"/>
                </a:lnTo>
                <a:lnTo>
                  <a:pt x="182105" y="45415"/>
                </a:lnTo>
                <a:lnTo>
                  <a:pt x="203441" y="45415"/>
                </a:lnTo>
                <a:lnTo>
                  <a:pt x="203441" y="59042"/>
                </a:lnTo>
                <a:lnTo>
                  <a:pt x="201396" y="60883"/>
                </a:lnTo>
                <a:lnTo>
                  <a:pt x="198399" y="62598"/>
                </a:lnTo>
                <a:lnTo>
                  <a:pt x="190474" y="65836"/>
                </a:lnTo>
                <a:lnTo>
                  <a:pt x="186410" y="66649"/>
                </a:lnTo>
                <a:lnTo>
                  <a:pt x="209349" y="66649"/>
                </a:lnTo>
                <a:lnTo>
                  <a:pt x="212902" y="63830"/>
                </a:lnTo>
                <a:lnTo>
                  <a:pt x="212902" y="36880"/>
                </a:lnTo>
                <a:close/>
              </a:path>
              <a:path w="732789" h="75564">
                <a:moveTo>
                  <a:pt x="205155" y="8229"/>
                </a:moveTo>
                <a:lnTo>
                  <a:pt x="185762" y="8229"/>
                </a:lnTo>
                <a:lnTo>
                  <a:pt x="189103" y="8864"/>
                </a:lnTo>
                <a:lnTo>
                  <a:pt x="195122" y="11404"/>
                </a:lnTo>
                <a:lnTo>
                  <a:pt x="203111" y="23952"/>
                </a:lnTo>
                <a:lnTo>
                  <a:pt x="211797" y="21590"/>
                </a:lnTo>
                <a:lnTo>
                  <a:pt x="210540" y="16687"/>
                </a:lnTo>
                <a:lnTo>
                  <a:pt x="208711" y="12712"/>
                </a:lnTo>
                <a:lnTo>
                  <a:pt x="205155" y="8229"/>
                </a:lnTo>
                <a:close/>
              </a:path>
              <a:path w="732789" h="75564">
                <a:moveTo>
                  <a:pt x="241947" y="1219"/>
                </a:moveTo>
                <a:lnTo>
                  <a:pt x="232295" y="1219"/>
                </a:lnTo>
                <a:lnTo>
                  <a:pt x="232295" y="73964"/>
                </a:lnTo>
                <a:lnTo>
                  <a:pt x="241947" y="73964"/>
                </a:lnTo>
                <a:lnTo>
                  <a:pt x="241947" y="1219"/>
                </a:lnTo>
                <a:close/>
              </a:path>
              <a:path w="732789" h="75564">
                <a:moveTo>
                  <a:pt x="272262" y="1219"/>
                </a:moveTo>
                <a:lnTo>
                  <a:pt x="262369" y="1219"/>
                </a:lnTo>
                <a:lnTo>
                  <a:pt x="262369" y="73964"/>
                </a:lnTo>
                <a:lnTo>
                  <a:pt x="271614" y="73964"/>
                </a:lnTo>
                <a:lnTo>
                  <a:pt x="271614" y="16865"/>
                </a:lnTo>
                <a:lnTo>
                  <a:pt x="282720" y="16865"/>
                </a:lnTo>
                <a:lnTo>
                  <a:pt x="272262" y="1219"/>
                </a:lnTo>
                <a:close/>
              </a:path>
              <a:path w="732789" h="75564">
                <a:moveTo>
                  <a:pt x="282720" y="16865"/>
                </a:moveTo>
                <a:lnTo>
                  <a:pt x="271614" y="16865"/>
                </a:lnTo>
                <a:lnTo>
                  <a:pt x="309778" y="73964"/>
                </a:lnTo>
                <a:lnTo>
                  <a:pt x="319671" y="73964"/>
                </a:lnTo>
                <a:lnTo>
                  <a:pt x="319671" y="58318"/>
                </a:lnTo>
                <a:lnTo>
                  <a:pt x="310426" y="58318"/>
                </a:lnTo>
                <a:lnTo>
                  <a:pt x="282720" y="16865"/>
                </a:lnTo>
                <a:close/>
              </a:path>
              <a:path w="732789" h="75564">
                <a:moveTo>
                  <a:pt x="319671" y="1219"/>
                </a:moveTo>
                <a:lnTo>
                  <a:pt x="310426" y="1219"/>
                </a:lnTo>
                <a:lnTo>
                  <a:pt x="310426" y="58318"/>
                </a:lnTo>
                <a:lnTo>
                  <a:pt x="319671" y="58318"/>
                </a:lnTo>
                <a:lnTo>
                  <a:pt x="319671" y="1219"/>
                </a:lnTo>
                <a:close/>
              </a:path>
              <a:path w="732789" h="75564">
                <a:moveTo>
                  <a:pt x="392150" y="1219"/>
                </a:moveTo>
                <a:lnTo>
                  <a:pt x="339623" y="1219"/>
                </a:lnTo>
                <a:lnTo>
                  <a:pt x="339623" y="73964"/>
                </a:lnTo>
                <a:lnTo>
                  <a:pt x="393877" y="73964"/>
                </a:lnTo>
                <a:lnTo>
                  <a:pt x="393877" y="65430"/>
                </a:lnTo>
                <a:lnTo>
                  <a:pt x="349275" y="65430"/>
                </a:lnTo>
                <a:lnTo>
                  <a:pt x="349275" y="40640"/>
                </a:lnTo>
                <a:lnTo>
                  <a:pt x="389407" y="40640"/>
                </a:lnTo>
                <a:lnTo>
                  <a:pt x="389407" y="32105"/>
                </a:lnTo>
                <a:lnTo>
                  <a:pt x="349275" y="32105"/>
                </a:lnTo>
                <a:lnTo>
                  <a:pt x="349275" y="9753"/>
                </a:lnTo>
                <a:lnTo>
                  <a:pt x="392150" y="9753"/>
                </a:lnTo>
                <a:lnTo>
                  <a:pt x="392150" y="1219"/>
                </a:lnTo>
                <a:close/>
              </a:path>
              <a:path w="732789" h="75564">
                <a:moveTo>
                  <a:pt x="463486" y="1219"/>
                </a:moveTo>
                <a:lnTo>
                  <a:pt x="410959" y="1219"/>
                </a:lnTo>
                <a:lnTo>
                  <a:pt x="410959" y="73964"/>
                </a:lnTo>
                <a:lnTo>
                  <a:pt x="465213" y="73964"/>
                </a:lnTo>
                <a:lnTo>
                  <a:pt x="465213" y="65430"/>
                </a:lnTo>
                <a:lnTo>
                  <a:pt x="420611" y="65430"/>
                </a:lnTo>
                <a:lnTo>
                  <a:pt x="420611" y="40640"/>
                </a:lnTo>
                <a:lnTo>
                  <a:pt x="460743" y="40640"/>
                </a:lnTo>
                <a:lnTo>
                  <a:pt x="460743" y="32105"/>
                </a:lnTo>
                <a:lnTo>
                  <a:pt x="420611" y="32105"/>
                </a:lnTo>
                <a:lnTo>
                  <a:pt x="420611" y="9753"/>
                </a:lnTo>
                <a:lnTo>
                  <a:pt x="463486" y="9753"/>
                </a:lnTo>
                <a:lnTo>
                  <a:pt x="463486" y="1219"/>
                </a:lnTo>
                <a:close/>
              </a:path>
              <a:path w="732789" h="75564">
                <a:moveTo>
                  <a:pt x="521030" y="1219"/>
                </a:moveTo>
                <a:lnTo>
                  <a:pt x="482307" y="1219"/>
                </a:lnTo>
                <a:lnTo>
                  <a:pt x="482307" y="73964"/>
                </a:lnTo>
                <a:lnTo>
                  <a:pt x="491959" y="73964"/>
                </a:lnTo>
                <a:lnTo>
                  <a:pt x="491959" y="41655"/>
                </a:lnTo>
                <a:lnTo>
                  <a:pt x="521652" y="41655"/>
                </a:lnTo>
                <a:lnTo>
                  <a:pt x="519950" y="40843"/>
                </a:lnTo>
                <a:lnTo>
                  <a:pt x="526923" y="39877"/>
                </a:lnTo>
                <a:lnTo>
                  <a:pt x="532066" y="37642"/>
                </a:lnTo>
                <a:lnTo>
                  <a:pt x="536129" y="33324"/>
                </a:lnTo>
                <a:lnTo>
                  <a:pt x="491959" y="33324"/>
                </a:lnTo>
                <a:lnTo>
                  <a:pt x="491959" y="9245"/>
                </a:lnTo>
                <a:lnTo>
                  <a:pt x="536891" y="9245"/>
                </a:lnTo>
                <a:lnTo>
                  <a:pt x="535393" y="6794"/>
                </a:lnTo>
                <a:lnTo>
                  <a:pt x="532701" y="4483"/>
                </a:lnTo>
                <a:lnTo>
                  <a:pt x="525957" y="1879"/>
                </a:lnTo>
                <a:lnTo>
                  <a:pt x="521030" y="1219"/>
                </a:lnTo>
                <a:close/>
              </a:path>
              <a:path w="732789" h="75564">
                <a:moveTo>
                  <a:pt x="521652" y="41655"/>
                </a:moveTo>
                <a:lnTo>
                  <a:pt x="491959" y="41655"/>
                </a:lnTo>
                <a:lnTo>
                  <a:pt x="507365" y="41770"/>
                </a:lnTo>
                <a:lnTo>
                  <a:pt x="508444" y="41986"/>
                </a:lnTo>
                <a:lnTo>
                  <a:pt x="534263" y="73964"/>
                </a:lnTo>
                <a:lnTo>
                  <a:pt x="546290" y="73964"/>
                </a:lnTo>
                <a:lnTo>
                  <a:pt x="522503" y="42062"/>
                </a:lnTo>
                <a:lnTo>
                  <a:pt x="521652" y="41655"/>
                </a:lnTo>
                <a:close/>
              </a:path>
              <a:path w="732789" h="75564">
                <a:moveTo>
                  <a:pt x="536891" y="9245"/>
                </a:moveTo>
                <a:lnTo>
                  <a:pt x="520319" y="9245"/>
                </a:lnTo>
                <a:lnTo>
                  <a:pt x="524243" y="10337"/>
                </a:lnTo>
                <a:lnTo>
                  <a:pt x="529221" y="14782"/>
                </a:lnTo>
                <a:lnTo>
                  <a:pt x="530466" y="17627"/>
                </a:lnTo>
                <a:lnTo>
                  <a:pt x="530466" y="23418"/>
                </a:lnTo>
                <a:lnTo>
                  <a:pt x="517017" y="33324"/>
                </a:lnTo>
                <a:lnTo>
                  <a:pt x="536129" y="33324"/>
                </a:lnTo>
                <a:lnTo>
                  <a:pt x="538734" y="30556"/>
                </a:lnTo>
                <a:lnTo>
                  <a:pt x="540423" y="26212"/>
                </a:lnTo>
                <a:lnTo>
                  <a:pt x="540423" y="17043"/>
                </a:lnTo>
                <a:lnTo>
                  <a:pt x="539419" y="13385"/>
                </a:lnTo>
                <a:lnTo>
                  <a:pt x="536891" y="9245"/>
                </a:lnTo>
                <a:close/>
              </a:path>
              <a:path w="732789" h="75564">
                <a:moveTo>
                  <a:pt x="570318" y="1219"/>
                </a:moveTo>
                <a:lnTo>
                  <a:pt x="560666" y="1219"/>
                </a:lnTo>
                <a:lnTo>
                  <a:pt x="560666" y="73964"/>
                </a:lnTo>
                <a:lnTo>
                  <a:pt x="570318" y="73964"/>
                </a:lnTo>
                <a:lnTo>
                  <a:pt x="570318" y="1219"/>
                </a:lnTo>
                <a:close/>
              </a:path>
              <a:path w="732789" h="75564">
                <a:moveTo>
                  <a:pt x="600633" y="1219"/>
                </a:moveTo>
                <a:lnTo>
                  <a:pt x="590740" y="1219"/>
                </a:lnTo>
                <a:lnTo>
                  <a:pt x="590740" y="73964"/>
                </a:lnTo>
                <a:lnTo>
                  <a:pt x="599986" y="73964"/>
                </a:lnTo>
                <a:lnTo>
                  <a:pt x="599986" y="16865"/>
                </a:lnTo>
                <a:lnTo>
                  <a:pt x="611091" y="16865"/>
                </a:lnTo>
                <a:lnTo>
                  <a:pt x="600633" y="1219"/>
                </a:lnTo>
                <a:close/>
              </a:path>
              <a:path w="732789" h="75564">
                <a:moveTo>
                  <a:pt x="611091" y="16865"/>
                </a:moveTo>
                <a:lnTo>
                  <a:pt x="599986" y="16865"/>
                </a:lnTo>
                <a:lnTo>
                  <a:pt x="638149" y="73964"/>
                </a:lnTo>
                <a:lnTo>
                  <a:pt x="648042" y="73964"/>
                </a:lnTo>
                <a:lnTo>
                  <a:pt x="648042" y="58318"/>
                </a:lnTo>
                <a:lnTo>
                  <a:pt x="638797" y="58318"/>
                </a:lnTo>
                <a:lnTo>
                  <a:pt x="611091" y="16865"/>
                </a:lnTo>
                <a:close/>
              </a:path>
              <a:path w="732789" h="75564">
                <a:moveTo>
                  <a:pt x="648042" y="1219"/>
                </a:moveTo>
                <a:lnTo>
                  <a:pt x="638797" y="1219"/>
                </a:lnTo>
                <a:lnTo>
                  <a:pt x="638797" y="58318"/>
                </a:lnTo>
                <a:lnTo>
                  <a:pt x="648042" y="58318"/>
                </a:lnTo>
                <a:lnTo>
                  <a:pt x="648042" y="1219"/>
                </a:lnTo>
                <a:close/>
              </a:path>
              <a:path w="732789" h="75564">
                <a:moveTo>
                  <a:pt x="706996" y="0"/>
                </a:moveTo>
                <a:lnTo>
                  <a:pt x="694499" y="0"/>
                </a:lnTo>
                <a:lnTo>
                  <a:pt x="688098" y="1485"/>
                </a:lnTo>
                <a:lnTo>
                  <a:pt x="676998" y="7429"/>
                </a:lnTo>
                <a:lnTo>
                  <a:pt x="672744" y="11988"/>
                </a:lnTo>
                <a:lnTo>
                  <a:pt x="666813" y="24256"/>
                </a:lnTo>
                <a:lnTo>
                  <a:pt x="665340" y="30861"/>
                </a:lnTo>
                <a:lnTo>
                  <a:pt x="665419" y="45415"/>
                </a:lnTo>
                <a:lnTo>
                  <a:pt x="695350" y="75183"/>
                </a:lnTo>
                <a:lnTo>
                  <a:pt x="707783" y="75183"/>
                </a:lnTo>
                <a:lnTo>
                  <a:pt x="712939" y="74231"/>
                </a:lnTo>
                <a:lnTo>
                  <a:pt x="722998" y="70434"/>
                </a:lnTo>
                <a:lnTo>
                  <a:pt x="727938" y="67538"/>
                </a:lnTo>
                <a:lnTo>
                  <a:pt x="729056" y="66649"/>
                </a:lnTo>
                <a:lnTo>
                  <a:pt x="697166" y="66649"/>
                </a:lnTo>
                <a:lnTo>
                  <a:pt x="692645" y="65582"/>
                </a:lnTo>
                <a:lnTo>
                  <a:pt x="684123" y="61341"/>
                </a:lnTo>
                <a:lnTo>
                  <a:pt x="680872" y="58089"/>
                </a:lnTo>
                <a:lnTo>
                  <a:pt x="676414" y="49339"/>
                </a:lnTo>
                <a:lnTo>
                  <a:pt x="675297" y="43903"/>
                </a:lnTo>
                <a:lnTo>
                  <a:pt x="675297" y="32130"/>
                </a:lnTo>
                <a:lnTo>
                  <a:pt x="697420" y="8229"/>
                </a:lnTo>
                <a:lnTo>
                  <a:pt x="724864" y="8229"/>
                </a:lnTo>
                <a:lnTo>
                  <a:pt x="723595" y="6629"/>
                </a:lnTo>
                <a:lnTo>
                  <a:pt x="720255" y="4267"/>
                </a:lnTo>
                <a:lnTo>
                  <a:pt x="711758" y="850"/>
                </a:lnTo>
                <a:lnTo>
                  <a:pt x="706996" y="0"/>
                </a:lnTo>
                <a:close/>
              </a:path>
              <a:path w="732789" h="75564">
                <a:moveTo>
                  <a:pt x="732599" y="36880"/>
                </a:moveTo>
                <a:lnTo>
                  <a:pt x="701814" y="36880"/>
                </a:lnTo>
                <a:lnTo>
                  <a:pt x="701814" y="45415"/>
                </a:lnTo>
                <a:lnTo>
                  <a:pt x="723150" y="45415"/>
                </a:lnTo>
                <a:lnTo>
                  <a:pt x="723150" y="59042"/>
                </a:lnTo>
                <a:lnTo>
                  <a:pt x="721106" y="60883"/>
                </a:lnTo>
                <a:lnTo>
                  <a:pt x="718108" y="62598"/>
                </a:lnTo>
                <a:lnTo>
                  <a:pt x="710183" y="65836"/>
                </a:lnTo>
                <a:lnTo>
                  <a:pt x="706119" y="66649"/>
                </a:lnTo>
                <a:lnTo>
                  <a:pt x="729056" y="66649"/>
                </a:lnTo>
                <a:lnTo>
                  <a:pt x="732599" y="63830"/>
                </a:lnTo>
                <a:lnTo>
                  <a:pt x="732599" y="36880"/>
                </a:lnTo>
                <a:close/>
              </a:path>
              <a:path w="732789" h="75564">
                <a:moveTo>
                  <a:pt x="724864" y="8229"/>
                </a:moveTo>
                <a:lnTo>
                  <a:pt x="705472" y="8229"/>
                </a:lnTo>
                <a:lnTo>
                  <a:pt x="708812" y="8864"/>
                </a:lnTo>
                <a:lnTo>
                  <a:pt x="714819" y="11404"/>
                </a:lnTo>
                <a:lnTo>
                  <a:pt x="722820" y="23952"/>
                </a:lnTo>
                <a:lnTo>
                  <a:pt x="731507" y="21590"/>
                </a:lnTo>
                <a:lnTo>
                  <a:pt x="730250" y="16687"/>
                </a:lnTo>
                <a:lnTo>
                  <a:pt x="728421" y="12712"/>
                </a:lnTo>
                <a:lnTo>
                  <a:pt x="724864" y="822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98153" y="2211438"/>
            <a:ext cx="916940" cy="75565"/>
          </a:xfrm>
          <a:custGeom>
            <a:avLst/>
            <a:gdLst/>
            <a:ahLst/>
            <a:cxnLst/>
            <a:rect l="l" t="t" r="r" b="b"/>
            <a:pathLst>
              <a:path w="916939" h="75564">
                <a:moveTo>
                  <a:pt x="9652" y="1219"/>
                </a:moveTo>
                <a:lnTo>
                  <a:pt x="0" y="1219"/>
                </a:lnTo>
                <a:lnTo>
                  <a:pt x="0" y="73964"/>
                </a:lnTo>
                <a:lnTo>
                  <a:pt x="9652" y="73964"/>
                </a:lnTo>
                <a:lnTo>
                  <a:pt x="9652" y="1219"/>
                </a:lnTo>
                <a:close/>
              </a:path>
              <a:path w="916939" h="75564">
                <a:moveTo>
                  <a:pt x="44399" y="1219"/>
                </a:moveTo>
                <a:lnTo>
                  <a:pt x="29972" y="1219"/>
                </a:lnTo>
                <a:lnTo>
                  <a:pt x="29972" y="73964"/>
                </a:lnTo>
                <a:lnTo>
                  <a:pt x="39217" y="73964"/>
                </a:lnTo>
                <a:lnTo>
                  <a:pt x="39217" y="11988"/>
                </a:lnTo>
                <a:lnTo>
                  <a:pt x="47995" y="11988"/>
                </a:lnTo>
                <a:lnTo>
                  <a:pt x="44399" y="1219"/>
                </a:lnTo>
                <a:close/>
              </a:path>
              <a:path w="916939" h="75564">
                <a:moveTo>
                  <a:pt x="47995" y="11988"/>
                </a:moveTo>
                <a:lnTo>
                  <a:pt x="39217" y="11988"/>
                </a:lnTo>
                <a:lnTo>
                  <a:pt x="60210" y="73964"/>
                </a:lnTo>
                <a:lnTo>
                  <a:pt x="68884" y="73964"/>
                </a:lnTo>
                <a:lnTo>
                  <a:pt x="72544" y="63474"/>
                </a:lnTo>
                <a:lnTo>
                  <a:pt x="65074" y="63474"/>
                </a:lnTo>
                <a:lnTo>
                  <a:pt x="64257" y="60832"/>
                </a:lnTo>
                <a:lnTo>
                  <a:pt x="63195" y="57505"/>
                </a:lnTo>
                <a:lnTo>
                  <a:pt x="47995" y="11988"/>
                </a:lnTo>
                <a:close/>
              </a:path>
              <a:path w="916939" h="75564">
                <a:moveTo>
                  <a:pt x="99364" y="13106"/>
                </a:moveTo>
                <a:lnTo>
                  <a:pt x="90119" y="13106"/>
                </a:lnTo>
                <a:lnTo>
                  <a:pt x="90119" y="73964"/>
                </a:lnTo>
                <a:lnTo>
                  <a:pt x="99364" y="73964"/>
                </a:lnTo>
                <a:lnTo>
                  <a:pt x="99364" y="13106"/>
                </a:lnTo>
                <a:close/>
              </a:path>
              <a:path w="916939" h="75564">
                <a:moveTo>
                  <a:pt x="99364" y="1219"/>
                </a:moveTo>
                <a:lnTo>
                  <a:pt x="86474" y="1219"/>
                </a:lnTo>
                <a:lnTo>
                  <a:pt x="68961" y="51815"/>
                </a:lnTo>
                <a:lnTo>
                  <a:pt x="65820" y="61086"/>
                </a:lnTo>
                <a:lnTo>
                  <a:pt x="65074" y="63474"/>
                </a:lnTo>
                <a:lnTo>
                  <a:pt x="72544" y="63474"/>
                </a:lnTo>
                <a:lnTo>
                  <a:pt x="90119" y="13106"/>
                </a:lnTo>
                <a:lnTo>
                  <a:pt x="99364" y="13106"/>
                </a:lnTo>
                <a:lnTo>
                  <a:pt x="99364" y="1219"/>
                </a:lnTo>
                <a:close/>
              </a:path>
              <a:path w="916939" h="75564">
                <a:moveTo>
                  <a:pt x="150672" y="1219"/>
                </a:moveTo>
                <a:lnTo>
                  <a:pt x="118376" y="1219"/>
                </a:lnTo>
                <a:lnTo>
                  <a:pt x="118376" y="73964"/>
                </a:lnTo>
                <a:lnTo>
                  <a:pt x="128028" y="73964"/>
                </a:lnTo>
                <a:lnTo>
                  <a:pt x="128028" y="44297"/>
                </a:lnTo>
                <a:lnTo>
                  <a:pt x="156984" y="44297"/>
                </a:lnTo>
                <a:lnTo>
                  <a:pt x="164109" y="42163"/>
                </a:lnTo>
                <a:lnTo>
                  <a:pt x="169997" y="35763"/>
                </a:lnTo>
                <a:lnTo>
                  <a:pt x="128028" y="35763"/>
                </a:lnTo>
                <a:lnTo>
                  <a:pt x="128028" y="9753"/>
                </a:lnTo>
                <a:lnTo>
                  <a:pt x="170499" y="9753"/>
                </a:lnTo>
                <a:lnTo>
                  <a:pt x="170281" y="9309"/>
                </a:lnTo>
                <a:lnTo>
                  <a:pt x="168325" y="6972"/>
                </a:lnTo>
                <a:lnTo>
                  <a:pt x="163487" y="3632"/>
                </a:lnTo>
                <a:lnTo>
                  <a:pt x="160489" y="2501"/>
                </a:lnTo>
                <a:lnTo>
                  <a:pt x="156921" y="1904"/>
                </a:lnTo>
                <a:lnTo>
                  <a:pt x="154355" y="1447"/>
                </a:lnTo>
                <a:lnTo>
                  <a:pt x="150672" y="1219"/>
                </a:lnTo>
                <a:close/>
              </a:path>
              <a:path w="916939" h="75564">
                <a:moveTo>
                  <a:pt x="170499" y="9753"/>
                </a:moveTo>
                <a:lnTo>
                  <a:pt x="150990" y="9753"/>
                </a:lnTo>
                <a:lnTo>
                  <a:pt x="153987" y="9969"/>
                </a:lnTo>
                <a:lnTo>
                  <a:pt x="155613" y="10388"/>
                </a:lnTo>
                <a:lnTo>
                  <a:pt x="158115" y="11087"/>
                </a:lnTo>
                <a:lnTo>
                  <a:pt x="160147" y="12522"/>
                </a:lnTo>
                <a:lnTo>
                  <a:pt x="163233" y="16865"/>
                </a:lnTo>
                <a:lnTo>
                  <a:pt x="163995" y="19469"/>
                </a:lnTo>
                <a:lnTo>
                  <a:pt x="163995" y="26720"/>
                </a:lnTo>
                <a:lnTo>
                  <a:pt x="162687" y="29972"/>
                </a:lnTo>
                <a:lnTo>
                  <a:pt x="157454" y="34607"/>
                </a:lnTo>
                <a:lnTo>
                  <a:pt x="153060" y="35763"/>
                </a:lnTo>
                <a:lnTo>
                  <a:pt x="169997" y="35763"/>
                </a:lnTo>
                <a:lnTo>
                  <a:pt x="171983" y="33604"/>
                </a:lnTo>
                <a:lnTo>
                  <a:pt x="173951" y="28371"/>
                </a:lnTo>
                <a:lnTo>
                  <a:pt x="173951" y="18605"/>
                </a:lnTo>
                <a:lnTo>
                  <a:pt x="173215" y="15303"/>
                </a:lnTo>
                <a:lnTo>
                  <a:pt x="170499" y="9753"/>
                </a:lnTo>
                <a:close/>
              </a:path>
              <a:path w="916939" h="75564">
                <a:moveTo>
                  <a:pt x="198958" y="1219"/>
                </a:moveTo>
                <a:lnTo>
                  <a:pt x="189306" y="1219"/>
                </a:lnTo>
                <a:lnTo>
                  <a:pt x="189306" y="73964"/>
                </a:lnTo>
                <a:lnTo>
                  <a:pt x="234721" y="73964"/>
                </a:lnTo>
                <a:lnTo>
                  <a:pt x="234721" y="65417"/>
                </a:lnTo>
                <a:lnTo>
                  <a:pt x="198958" y="65417"/>
                </a:lnTo>
                <a:lnTo>
                  <a:pt x="198958" y="1219"/>
                </a:lnTo>
                <a:close/>
              </a:path>
              <a:path w="916939" h="75564">
                <a:moveTo>
                  <a:pt x="302526" y="1219"/>
                </a:moveTo>
                <a:lnTo>
                  <a:pt x="249999" y="1219"/>
                </a:lnTo>
                <a:lnTo>
                  <a:pt x="249999" y="73964"/>
                </a:lnTo>
                <a:lnTo>
                  <a:pt x="304253" y="73964"/>
                </a:lnTo>
                <a:lnTo>
                  <a:pt x="304253" y="65417"/>
                </a:lnTo>
                <a:lnTo>
                  <a:pt x="259651" y="65417"/>
                </a:lnTo>
                <a:lnTo>
                  <a:pt x="259651" y="40639"/>
                </a:lnTo>
                <a:lnTo>
                  <a:pt x="299783" y="40639"/>
                </a:lnTo>
                <a:lnTo>
                  <a:pt x="299783" y="32105"/>
                </a:lnTo>
                <a:lnTo>
                  <a:pt x="259651" y="32105"/>
                </a:lnTo>
                <a:lnTo>
                  <a:pt x="259651" y="9753"/>
                </a:lnTo>
                <a:lnTo>
                  <a:pt x="302526" y="9753"/>
                </a:lnTo>
                <a:lnTo>
                  <a:pt x="302526" y="1219"/>
                </a:lnTo>
                <a:close/>
              </a:path>
              <a:path w="916939" h="75564">
                <a:moveTo>
                  <a:pt x="335356" y="1219"/>
                </a:moveTo>
                <a:lnTo>
                  <a:pt x="320941" y="1219"/>
                </a:lnTo>
                <a:lnTo>
                  <a:pt x="320941" y="73964"/>
                </a:lnTo>
                <a:lnTo>
                  <a:pt x="330174" y="73964"/>
                </a:lnTo>
                <a:lnTo>
                  <a:pt x="330174" y="11988"/>
                </a:lnTo>
                <a:lnTo>
                  <a:pt x="338955" y="11988"/>
                </a:lnTo>
                <a:lnTo>
                  <a:pt x="335356" y="1219"/>
                </a:lnTo>
                <a:close/>
              </a:path>
              <a:path w="916939" h="75564">
                <a:moveTo>
                  <a:pt x="338955" y="11988"/>
                </a:moveTo>
                <a:lnTo>
                  <a:pt x="330174" y="11988"/>
                </a:lnTo>
                <a:lnTo>
                  <a:pt x="351180" y="73964"/>
                </a:lnTo>
                <a:lnTo>
                  <a:pt x="359841" y="73964"/>
                </a:lnTo>
                <a:lnTo>
                  <a:pt x="363501" y="63474"/>
                </a:lnTo>
                <a:lnTo>
                  <a:pt x="356031" y="63474"/>
                </a:lnTo>
                <a:lnTo>
                  <a:pt x="355225" y="60832"/>
                </a:lnTo>
                <a:lnTo>
                  <a:pt x="354152" y="57505"/>
                </a:lnTo>
                <a:lnTo>
                  <a:pt x="352564" y="52704"/>
                </a:lnTo>
                <a:lnTo>
                  <a:pt x="338955" y="11988"/>
                </a:lnTo>
                <a:close/>
              </a:path>
              <a:path w="916939" h="75564">
                <a:moveTo>
                  <a:pt x="390321" y="13106"/>
                </a:moveTo>
                <a:lnTo>
                  <a:pt x="381076" y="13106"/>
                </a:lnTo>
                <a:lnTo>
                  <a:pt x="381076" y="73964"/>
                </a:lnTo>
                <a:lnTo>
                  <a:pt x="390321" y="73964"/>
                </a:lnTo>
                <a:lnTo>
                  <a:pt x="390321" y="13106"/>
                </a:lnTo>
                <a:close/>
              </a:path>
              <a:path w="916939" h="75564">
                <a:moveTo>
                  <a:pt x="390321" y="1219"/>
                </a:moveTo>
                <a:lnTo>
                  <a:pt x="377444" y="1219"/>
                </a:lnTo>
                <a:lnTo>
                  <a:pt x="358165" y="56946"/>
                </a:lnTo>
                <a:lnTo>
                  <a:pt x="356789" y="61086"/>
                </a:lnTo>
                <a:lnTo>
                  <a:pt x="356031" y="63474"/>
                </a:lnTo>
                <a:lnTo>
                  <a:pt x="363501" y="63474"/>
                </a:lnTo>
                <a:lnTo>
                  <a:pt x="381076" y="13106"/>
                </a:lnTo>
                <a:lnTo>
                  <a:pt x="390321" y="13106"/>
                </a:lnTo>
                <a:lnTo>
                  <a:pt x="390321" y="1219"/>
                </a:lnTo>
                <a:close/>
              </a:path>
              <a:path w="916939" h="75564">
                <a:moveTo>
                  <a:pt x="462064" y="1219"/>
                </a:moveTo>
                <a:lnTo>
                  <a:pt x="409549" y="1219"/>
                </a:lnTo>
                <a:lnTo>
                  <a:pt x="409549" y="73964"/>
                </a:lnTo>
                <a:lnTo>
                  <a:pt x="463804" y="73964"/>
                </a:lnTo>
                <a:lnTo>
                  <a:pt x="463804" y="65417"/>
                </a:lnTo>
                <a:lnTo>
                  <a:pt x="419201" y="65417"/>
                </a:lnTo>
                <a:lnTo>
                  <a:pt x="419201" y="40639"/>
                </a:lnTo>
                <a:lnTo>
                  <a:pt x="459320" y="40639"/>
                </a:lnTo>
                <a:lnTo>
                  <a:pt x="459320" y="32105"/>
                </a:lnTo>
                <a:lnTo>
                  <a:pt x="419201" y="32105"/>
                </a:lnTo>
                <a:lnTo>
                  <a:pt x="419201" y="9753"/>
                </a:lnTo>
                <a:lnTo>
                  <a:pt x="462064" y="9753"/>
                </a:lnTo>
                <a:lnTo>
                  <a:pt x="462064" y="1219"/>
                </a:lnTo>
                <a:close/>
              </a:path>
              <a:path w="916939" h="75564">
                <a:moveTo>
                  <a:pt x="490474" y="1219"/>
                </a:moveTo>
                <a:lnTo>
                  <a:pt x="480580" y="1219"/>
                </a:lnTo>
                <a:lnTo>
                  <a:pt x="480580" y="73964"/>
                </a:lnTo>
                <a:lnTo>
                  <a:pt x="489826" y="73964"/>
                </a:lnTo>
                <a:lnTo>
                  <a:pt x="489826" y="16865"/>
                </a:lnTo>
                <a:lnTo>
                  <a:pt x="500931" y="16865"/>
                </a:lnTo>
                <a:lnTo>
                  <a:pt x="490474" y="1219"/>
                </a:lnTo>
                <a:close/>
              </a:path>
              <a:path w="916939" h="75564">
                <a:moveTo>
                  <a:pt x="500931" y="16865"/>
                </a:moveTo>
                <a:lnTo>
                  <a:pt x="489826" y="16865"/>
                </a:lnTo>
                <a:lnTo>
                  <a:pt x="527989" y="73964"/>
                </a:lnTo>
                <a:lnTo>
                  <a:pt x="537883" y="73964"/>
                </a:lnTo>
                <a:lnTo>
                  <a:pt x="537883" y="58318"/>
                </a:lnTo>
                <a:lnTo>
                  <a:pt x="528637" y="58318"/>
                </a:lnTo>
                <a:lnTo>
                  <a:pt x="500931" y="16865"/>
                </a:lnTo>
                <a:close/>
              </a:path>
              <a:path w="916939" h="75564">
                <a:moveTo>
                  <a:pt x="537883" y="1219"/>
                </a:moveTo>
                <a:lnTo>
                  <a:pt x="528637" y="1219"/>
                </a:lnTo>
                <a:lnTo>
                  <a:pt x="528637" y="58318"/>
                </a:lnTo>
                <a:lnTo>
                  <a:pt x="537883" y="58318"/>
                </a:lnTo>
                <a:lnTo>
                  <a:pt x="537883" y="1219"/>
                </a:lnTo>
                <a:close/>
              </a:path>
              <a:path w="916939" h="75564">
                <a:moveTo>
                  <a:pt x="585774" y="9753"/>
                </a:moveTo>
                <a:lnTo>
                  <a:pt x="576110" y="9753"/>
                </a:lnTo>
                <a:lnTo>
                  <a:pt x="576110" y="73964"/>
                </a:lnTo>
                <a:lnTo>
                  <a:pt x="585774" y="73964"/>
                </a:lnTo>
                <a:lnTo>
                  <a:pt x="585774" y="9753"/>
                </a:lnTo>
                <a:close/>
              </a:path>
              <a:path w="916939" h="75564">
                <a:moveTo>
                  <a:pt x="646239" y="1219"/>
                </a:moveTo>
                <a:lnTo>
                  <a:pt x="635647" y="1219"/>
                </a:lnTo>
                <a:lnTo>
                  <a:pt x="607745" y="73964"/>
                </a:lnTo>
                <a:lnTo>
                  <a:pt x="617956" y="73964"/>
                </a:lnTo>
                <a:lnTo>
                  <a:pt x="625843" y="51917"/>
                </a:lnTo>
                <a:lnTo>
                  <a:pt x="666879" y="51917"/>
                </a:lnTo>
                <a:lnTo>
                  <a:pt x="663694" y="44094"/>
                </a:lnTo>
                <a:lnTo>
                  <a:pt x="628675" y="44094"/>
                </a:lnTo>
                <a:lnTo>
                  <a:pt x="636651" y="22732"/>
                </a:lnTo>
                <a:lnTo>
                  <a:pt x="638327" y="18135"/>
                </a:lnTo>
                <a:lnTo>
                  <a:pt x="639660" y="13474"/>
                </a:lnTo>
                <a:lnTo>
                  <a:pt x="640664" y="8724"/>
                </a:lnTo>
                <a:lnTo>
                  <a:pt x="649295" y="8724"/>
                </a:lnTo>
                <a:lnTo>
                  <a:pt x="646239" y="1219"/>
                </a:lnTo>
                <a:close/>
              </a:path>
              <a:path w="916939" h="75564">
                <a:moveTo>
                  <a:pt x="666879" y="51917"/>
                </a:moveTo>
                <a:lnTo>
                  <a:pt x="656475" y="51917"/>
                </a:lnTo>
                <a:lnTo>
                  <a:pt x="664895" y="73964"/>
                </a:lnTo>
                <a:lnTo>
                  <a:pt x="675855" y="73964"/>
                </a:lnTo>
                <a:lnTo>
                  <a:pt x="666879" y="51917"/>
                </a:lnTo>
                <a:close/>
              </a:path>
              <a:path w="916939" h="75564">
                <a:moveTo>
                  <a:pt x="707669" y="9753"/>
                </a:moveTo>
                <a:lnTo>
                  <a:pt x="698017" y="9753"/>
                </a:lnTo>
                <a:lnTo>
                  <a:pt x="698017" y="73964"/>
                </a:lnTo>
                <a:lnTo>
                  <a:pt x="707669" y="73964"/>
                </a:lnTo>
                <a:lnTo>
                  <a:pt x="707669" y="9753"/>
                </a:lnTo>
                <a:close/>
              </a:path>
              <a:path w="916939" h="75564">
                <a:moveTo>
                  <a:pt x="649295" y="8724"/>
                </a:moveTo>
                <a:lnTo>
                  <a:pt x="640664" y="8724"/>
                </a:lnTo>
                <a:lnTo>
                  <a:pt x="641870" y="12725"/>
                </a:lnTo>
                <a:lnTo>
                  <a:pt x="643597" y="17792"/>
                </a:lnTo>
                <a:lnTo>
                  <a:pt x="645883" y="23926"/>
                </a:lnTo>
                <a:lnTo>
                  <a:pt x="653465" y="44094"/>
                </a:lnTo>
                <a:lnTo>
                  <a:pt x="663694" y="44094"/>
                </a:lnTo>
                <a:lnTo>
                  <a:pt x="649295" y="8724"/>
                </a:lnTo>
                <a:close/>
              </a:path>
              <a:path w="916939" h="75564">
                <a:moveTo>
                  <a:pt x="609739" y="1219"/>
                </a:moveTo>
                <a:lnTo>
                  <a:pt x="552132" y="1219"/>
                </a:lnTo>
                <a:lnTo>
                  <a:pt x="552132" y="9753"/>
                </a:lnTo>
                <a:lnTo>
                  <a:pt x="609739" y="9753"/>
                </a:lnTo>
                <a:lnTo>
                  <a:pt x="609739" y="1219"/>
                </a:lnTo>
                <a:close/>
              </a:path>
              <a:path w="916939" h="75564">
                <a:moveTo>
                  <a:pt x="731647" y="1219"/>
                </a:moveTo>
                <a:lnTo>
                  <a:pt x="674039" y="1219"/>
                </a:lnTo>
                <a:lnTo>
                  <a:pt x="674039" y="9753"/>
                </a:lnTo>
                <a:lnTo>
                  <a:pt x="731647" y="9753"/>
                </a:lnTo>
                <a:lnTo>
                  <a:pt x="731647" y="1219"/>
                </a:lnTo>
                <a:close/>
              </a:path>
              <a:path w="916939" h="75564">
                <a:moveTo>
                  <a:pt x="756437" y="1219"/>
                </a:moveTo>
                <a:lnTo>
                  <a:pt x="746785" y="1219"/>
                </a:lnTo>
                <a:lnTo>
                  <a:pt x="746785" y="73964"/>
                </a:lnTo>
                <a:lnTo>
                  <a:pt x="756437" y="73964"/>
                </a:lnTo>
                <a:lnTo>
                  <a:pt x="756437" y="1219"/>
                </a:lnTo>
                <a:close/>
              </a:path>
              <a:path w="916939" h="75564">
                <a:moveTo>
                  <a:pt x="815581" y="0"/>
                </a:moveTo>
                <a:lnTo>
                  <a:pt x="808863" y="0"/>
                </a:lnTo>
                <a:lnTo>
                  <a:pt x="801521" y="638"/>
                </a:lnTo>
                <a:lnTo>
                  <a:pt x="774623" y="29999"/>
                </a:lnTo>
                <a:lnTo>
                  <a:pt x="774014" y="38557"/>
                </a:lnTo>
                <a:lnTo>
                  <a:pt x="774046" y="45072"/>
                </a:lnTo>
                <a:lnTo>
                  <a:pt x="801954" y="75183"/>
                </a:lnTo>
                <a:lnTo>
                  <a:pt x="815124" y="75183"/>
                </a:lnTo>
                <a:lnTo>
                  <a:pt x="821016" y="73685"/>
                </a:lnTo>
                <a:lnTo>
                  <a:pt x="831938" y="67716"/>
                </a:lnTo>
                <a:lnTo>
                  <a:pt x="832667" y="66954"/>
                </a:lnTo>
                <a:lnTo>
                  <a:pt x="801649" y="66954"/>
                </a:lnTo>
                <a:lnTo>
                  <a:pt x="795719" y="64414"/>
                </a:lnTo>
                <a:lnTo>
                  <a:pt x="786320" y="54368"/>
                </a:lnTo>
                <a:lnTo>
                  <a:pt x="783958" y="47472"/>
                </a:lnTo>
                <a:lnTo>
                  <a:pt x="783958" y="27800"/>
                </a:lnTo>
                <a:lnTo>
                  <a:pt x="786422" y="20015"/>
                </a:lnTo>
                <a:lnTo>
                  <a:pt x="796239" y="10667"/>
                </a:lnTo>
                <a:lnTo>
                  <a:pt x="802106" y="8331"/>
                </a:lnTo>
                <a:lnTo>
                  <a:pt x="832712" y="8331"/>
                </a:lnTo>
                <a:lnTo>
                  <a:pt x="832408" y="8000"/>
                </a:lnTo>
                <a:lnTo>
                  <a:pt x="821626" y="1600"/>
                </a:lnTo>
                <a:lnTo>
                  <a:pt x="815581" y="0"/>
                </a:lnTo>
                <a:close/>
              </a:path>
              <a:path w="916939" h="75564">
                <a:moveTo>
                  <a:pt x="832712" y="8331"/>
                </a:moveTo>
                <a:lnTo>
                  <a:pt x="813701" y="8331"/>
                </a:lnTo>
                <a:lnTo>
                  <a:pt x="818019" y="9550"/>
                </a:lnTo>
                <a:lnTo>
                  <a:pt x="825728" y="14389"/>
                </a:lnTo>
                <a:lnTo>
                  <a:pt x="828649" y="17805"/>
                </a:lnTo>
                <a:lnTo>
                  <a:pt x="832650" y="26619"/>
                </a:lnTo>
                <a:lnTo>
                  <a:pt x="833653" y="31775"/>
                </a:lnTo>
                <a:lnTo>
                  <a:pt x="833653" y="47040"/>
                </a:lnTo>
                <a:lnTo>
                  <a:pt x="831316" y="54254"/>
                </a:lnTo>
                <a:lnTo>
                  <a:pt x="821944" y="64414"/>
                </a:lnTo>
                <a:lnTo>
                  <a:pt x="816000" y="66954"/>
                </a:lnTo>
                <a:lnTo>
                  <a:pt x="832667" y="66954"/>
                </a:lnTo>
                <a:lnTo>
                  <a:pt x="836155" y="63309"/>
                </a:lnTo>
                <a:lnTo>
                  <a:pt x="842111" y="51676"/>
                </a:lnTo>
                <a:lnTo>
                  <a:pt x="843610" y="45072"/>
                </a:lnTo>
                <a:lnTo>
                  <a:pt x="843513" y="29999"/>
                </a:lnTo>
                <a:lnTo>
                  <a:pt x="842187" y="23939"/>
                </a:lnTo>
                <a:lnTo>
                  <a:pt x="836523" y="12471"/>
                </a:lnTo>
                <a:lnTo>
                  <a:pt x="832712" y="8331"/>
                </a:lnTo>
                <a:close/>
              </a:path>
              <a:path w="916939" h="75564">
                <a:moveTo>
                  <a:pt x="869340" y="1219"/>
                </a:moveTo>
                <a:lnTo>
                  <a:pt x="859447" y="1219"/>
                </a:lnTo>
                <a:lnTo>
                  <a:pt x="859447" y="73964"/>
                </a:lnTo>
                <a:lnTo>
                  <a:pt x="868692" y="73964"/>
                </a:lnTo>
                <a:lnTo>
                  <a:pt x="868692" y="16865"/>
                </a:lnTo>
                <a:lnTo>
                  <a:pt x="879798" y="16865"/>
                </a:lnTo>
                <a:lnTo>
                  <a:pt x="869340" y="1219"/>
                </a:lnTo>
                <a:close/>
              </a:path>
              <a:path w="916939" h="75564">
                <a:moveTo>
                  <a:pt x="879798" y="16865"/>
                </a:moveTo>
                <a:lnTo>
                  <a:pt x="868692" y="16865"/>
                </a:lnTo>
                <a:lnTo>
                  <a:pt x="906868" y="73964"/>
                </a:lnTo>
                <a:lnTo>
                  <a:pt x="916749" y="73964"/>
                </a:lnTo>
                <a:lnTo>
                  <a:pt x="916749" y="58318"/>
                </a:lnTo>
                <a:lnTo>
                  <a:pt x="907503" y="58318"/>
                </a:lnTo>
                <a:lnTo>
                  <a:pt x="879798" y="16865"/>
                </a:lnTo>
                <a:close/>
              </a:path>
              <a:path w="916939" h="75564">
                <a:moveTo>
                  <a:pt x="916749" y="1219"/>
                </a:moveTo>
                <a:lnTo>
                  <a:pt x="907503" y="1219"/>
                </a:lnTo>
                <a:lnTo>
                  <a:pt x="907503" y="58318"/>
                </a:lnTo>
                <a:lnTo>
                  <a:pt x="916749" y="58318"/>
                </a:lnTo>
                <a:lnTo>
                  <a:pt x="916749" y="12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65790" y="1621650"/>
            <a:ext cx="782955" cy="75565"/>
          </a:xfrm>
          <a:custGeom>
            <a:avLst/>
            <a:gdLst/>
            <a:ahLst/>
            <a:cxnLst/>
            <a:rect l="l" t="t" r="r" b="b"/>
            <a:pathLst>
              <a:path w="782954" h="75564">
                <a:moveTo>
                  <a:pt x="41567" y="0"/>
                </a:moveTo>
                <a:lnTo>
                  <a:pt x="27889" y="0"/>
                </a:lnTo>
                <a:lnTo>
                  <a:pt x="22009" y="1447"/>
                </a:lnTo>
                <a:lnTo>
                  <a:pt x="11341" y="7315"/>
                </a:lnTo>
                <a:lnTo>
                  <a:pt x="7226" y="11595"/>
                </a:lnTo>
                <a:lnTo>
                  <a:pt x="1435" y="22872"/>
                </a:lnTo>
                <a:lnTo>
                  <a:pt x="0" y="29476"/>
                </a:lnTo>
                <a:lnTo>
                  <a:pt x="0" y="43992"/>
                </a:lnTo>
                <a:lnTo>
                  <a:pt x="26314" y="75184"/>
                </a:lnTo>
                <a:lnTo>
                  <a:pt x="41706" y="75184"/>
                </a:lnTo>
                <a:lnTo>
                  <a:pt x="48107" y="73101"/>
                </a:lnTo>
                <a:lnTo>
                  <a:pt x="55852" y="66954"/>
                </a:lnTo>
                <a:lnTo>
                  <a:pt x="28917" y="66954"/>
                </a:lnTo>
                <a:lnTo>
                  <a:pt x="24815" y="65811"/>
                </a:lnTo>
                <a:lnTo>
                  <a:pt x="17233" y="61239"/>
                </a:lnTo>
                <a:lnTo>
                  <a:pt x="14439" y="57810"/>
                </a:lnTo>
                <a:lnTo>
                  <a:pt x="10845" y="48577"/>
                </a:lnTo>
                <a:lnTo>
                  <a:pt x="9956" y="43179"/>
                </a:lnTo>
                <a:lnTo>
                  <a:pt x="9956" y="32207"/>
                </a:lnTo>
                <a:lnTo>
                  <a:pt x="28536" y="8229"/>
                </a:lnTo>
                <a:lnTo>
                  <a:pt x="56207" y="8229"/>
                </a:lnTo>
                <a:lnTo>
                  <a:pt x="47675" y="1841"/>
                </a:lnTo>
                <a:lnTo>
                  <a:pt x="41567" y="0"/>
                </a:lnTo>
                <a:close/>
              </a:path>
              <a:path w="782954" h="75564">
                <a:moveTo>
                  <a:pt x="54546" y="48437"/>
                </a:moveTo>
                <a:lnTo>
                  <a:pt x="53225" y="54571"/>
                </a:lnTo>
                <a:lnTo>
                  <a:pt x="50711" y="59181"/>
                </a:lnTo>
                <a:lnTo>
                  <a:pt x="43256" y="65392"/>
                </a:lnTo>
                <a:lnTo>
                  <a:pt x="38722" y="66954"/>
                </a:lnTo>
                <a:lnTo>
                  <a:pt x="55852" y="66954"/>
                </a:lnTo>
                <a:lnTo>
                  <a:pt x="58572" y="64795"/>
                </a:lnTo>
                <a:lnTo>
                  <a:pt x="62191" y="58788"/>
                </a:lnTo>
                <a:lnTo>
                  <a:pt x="64198" y="50876"/>
                </a:lnTo>
                <a:lnTo>
                  <a:pt x="54546" y="48437"/>
                </a:lnTo>
                <a:close/>
              </a:path>
              <a:path w="782954" h="75564">
                <a:moveTo>
                  <a:pt x="56207" y="8229"/>
                </a:moveTo>
                <a:lnTo>
                  <a:pt x="38976" y="8229"/>
                </a:lnTo>
                <a:lnTo>
                  <a:pt x="43002" y="9423"/>
                </a:lnTo>
                <a:lnTo>
                  <a:pt x="49402" y="14249"/>
                </a:lnTo>
                <a:lnTo>
                  <a:pt x="51854" y="18110"/>
                </a:lnTo>
                <a:lnTo>
                  <a:pt x="53543" y="23393"/>
                </a:lnTo>
                <a:lnTo>
                  <a:pt x="62991" y="21158"/>
                </a:lnTo>
                <a:lnTo>
                  <a:pt x="61036" y="14452"/>
                </a:lnTo>
                <a:lnTo>
                  <a:pt x="57581" y="9258"/>
                </a:lnTo>
                <a:lnTo>
                  <a:pt x="56207" y="8229"/>
                </a:lnTo>
                <a:close/>
              </a:path>
              <a:path w="782954" h="75564">
                <a:moveTo>
                  <a:pt x="118300" y="0"/>
                </a:moveTo>
                <a:lnTo>
                  <a:pt x="111582" y="0"/>
                </a:lnTo>
                <a:lnTo>
                  <a:pt x="104240" y="638"/>
                </a:lnTo>
                <a:lnTo>
                  <a:pt x="77342" y="29999"/>
                </a:lnTo>
                <a:lnTo>
                  <a:pt x="76733" y="38557"/>
                </a:lnTo>
                <a:lnTo>
                  <a:pt x="76765" y="45072"/>
                </a:lnTo>
                <a:lnTo>
                  <a:pt x="104673" y="75184"/>
                </a:lnTo>
                <a:lnTo>
                  <a:pt x="117843" y="75184"/>
                </a:lnTo>
                <a:lnTo>
                  <a:pt x="123736" y="73685"/>
                </a:lnTo>
                <a:lnTo>
                  <a:pt x="134658" y="67716"/>
                </a:lnTo>
                <a:lnTo>
                  <a:pt x="135387" y="66954"/>
                </a:lnTo>
                <a:lnTo>
                  <a:pt x="104368" y="66954"/>
                </a:lnTo>
                <a:lnTo>
                  <a:pt x="98451" y="64414"/>
                </a:lnTo>
                <a:lnTo>
                  <a:pt x="89039" y="54368"/>
                </a:lnTo>
                <a:lnTo>
                  <a:pt x="86690" y="47472"/>
                </a:lnTo>
                <a:lnTo>
                  <a:pt x="86690" y="27800"/>
                </a:lnTo>
                <a:lnTo>
                  <a:pt x="89141" y="20015"/>
                </a:lnTo>
                <a:lnTo>
                  <a:pt x="98971" y="10668"/>
                </a:lnTo>
                <a:lnTo>
                  <a:pt x="104825" y="8331"/>
                </a:lnTo>
                <a:lnTo>
                  <a:pt x="135444" y="8331"/>
                </a:lnTo>
                <a:lnTo>
                  <a:pt x="135140" y="8000"/>
                </a:lnTo>
                <a:lnTo>
                  <a:pt x="124345" y="1600"/>
                </a:lnTo>
                <a:lnTo>
                  <a:pt x="118300" y="0"/>
                </a:lnTo>
                <a:close/>
              </a:path>
              <a:path w="782954" h="75564">
                <a:moveTo>
                  <a:pt x="135444" y="8331"/>
                </a:moveTo>
                <a:lnTo>
                  <a:pt x="116420" y="8331"/>
                </a:lnTo>
                <a:lnTo>
                  <a:pt x="120738" y="9550"/>
                </a:lnTo>
                <a:lnTo>
                  <a:pt x="128447" y="14389"/>
                </a:lnTo>
                <a:lnTo>
                  <a:pt x="131381" y="17805"/>
                </a:lnTo>
                <a:lnTo>
                  <a:pt x="135369" y="26619"/>
                </a:lnTo>
                <a:lnTo>
                  <a:pt x="136372" y="31775"/>
                </a:lnTo>
                <a:lnTo>
                  <a:pt x="136372" y="47040"/>
                </a:lnTo>
                <a:lnTo>
                  <a:pt x="134035" y="54254"/>
                </a:lnTo>
                <a:lnTo>
                  <a:pt x="124675" y="64414"/>
                </a:lnTo>
                <a:lnTo>
                  <a:pt x="118732" y="66954"/>
                </a:lnTo>
                <a:lnTo>
                  <a:pt x="135387" y="66954"/>
                </a:lnTo>
                <a:lnTo>
                  <a:pt x="138874" y="63309"/>
                </a:lnTo>
                <a:lnTo>
                  <a:pt x="144843" y="51676"/>
                </a:lnTo>
                <a:lnTo>
                  <a:pt x="146329" y="45072"/>
                </a:lnTo>
                <a:lnTo>
                  <a:pt x="146232" y="29999"/>
                </a:lnTo>
                <a:lnTo>
                  <a:pt x="144906" y="23939"/>
                </a:lnTo>
                <a:lnTo>
                  <a:pt x="139255" y="12471"/>
                </a:lnTo>
                <a:lnTo>
                  <a:pt x="135444" y="8331"/>
                </a:lnTo>
                <a:close/>
              </a:path>
              <a:path w="782954" h="75564">
                <a:moveTo>
                  <a:pt x="172072" y="1219"/>
                </a:moveTo>
                <a:lnTo>
                  <a:pt x="162178" y="1219"/>
                </a:lnTo>
                <a:lnTo>
                  <a:pt x="162178" y="73964"/>
                </a:lnTo>
                <a:lnTo>
                  <a:pt x="171424" y="73964"/>
                </a:lnTo>
                <a:lnTo>
                  <a:pt x="171424" y="16865"/>
                </a:lnTo>
                <a:lnTo>
                  <a:pt x="182529" y="16865"/>
                </a:lnTo>
                <a:lnTo>
                  <a:pt x="172072" y="1219"/>
                </a:lnTo>
                <a:close/>
              </a:path>
              <a:path w="782954" h="75564">
                <a:moveTo>
                  <a:pt x="182529" y="16865"/>
                </a:moveTo>
                <a:lnTo>
                  <a:pt x="171424" y="16865"/>
                </a:lnTo>
                <a:lnTo>
                  <a:pt x="209588" y="73964"/>
                </a:lnTo>
                <a:lnTo>
                  <a:pt x="219481" y="73964"/>
                </a:lnTo>
                <a:lnTo>
                  <a:pt x="219481" y="58318"/>
                </a:lnTo>
                <a:lnTo>
                  <a:pt x="210235" y="58318"/>
                </a:lnTo>
                <a:lnTo>
                  <a:pt x="182529" y="16865"/>
                </a:lnTo>
                <a:close/>
              </a:path>
              <a:path w="782954" h="75564">
                <a:moveTo>
                  <a:pt x="219481" y="1219"/>
                </a:moveTo>
                <a:lnTo>
                  <a:pt x="210235" y="1219"/>
                </a:lnTo>
                <a:lnTo>
                  <a:pt x="210235" y="58318"/>
                </a:lnTo>
                <a:lnTo>
                  <a:pt x="219481" y="58318"/>
                </a:lnTo>
                <a:lnTo>
                  <a:pt x="219481" y="1219"/>
                </a:lnTo>
                <a:close/>
              </a:path>
              <a:path w="782954" h="75564">
                <a:moveTo>
                  <a:pt x="245109" y="49784"/>
                </a:moveTo>
                <a:lnTo>
                  <a:pt x="236067" y="50596"/>
                </a:lnTo>
                <a:lnTo>
                  <a:pt x="236207" y="55448"/>
                </a:lnTo>
                <a:lnTo>
                  <a:pt x="237528" y="59804"/>
                </a:lnTo>
                <a:lnTo>
                  <a:pt x="242595" y="67513"/>
                </a:lnTo>
                <a:lnTo>
                  <a:pt x="246062" y="70383"/>
                </a:lnTo>
                <a:lnTo>
                  <a:pt x="254952" y="74218"/>
                </a:lnTo>
                <a:lnTo>
                  <a:pt x="260451" y="75184"/>
                </a:lnTo>
                <a:lnTo>
                  <a:pt x="272224" y="75184"/>
                </a:lnTo>
                <a:lnTo>
                  <a:pt x="276913" y="74218"/>
                </a:lnTo>
                <a:lnTo>
                  <a:pt x="285178" y="70434"/>
                </a:lnTo>
                <a:lnTo>
                  <a:pt x="288340" y="67779"/>
                </a:lnTo>
                <a:lnTo>
                  <a:pt x="289074" y="66649"/>
                </a:lnTo>
                <a:lnTo>
                  <a:pt x="262458" y="66649"/>
                </a:lnTo>
                <a:lnTo>
                  <a:pt x="258724" y="65913"/>
                </a:lnTo>
                <a:lnTo>
                  <a:pt x="252120" y="63017"/>
                </a:lnTo>
                <a:lnTo>
                  <a:pt x="249681" y="61125"/>
                </a:lnTo>
                <a:lnTo>
                  <a:pt x="246532" y="56438"/>
                </a:lnTo>
                <a:lnTo>
                  <a:pt x="245541" y="53441"/>
                </a:lnTo>
                <a:lnTo>
                  <a:pt x="245109" y="49784"/>
                </a:lnTo>
                <a:close/>
              </a:path>
              <a:path w="782954" h="75564">
                <a:moveTo>
                  <a:pt x="269798" y="0"/>
                </a:moveTo>
                <a:lnTo>
                  <a:pt x="259524" y="0"/>
                </a:lnTo>
                <a:lnTo>
                  <a:pt x="255066" y="825"/>
                </a:lnTo>
                <a:lnTo>
                  <a:pt x="247065" y="4140"/>
                </a:lnTo>
                <a:lnTo>
                  <a:pt x="244030" y="6565"/>
                </a:lnTo>
                <a:lnTo>
                  <a:pt x="239864" y="12953"/>
                </a:lnTo>
                <a:lnTo>
                  <a:pt x="238810" y="16383"/>
                </a:lnTo>
                <a:lnTo>
                  <a:pt x="238810" y="23418"/>
                </a:lnTo>
                <a:lnTo>
                  <a:pt x="269836" y="42075"/>
                </a:lnTo>
                <a:lnTo>
                  <a:pt x="274154" y="43256"/>
                </a:lnTo>
                <a:lnTo>
                  <a:pt x="279145" y="45173"/>
                </a:lnTo>
                <a:lnTo>
                  <a:pt x="281330" y="46596"/>
                </a:lnTo>
                <a:lnTo>
                  <a:pt x="283971" y="49999"/>
                </a:lnTo>
                <a:lnTo>
                  <a:pt x="284632" y="51981"/>
                </a:lnTo>
                <a:lnTo>
                  <a:pt x="284632" y="56489"/>
                </a:lnTo>
                <a:lnTo>
                  <a:pt x="270255" y="66649"/>
                </a:lnTo>
                <a:lnTo>
                  <a:pt x="289074" y="66649"/>
                </a:lnTo>
                <a:lnTo>
                  <a:pt x="292785" y="60934"/>
                </a:lnTo>
                <a:lnTo>
                  <a:pt x="293877" y="57315"/>
                </a:lnTo>
                <a:lnTo>
                  <a:pt x="293877" y="49542"/>
                </a:lnTo>
                <a:lnTo>
                  <a:pt x="257581" y="29324"/>
                </a:lnTo>
                <a:lnTo>
                  <a:pt x="252755" y="27584"/>
                </a:lnTo>
                <a:lnTo>
                  <a:pt x="249008" y="24206"/>
                </a:lnTo>
                <a:lnTo>
                  <a:pt x="248056" y="22059"/>
                </a:lnTo>
                <a:lnTo>
                  <a:pt x="248083" y="16383"/>
                </a:lnTo>
                <a:lnTo>
                  <a:pt x="249402" y="13868"/>
                </a:lnTo>
                <a:lnTo>
                  <a:pt x="254711" y="9601"/>
                </a:lnTo>
                <a:lnTo>
                  <a:pt x="258965" y="8534"/>
                </a:lnTo>
                <a:lnTo>
                  <a:pt x="287039" y="8534"/>
                </a:lnTo>
                <a:lnTo>
                  <a:pt x="285953" y="6883"/>
                </a:lnTo>
                <a:lnTo>
                  <a:pt x="282790" y="4330"/>
                </a:lnTo>
                <a:lnTo>
                  <a:pt x="274561" y="863"/>
                </a:lnTo>
                <a:lnTo>
                  <a:pt x="269798" y="0"/>
                </a:lnTo>
                <a:close/>
              </a:path>
              <a:path w="782954" h="75564">
                <a:moveTo>
                  <a:pt x="287039" y="8534"/>
                </a:moveTo>
                <a:lnTo>
                  <a:pt x="270382" y="8534"/>
                </a:lnTo>
                <a:lnTo>
                  <a:pt x="274612" y="9702"/>
                </a:lnTo>
                <a:lnTo>
                  <a:pt x="280339" y="14389"/>
                </a:lnTo>
                <a:lnTo>
                  <a:pt x="282016" y="17856"/>
                </a:lnTo>
                <a:lnTo>
                  <a:pt x="282498" y="22453"/>
                </a:lnTo>
                <a:lnTo>
                  <a:pt x="291744" y="21742"/>
                </a:lnTo>
                <a:lnTo>
                  <a:pt x="291579" y="17475"/>
                </a:lnTo>
                <a:lnTo>
                  <a:pt x="290398" y="13639"/>
                </a:lnTo>
                <a:lnTo>
                  <a:pt x="287039" y="8534"/>
                </a:lnTo>
                <a:close/>
              </a:path>
              <a:path w="782954" h="75564">
                <a:moveTo>
                  <a:pt x="320420" y="1219"/>
                </a:moveTo>
                <a:lnTo>
                  <a:pt x="310768" y="1219"/>
                </a:lnTo>
                <a:lnTo>
                  <a:pt x="310768" y="50926"/>
                </a:lnTo>
                <a:lnTo>
                  <a:pt x="332701" y="75184"/>
                </a:lnTo>
                <a:lnTo>
                  <a:pt x="346494" y="75184"/>
                </a:lnTo>
                <a:lnTo>
                  <a:pt x="352132" y="73825"/>
                </a:lnTo>
                <a:lnTo>
                  <a:pt x="360756" y="68440"/>
                </a:lnTo>
                <a:lnTo>
                  <a:pt x="362367" y="66548"/>
                </a:lnTo>
                <a:lnTo>
                  <a:pt x="334543" y="66548"/>
                </a:lnTo>
                <a:lnTo>
                  <a:pt x="331050" y="65735"/>
                </a:lnTo>
                <a:lnTo>
                  <a:pt x="328206" y="64096"/>
                </a:lnTo>
                <a:lnTo>
                  <a:pt x="325348" y="62496"/>
                </a:lnTo>
                <a:lnTo>
                  <a:pt x="323341" y="60172"/>
                </a:lnTo>
                <a:lnTo>
                  <a:pt x="322120" y="57010"/>
                </a:lnTo>
                <a:lnTo>
                  <a:pt x="321005" y="54203"/>
                </a:lnTo>
                <a:lnTo>
                  <a:pt x="320547" y="50546"/>
                </a:lnTo>
                <a:lnTo>
                  <a:pt x="320420" y="1219"/>
                </a:lnTo>
                <a:close/>
              </a:path>
              <a:path w="782954" h="75564">
                <a:moveTo>
                  <a:pt x="367868" y="1219"/>
                </a:moveTo>
                <a:lnTo>
                  <a:pt x="358216" y="1219"/>
                </a:lnTo>
                <a:lnTo>
                  <a:pt x="358216" y="52349"/>
                </a:lnTo>
                <a:lnTo>
                  <a:pt x="356717" y="58521"/>
                </a:lnTo>
                <a:lnTo>
                  <a:pt x="353733" y="61734"/>
                </a:lnTo>
                <a:lnTo>
                  <a:pt x="350723" y="64935"/>
                </a:lnTo>
                <a:lnTo>
                  <a:pt x="345693" y="66548"/>
                </a:lnTo>
                <a:lnTo>
                  <a:pt x="362367" y="66548"/>
                </a:lnTo>
                <a:lnTo>
                  <a:pt x="363740" y="64935"/>
                </a:lnTo>
                <a:lnTo>
                  <a:pt x="367029" y="56349"/>
                </a:lnTo>
                <a:lnTo>
                  <a:pt x="367813" y="50926"/>
                </a:lnTo>
                <a:lnTo>
                  <a:pt x="367868" y="1219"/>
                </a:lnTo>
                <a:close/>
              </a:path>
              <a:path w="782954" h="75564">
                <a:moveTo>
                  <a:pt x="396747" y="1219"/>
                </a:moveTo>
                <a:lnTo>
                  <a:pt x="387095" y="1219"/>
                </a:lnTo>
                <a:lnTo>
                  <a:pt x="387095" y="73964"/>
                </a:lnTo>
                <a:lnTo>
                  <a:pt x="432511" y="73964"/>
                </a:lnTo>
                <a:lnTo>
                  <a:pt x="432511" y="65430"/>
                </a:lnTo>
                <a:lnTo>
                  <a:pt x="396747" y="65430"/>
                </a:lnTo>
                <a:lnTo>
                  <a:pt x="396747" y="1219"/>
                </a:lnTo>
                <a:close/>
              </a:path>
              <a:path w="782954" h="75564">
                <a:moveTo>
                  <a:pt x="468198" y="9753"/>
                </a:moveTo>
                <a:lnTo>
                  <a:pt x="458533" y="9753"/>
                </a:lnTo>
                <a:lnTo>
                  <a:pt x="458533" y="73964"/>
                </a:lnTo>
                <a:lnTo>
                  <a:pt x="468198" y="73964"/>
                </a:lnTo>
                <a:lnTo>
                  <a:pt x="468198" y="9753"/>
                </a:lnTo>
                <a:close/>
              </a:path>
              <a:path w="782954" h="75564">
                <a:moveTo>
                  <a:pt x="528662" y="1219"/>
                </a:moveTo>
                <a:lnTo>
                  <a:pt x="518071" y="1219"/>
                </a:lnTo>
                <a:lnTo>
                  <a:pt x="490169" y="73964"/>
                </a:lnTo>
                <a:lnTo>
                  <a:pt x="500379" y="73964"/>
                </a:lnTo>
                <a:lnTo>
                  <a:pt x="508266" y="51917"/>
                </a:lnTo>
                <a:lnTo>
                  <a:pt x="549303" y="51917"/>
                </a:lnTo>
                <a:lnTo>
                  <a:pt x="546118" y="44094"/>
                </a:lnTo>
                <a:lnTo>
                  <a:pt x="511098" y="44094"/>
                </a:lnTo>
                <a:lnTo>
                  <a:pt x="519074" y="22733"/>
                </a:lnTo>
                <a:lnTo>
                  <a:pt x="520750" y="18135"/>
                </a:lnTo>
                <a:lnTo>
                  <a:pt x="522084" y="13474"/>
                </a:lnTo>
                <a:lnTo>
                  <a:pt x="523087" y="8737"/>
                </a:lnTo>
                <a:lnTo>
                  <a:pt x="531723" y="8737"/>
                </a:lnTo>
                <a:lnTo>
                  <a:pt x="528662" y="1219"/>
                </a:lnTo>
                <a:close/>
              </a:path>
              <a:path w="782954" h="75564">
                <a:moveTo>
                  <a:pt x="549303" y="51917"/>
                </a:moveTo>
                <a:lnTo>
                  <a:pt x="538899" y="51917"/>
                </a:lnTo>
                <a:lnTo>
                  <a:pt x="547319" y="73964"/>
                </a:lnTo>
                <a:lnTo>
                  <a:pt x="558279" y="73964"/>
                </a:lnTo>
                <a:lnTo>
                  <a:pt x="549303" y="51917"/>
                </a:lnTo>
                <a:close/>
              </a:path>
              <a:path w="782954" h="75564">
                <a:moveTo>
                  <a:pt x="531723" y="8737"/>
                </a:moveTo>
                <a:lnTo>
                  <a:pt x="523087" y="8737"/>
                </a:lnTo>
                <a:lnTo>
                  <a:pt x="524294" y="12725"/>
                </a:lnTo>
                <a:lnTo>
                  <a:pt x="526021" y="17792"/>
                </a:lnTo>
                <a:lnTo>
                  <a:pt x="528307" y="23926"/>
                </a:lnTo>
                <a:lnTo>
                  <a:pt x="535889" y="44094"/>
                </a:lnTo>
                <a:lnTo>
                  <a:pt x="546118" y="44094"/>
                </a:lnTo>
                <a:lnTo>
                  <a:pt x="531723" y="8737"/>
                </a:lnTo>
                <a:close/>
              </a:path>
              <a:path w="782954" h="75564">
                <a:moveTo>
                  <a:pt x="492163" y="1219"/>
                </a:moveTo>
                <a:lnTo>
                  <a:pt x="434555" y="1219"/>
                </a:lnTo>
                <a:lnTo>
                  <a:pt x="434555" y="9753"/>
                </a:lnTo>
                <a:lnTo>
                  <a:pt x="492163" y="9753"/>
                </a:lnTo>
                <a:lnTo>
                  <a:pt x="492163" y="1219"/>
                </a:lnTo>
                <a:close/>
              </a:path>
              <a:path w="782954" h="75564">
                <a:moveTo>
                  <a:pt x="579272" y="1219"/>
                </a:moveTo>
                <a:lnTo>
                  <a:pt x="569379" y="1219"/>
                </a:lnTo>
                <a:lnTo>
                  <a:pt x="569379" y="73964"/>
                </a:lnTo>
                <a:lnTo>
                  <a:pt x="578624" y="73964"/>
                </a:lnTo>
                <a:lnTo>
                  <a:pt x="578624" y="16865"/>
                </a:lnTo>
                <a:lnTo>
                  <a:pt x="589730" y="16865"/>
                </a:lnTo>
                <a:lnTo>
                  <a:pt x="579272" y="1219"/>
                </a:lnTo>
                <a:close/>
              </a:path>
              <a:path w="782954" h="75564">
                <a:moveTo>
                  <a:pt x="589730" y="16865"/>
                </a:moveTo>
                <a:lnTo>
                  <a:pt x="578624" y="16865"/>
                </a:lnTo>
                <a:lnTo>
                  <a:pt x="616800" y="73964"/>
                </a:lnTo>
                <a:lnTo>
                  <a:pt x="626681" y="73964"/>
                </a:lnTo>
                <a:lnTo>
                  <a:pt x="626681" y="58318"/>
                </a:lnTo>
                <a:lnTo>
                  <a:pt x="617435" y="58318"/>
                </a:lnTo>
                <a:lnTo>
                  <a:pt x="589730" y="16865"/>
                </a:lnTo>
                <a:close/>
              </a:path>
              <a:path w="782954" h="75564">
                <a:moveTo>
                  <a:pt x="626681" y="1219"/>
                </a:moveTo>
                <a:lnTo>
                  <a:pt x="617435" y="1219"/>
                </a:lnTo>
                <a:lnTo>
                  <a:pt x="617435" y="58318"/>
                </a:lnTo>
                <a:lnTo>
                  <a:pt x="626681" y="58318"/>
                </a:lnTo>
                <a:lnTo>
                  <a:pt x="626681" y="1219"/>
                </a:lnTo>
                <a:close/>
              </a:path>
              <a:path w="782954" h="75564">
                <a:moveTo>
                  <a:pt x="685253" y="0"/>
                </a:moveTo>
                <a:lnTo>
                  <a:pt x="671576" y="0"/>
                </a:lnTo>
                <a:lnTo>
                  <a:pt x="665695" y="1447"/>
                </a:lnTo>
                <a:lnTo>
                  <a:pt x="655027" y="7315"/>
                </a:lnTo>
                <a:lnTo>
                  <a:pt x="650913" y="11595"/>
                </a:lnTo>
                <a:lnTo>
                  <a:pt x="645121" y="22872"/>
                </a:lnTo>
                <a:lnTo>
                  <a:pt x="643686" y="29476"/>
                </a:lnTo>
                <a:lnTo>
                  <a:pt x="643686" y="43992"/>
                </a:lnTo>
                <a:lnTo>
                  <a:pt x="670001" y="75184"/>
                </a:lnTo>
                <a:lnTo>
                  <a:pt x="685393" y="75184"/>
                </a:lnTo>
                <a:lnTo>
                  <a:pt x="691794" y="73101"/>
                </a:lnTo>
                <a:lnTo>
                  <a:pt x="699538" y="66954"/>
                </a:lnTo>
                <a:lnTo>
                  <a:pt x="672604" y="66954"/>
                </a:lnTo>
                <a:lnTo>
                  <a:pt x="668515" y="65811"/>
                </a:lnTo>
                <a:lnTo>
                  <a:pt x="660920" y="61239"/>
                </a:lnTo>
                <a:lnTo>
                  <a:pt x="658126" y="57810"/>
                </a:lnTo>
                <a:lnTo>
                  <a:pt x="654545" y="48577"/>
                </a:lnTo>
                <a:lnTo>
                  <a:pt x="653643" y="43179"/>
                </a:lnTo>
                <a:lnTo>
                  <a:pt x="653643" y="32207"/>
                </a:lnTo>
                <a:lnTo>
                  <a:pt x="672236" y="8229"/>
                </a:lnTo>
                <a:lnTo>
                  <a:pt x="699907" y="8229"/>
                </a:lnTo>
                <a:lnTo>
                  <a:pt x="691375" y="1841"/>
                </a:lnTo>
                <a:lnTo>
                  <a:pt x="685253" y="0"/>
                </a:lnTo>
                <a:close/>
              </a:path>
              <a:path w="782954" h="75564">
                <a:moveTo>
                  <a:pt x="698245" y="48437"/>
                </a:moveTo>
                <a:lnTo>
                  <a:pt x="696925" y="54571"/>
                </a:lnTo>
                <a:lnTo>
                  <a:pt x="694397" y="59181"/>
                </a:lnTo>
                <a:lnTo>
                  <a:pt x="686955" y="65392"/>
                </a:lnTo>
                <a:lnTo>
                  <a:pt x="682409" y="66954"/>
                </a:lnTo>
                <a:lnTo>
                  <a:pt x="699538" y="66954"/>
                </a:lnTo>
                <a:lnTo>
                  <a:pt x="702259" y="64795"/>
                </a:lnTo>
                <a:lnTo>
                  <a:pt x="705878" y="58788"/>
                </a:lnTo>
                <a:lnTo>
                  <a:pt x="707897" y="50876"/>
                </a:lnTo>
                <a:lnTo>
                  <a:pt x="698245" y="48437"/>
                </a:lnTo>
                <a:close/>
              </a:path>
              <a:path w="782954" h="75564">
                <a:moveTo>
                  <a:pt x="699907" y="8229"/>
                </a:moveTo>
                <a:lnTo>
                  <a:pt x="682663" y="8229"/>
                </a:lnTo>
                <a:lnTo>
                  <a:pt x="686688" y="9423"/>
                </a:lnTo>
                <a:lnTo>
                  <a:pt x="693089" y="14249"/>
                </a:lnTo>
                <a:lnTo>
                  <a:pt x="695553" y="18110"/>
                </a:lnTo>
                <a:lnTo>
                  <a:pt x="697229" y="23393"/>
                </a:lnTo>
                <a:lnTo>
                  <a:pt x="706678" y="21158"/>
                </a:lnTo>
                <a:lnTo>
                  <a:pt x="704735" y="14452"/>
                </a:lnTo>
                <a:lnTo>
                  <a:pt x="701281" y="9258"/>
                </a:lnTo>
                <a:lnTo>
                  <a:pt x="699907" y="8229"/>
                </a:lnTo>
                <a:close/>
              </a:path>
              <a:path w="782954" h="75564">
                <a:moveTo>
                  <a:pt x="727417" y="1219"/>
                </a:moveTo>
                <a:lnTo>
                  <a:pt x="715835" y="1219"/>
                </a:lnTo>
                <a:lnTo>
                  <a:pt x="743877" y="43141"/>
                </a:lnTo>
                <a:lnTo>
                  <a:pt x="743877" y="73964"/>
                </a:lnTo>
                <a:lnTo>
                  <a:pt x="753529" y="73964"/>
                </a:lnTo>
                <a:lnTo>
                  <a:pt x="753529" y="43141"/>
                </a:lnTo>
                <a:lnTo>
                  <a:pt x="758845" y="35471"/>
                </a:lnTo>
                <a:lnTo>
                  <a:pt x="749236" y="35471"/>
                </a:lnTo>
                <a:lnTo>
                  <a:pt x="746963" y="31394"/>
                </a:lnTo>
                <a:lnTo>
                  <a:pt x="744474" y="27304"/>
                </a:lnTo>
                <a:lnTo>
                  <a:pt x="727417" y="1219"/>
                </a:lnTo>
                <a:close/>
              </a:path>
              <a:path w="782954" h="75564">
                <a:moveTo>
                  <a:pt x="782586" y="1219"/>
                </a:moveTo>
                <a:lnTo>
                  <a:pt x="771359" y="1219"/>
                </a:lnTo>
                <a:lnTo>
                  <a:pt x="757275" y="22656"/>
                </a:lnTo>
                <a:lnTo>
                  <a:pt x="754138" y="27393"/>
                </a:lnTo>
                <a:lnTo>
                  <a:pt x="751446" y="31661"/>
                </a:lnTo>
                <a:lnTo>
                  <a:pt x="749236" y="35471"/>
                </a:lnTo>
                <a:lnTo>
                  <a:pt x="758845" y="35471"/>
                </a:lnTo>
                <a:lnTo>
                  <a:pt x="782586" y="12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72852" y="1916595"/>
            <a:ext cx="1557655" cy="75565"/>
          </a:xfrm>
          <a:custGeom>
            <a:avLst/>
            <a:gdLst/>
            <a:ahLst/>
            <a:cxnLst/>
            <a:rect l="l" t="t" r="r" b="b"/>
            <a:pathLst>
              <a:path w="1557654" h="75564">
                <a:moveTo>
                  <a:pt x="14427" y="1219"/>
                </a:moveTo>
                <a:lnTo>
                  <a:pt x="0" y="1219"/>
                </a:lnTo>
                <a:lnTo>
                  <a:pt x="0" y="73964"/>
                </a:lnTo>
                <a:lnTo>
                  <a:pt x="9245" y="73964"/>
                </a:lnTo>
                <a:lnTo>
                  <a:pt x="9245" y="11988"/>
                </a:lnTo>
                <a:lnTo>
                  <a:pt x="18023" y="11988"/>
                </a:lnTo>
                <a:lnTo>
                  <a:pt x="14427" y="1219"/>
                </a:lnTo>
                <a:close/>
              </a:path>
              <a:path w="1557654" h="75564">
                <a:moveTo>
                  <a:pt x="18023" y="11988"/>
                </a:moveTo>
                <a:lnTo>
                  <a:pt x="9245" y="11988"/>
                </a:lnTo>
                <a:lnTo>
                  <a:pt x="30238" y="73964"/>
                </a:lnTo>
                <a:lnTo>
                  <a:pt x="38912" y="73964"/>
                </a:lnTo>
                <a:lnTo>
                  <a:pt x="42572" y="63474"/>
                </a:lnTo>
                <a:lnTo>
                  <a:pt x="35102" y="63474"/>
                </a:lnTo>
                <a:lnTo>
                  <a:pt x="34285" y="60832"/>
                </a:lnTo>
                <a:lnTo>
                  <a:pt x="33223" y="57505"/>
                </a:lnTo>
                <a:lnTo>
                  <a:pt x="18023" y="11988"/>
                </a:lnTo>
                <a:close/>
              </a:path>
              <a:path w="1557654" h="75564">
                <a:moveTo>
                  <a:pt x="69392" y="13106"/>
                </a:moveTo>
                <a:lnTo>
                  <a:pt x="60147" y="13106"/>
                </a:lnTo>
                <a:lnTo>
                  <a:pt x="60147" y="73964"/>
                </a:lnTo>
                <a:lnTo>
                  <a:pt x="69392" y="73964"/>
                </a:lnTo>
                <a:lnTo>
                  <a:pt x="69392" y="13106"/>
                </a:lnTo>
                <a:close/>
              </a:path>
              <a:path w="1557654" h="75564">
                <a:moveTo>
                  <a:pt x="69392" y="1219"/>
                </a:moveTo>
                <a:lnTo>
                  <a:pt x="56502" y="1219"/>
                </a:lnTo>
                <a:lnTo>
                  <a:pt x="38988" y="51815"/>
                </a:lnTo>
                <a:lnTo>
                  <a:pt x="35848" y="61086"/>
                </a:lnTo>
                <a:lnTo>
                  <a:pt x="35102" y="63474"/>
                </a:lnTo>
                <a:lnTo>
                  <a:pt x="42572" y="63474"/>
                </a:lnTo>
                <a:lnTo>
                  <a:pt x="60147" y="13106"/>
                </a:lnTo>
                <a:lnTo>
                  <a:pt x="69392" y="13106"/>
                </a:lnTo>
                <a:lnTo>
                  <a:pt x="69392" y="1219"/>
                </a:lnTo>
                <a:close/>
              </a:path>
              <a:path w="1557654" h="75564">
                <a:moveTo>
                  <a:pt x="118922" y="1219"/>
                </a:moveTo>
                <a:lnTo>
                  <a:pt x="108330" y="1219"/>
                </a:lnTo>
                <a:lnTo>
                  <a:pt x="80429" y="73964"/>
                </a:lnTo>
                <a:lnTo>
                  <a:pt x="90639" y="73964"/>
                </a:lnTo>
                <a:lnTo>
                  <a:pt x="98526" y="51917"/>
                </a:lnTo>
                <a:lnTo>
                  <a:pt x="139563" y="51917"/>
                </a:lnTo>
                <a:lnTo>
                  <a:pt x="136378" y="44094"/>
                </a:lnTo>
                <a:lnTo>
                  <a:pt x="101358" y="44094"/>
                </a:lnTo>
                <a:lnTo>
                  <a:pt x="109334" y="22732"/>
                </a:lnTo>
                <a:lnTo>
                  <a:pt x="111010" y="18135"/>
                </a:lnTo>
                <a:lnTo>
                  <a:pt x="112344" y="13474"/>
                </a:lnTo>
                <a:lnTo>
                  <a:pt x="113347" y="8724"/>
                </a:lnTo>
                <a:lnTo>
                  <a:pt x="121978" y="8724"/>
                </a:lnTo>
                <a:lnTo>
                  <a:pt x="118922" y="1219"/>
                </a:lnTo>
                <a:close/>
              </a:path>
              <a:path w="1557654" h="75564">
                <a:moveTo>
                  <a:pt x="139563" y="51917"/>
                </a:moveTo>
                <a:lnTo>
                  <a:pt x="129159" y="51917"/>
                </a:lnTo>
                <a:lnTo>
                  <a:pt x="137579" y="73964"/>
                </a:lnTo>
                <a:lnTo>
                  <a:pt x="148539" y="73964"/>
                </a:lnTo>
                <a:lnTo>
                  <a:pt x="139563" y="51917"/>
                </a:lnTo>
                <a:close/>
              </a:path>
              <a:path w="1557654" h="75564">
                <a:moveTo>
                  <a:pt x="121978" y="8724"/>
                </a:moveTo>
                <a:lnTo>
                  <a:pt x="113347" y="8724"/>
                </a:lnTo>
                <a:lnTo>
                  <a:pt x="114553" y="12725"/>
                </a:lnTo>
                <a:lnTo>
                  <a:pt x="116268" y="17792"/>
                </a:lnTo>
                <a:lnTo>
                  <a:pt x="118554" y="23926"/>
                </a:lnTo>
                <a:lnTo>
                  <a:pt x="126149" y="44094"/>
                </a:lnTo>
                <a:lnTo>
                  <a:pt x="136378" y="44094"/>
                </a:lnTo>
                <a:lnTo>
                  <a:pt x="121978" y="8724"/>
                </a:lnTo>
                <a:close/>
              </a:path>
              <a:path w="1557654" h="75564">
                <a:moveTo>
                  <a:pt x="171018" y="1219"/>
                </a:moveTo>
                <a:lnTo>
                  <a:pt x="161366" y="1219"/>
                </a:lnTo>
                <a:lnTo>
                  <a:pt x="161366" y="73964"/>
                </a:lnTo>
                <a:lnTo>
                  <a:pt x="171018" y="73964"/>
                </a:lnTo>
                <a:lnTo>
                  <a:pt x="171018" y="1219"/>
                </a:lnTo>
                <a:close/>
              </a:path>
              <a:path w="1557654" h="75564">
                <a:moveTo>
                  <a:pt x="201333" y="1219"/>
                </a:moveTo>
                <a:lnTo>
                  <a:pt x="191439" y="1219"/>
                </a:lnTo>
                <a:lnTo>
                  <a:pt x="191439" y="73964"/>
                </a:lnTo>
                <a:lnTo>
                  <a:pt x="200685" y="73964"/>
                </a:lnTo>
                <a:lnTo>
                  <a:pt x="200685" y="16865"/>
                </a:lnTo>
                <a:lnTo>
                  <a:pt x="211790" y="16865"/>
                </a:lnTo>
                <a:lnTo>
                  <a:pt x="201333" y="1219"/>
                </a:lnTo>
                <a:close/>
              </a:path>
              <a:path w="1557654" h="75564">
                <a:moveTo>
                  <a:pt x="211790" y="16865"/>
                </a:moveTo>
                <a:lnTo>
                  <a:pt x="200685" y="16865"/>
                </a:lnTo>
                <a:lnTo>
                  <a:pt x="238848" y="73964"/>
                </a:lnTo>
                <a:lnTo>
                  <a:pt x="248742" y="73964"/>
                </a:lnTo>
                <a:lnTo>
                  <a:pt x="248742" y="58318"/>
                </a:lnTo>
                <a:lnTo>
                  <a:pt x="239496" y="58318"/>
                </a:lnTo>
                <a:lnTo>
                  <a:pt x="211790" y="16865"/>
                </a:lnTo>
                <a:close/>
              </a:path>
              <a:path w="1557654" h="75564">
                <a:moveTo>
                  <a:pt x="248742" y="1219"/>
                </a:moveTo>
                <a:lnTo>
                  <a:pt x="239496" y="1219"/>
                </a:lnTo>
                <a:lnTo>
                  <a:pt x="239496" y="58318"/>
                </a:lnTo>
                <a:lnTo>
                  <a:pt x="248742" y="58318"/>
                </a:lnTo>
                <a:lnTo>
                  <a:pt x="248742" y="1219"/>
                </a:lnTo>
                <a:close/>
              </a:path>
              <a:path w="1557654" h="75564">
                <a:moveTo>
                  <a:pt x="296633" y="9753"/>
                </a:moveTo>
                <a:lnTo>
                  <a:pt x="286981" y="9753"/>
                </a:lnTo>
                <a:lnTo>
                  <a:pt x="286981" y="73964"/>
                </a:lnTo>
                <a:lnTo>
                  <a:pt x="296633" y="73964"/>
                </a:lnTo>
                <a:lnTo>
                  <a:pt x="296633" y="9753"/>
                </a:lnTo>
                <a:close/>
              </a:path>
              <a:path w="1557654" h="75564">
                <a:moveTo>
                  <a:pt x="320611" y="1219"/>
                </a:moveTo>
                <a:lnTo>
                  <a:pt x="263004" y="1219"/>
                </a:lnTo>
                <a:lnTo>
                  <a:pt x="263004" y="9753"/>
                </a:lnTo>
                <a:lnTo>
                  <a:pt x="320611" y="9753"/>
                </a:lnTo>
                <a:lnTo>
                  <a:pt x="320611" y="1219"/>
                </a:lnTo>
                <a:close/>
              </a:path>
              <a:path w="1557654" h="75564">
                <a:moveTo>
                  <a:pt x="386841" y="1219"/>
                </a:moveTo>
                <a:lnTo>
                  <a:pt x="334327" y="1219"/>
                </a:lnTo>
                <a:lnTo>
                  <a:pt x="334327" y="73964"/>
                </a:lnTo>
                <a:lnTo>
                  <a:pt x="388569" y="73964"/>
                </a:lnTo>
                <a:lnTo>
                  <a:pt x="388569" y="65430"/>
                </a:lnTo>
                <a:lnTo>
                  <a:pt x="343979" y="65430"/>
                </a:lnTo>
                <a:lnTo>
                  <a:pt x="343979" y="40639"/>
                </a:lnTo>
                <a:lnTo>
                  <a:pt x="384098" y="40639"/>
                </a:lnTo>
                <a:lnTo>
                  <a:pt x="384098" y="32105"/>
                </a:lnTo>
                <a:lnTo>
                  <a:pt x="343979" y="32105"/>
                </a:lnTo>
                <a:lnTo>
                  <a:pt x="343979" y="9753"/>
                </a:lnTo>
                <a:lnTo>
                  <a:pt x="386841" y="9753"/>
                </a:lnTo>
                <a:lnTo>
                  <a:pt x="386841" y="1219"/>
                </a:lnTo>
                <a:close/>
              </a:path>
              <a:path w="1557654" h="75564">
                <a:moveTo>
                  <a:pt x="415251" y="1219"/>
                </a:moveTo>
                <a:lnTo>
                  <a:pt x="405358" y="1219"/>
                </a:lnTo>
                <a:lnTo>
                  <a:pt x="405358" y="73964"/>
                </a:lnTo>
                <a:lnTo>
                  <a:pt x="414604" y="73964"/>
                </a:lnTo>
                <a:lnTo>
                  <a:pt x="414604" y="16865"/>
                </a:lnTo>
                <a:lnTo>
                  <a:pt x="425709" y="16865"/>
                </a:lnTo>
                <a:lnTo>
                  <a:pt x="415251" y="1219"/>
                </a:lnTo>
                <a:close/>
              </a:path>
              <a:path w="1557654" h="75564">
                <a:moveTo>
                  <a:pt x="425709" y="16865"/>
                </a:moveTo>
                <a:lnTo>
                  <a:pt x="414604" y="16865"/>
                </a:lnTo>
                <a:lnTo>
                  <a:pt x="452767" y="73964"/>
                </a:lnTo>
                <a:lnTo>
                  <a:pt x="462661" y="73964"/>
                </a:lnTo>
                <a:lnTo>
                  <a:pt x="462661" y="58318"/>
                </a:lnTo>
                <a:lnTo>
                  <a:pt x="453415" y="58318"/>
                </a:lnTo>
                <a:lnTo>
                  <a:pt x="425709" y="16865"/>
                </a:lnTo>
                <a:close/>
              </a:path>
              <a:path w="1557654" h="75564">
                <a:moveTo>
                  <a:pt x="462661" y="1219"/>
                </a:moveTo>
                <a:lnTo>
                  <a:pt x="453415" y="1219"/>
                </a:lnTo>
                <a:lnTo>
                  <a:pt x="453415" y="58318"/>
                </a:lnTo>
                <a:lnTo>
                  <a:pt x="462661" y="58318"/>
                </a:lnTo>
                <a:lnTo>
                  <a:pt x="462661" y="1219"/>
                </a:lnTo>
                <a:close/>
              </a:path>
              <a:path w="1557654" h="75564">
                <a:moveTo>
                  <a:pt x="512914" y="1219"/>
                </a:moveTo>
                <a:lnTo>
                  <a:pt x="502335" y="1219"/>
                </a:lnTo>
                <a:lnTo>
                  <a:pt x="474433" y="73964"/>
                </a:lnTo>
                <a:lnTo>
                  <a:pt x="484644" y="73964"/>
                </a:lnTo>
                <a:lnTo>
                  <a:pt x="492531" y="51917"/>
                </a:lnTo>
                <a:lnTo>
                  <a:pt x="533555" y="51917"/>
                </a:lnTo>
                <a:lnTo>
                  <a:pt x="530370" y="44094"/>
                </a:lnTo>
                <a:lnTo>
                  <a:pt x="495350" y="44094"/>
                </a:lnTo>
                <a:lnTo>
                  <a:pt x="503326" y="22732"/>
                </a:lnTo>
                <a:lnTo>
                  <a:pt x="505002" y="18135"/>
                </a:lnTo>
                <a:lnTo>
                  <a:pt x="506349" y="13474"/>
                </a:lnTo>
                <a:lnTo>
                  <a:pt x="507352" y="8724"/>
                </a:lnTo>
                <a:lnTo>
                  <a:pt x="515970" y="8724"/>
                </a:lnTo>
                <a:lnTo>
                  <a:pt x="512914" y="1219"/>
                </a:lnTo>
                <a:close/>
              </a:path>
              <a:path w="1557654" h="75564">
                <a:moveTo>
                  <a:pt x="533555" y="51917"/>
                </a:moveTo>
                <a:lnTo>
                  <a:pt x="523163" y="51917"/>
                </a:lnTo>
                <a:lnTo>
                  <a:pt x="531583" y="73964"/>
                </a:lnTo>
                <a:lnTo>
                  <a:pt x="542531" y="73964"/>
                </a:lnTo>
                <a:lnTo>
                  <a:pt x="533555" y="51917"/>
                </a:lnTo>
                <a:close/>
              </a:path>
              <a:path w="1557654" h="75564">
                <a:moveTo>
                  <a:pt x="515970" y="8724"/>
                </a:moveTo>
                <a:lnTo>
                  <a:pt x="507352" y="8724"/>
                </a:lnTo>
                <a:lnTo>
                  <a:pt x="508546" y="12725"/>
                </a:lnTo>
                <a:lnTo>
                  <a:pt x="510273" y="17792"/>
                </a:lnTo>
                <a:lnTo>
                  <a:pt x="512559" y="23926"/>
                </a:lnTo>
                <a:lnTo>
                  <a:pt x="520153" y="44094"/>
                </a:lnTo>
                <a:lnTo>
                  <a:pt x="530370" y="44094"/>
                </a:lnTo>
                <a:lnTo>
                  <a:pt x="515970" y="8724"/>
                </a:lnTo>
                <a:close/>
              </a:path>
              <a:path w="1557654" h="75564">
                <a:moveTo>
                  <a:pt x="563537" y="1219"/>
                </a:moveTo>
                <a:lnTo>
                  <a:pt x="553643" y="1219"/>
                </a:lnTo>
                <a:lnTo>
                  <a:pt x="553643" y="73964"/>
                </a:lnTo>
                <a:lnTo>
                  <a:pt x="562889" y="73964"/>
                </a:lnTo>
                <a:lnTo>
                  <a:pt x="562889" y="16865"/>
                </a:lnTo>
                <a:lnTo>
                  <a:pt x="573994" y="16865"/>
                </a:lnTo>
                <a:lnTo>
                  <a:pt x="563537" y="1219"/>
                </a:lnTo>
                <a:close/>
              </a:path>
              <a:path w="1557654" h="75564">
                <a:moveTo>
                  <a:pt x="573994" y="16865"/>
                </a:moveTo>
                <a:lnTo>
                  <a:pt x="562889" y="16865"/>
                </a:lnTo>
                <a:lnTo>
                  <a:pt x="601052" y="73964"/>
                </a:lnTo>
                <a:lnTo>
                  <a:pt x="610946" y="73964"/>
                </a:lnTo>
                <a:lnTo>
                  <a:pt x="610946" y="58318"/>
                </a:lnTo>
                <a:lnTo>
                  <a:pt x="601700" y="58318"/>
                </a:lnTo>
                <a:lnTo>
                  <a:pt x="573994" y="16865"/>
                </a:lnTo>
                <a:close/>
              </a:path>
              <a:path w="1557654" h="75564">
                <a:moveTo>
                  <a:pt x="610946" y="1219"/>
                </a:moveTo>
                <a:lnTo>
                  <a:pt x="601700" y="1219"/>
                </a:lnTo>
                <a:lnTo>
                  <a:pt x="601700" y="58318"/>
                </a:lnTo>
                <a:lnTo>
                  <a:pt x="610946" y="58318"/>
                </a:lnTo>
                <a:lnTo>
                  <a:pt x="610946" y="1219"/>
                </a:lnTo>
                <a:close/>
              </a:path>
              <a:path w="1557654" h="75564">
                <a:moveTo>
                  <a:pt x="669518" y="0"/>
                </a:moveTo>
                <a:lnTo>
                  <a:pt x="655827" y="0"/>
                </a:lnTo>
                <a:lnTo>
                  <a:pt x="649960" y="1447"/>
                </a:lnTo>
                <a:lnTo>
                  <a:pt x="639292" y="7315"/>
                </a:lnTo>
                <a:lnTo>
                  <a:pt x="635177" y="11595"/>
                </a:lnTo>
                <a:lnTo>
                  <a:pt x="629386" y="22872"/>
                </a:lnTo>
                <a:lnTo>
                  <a:pt x="627938" y="29476"/>
                </a:lnTo>
                <a:lnTo>
                  <a:pt x="627938" y="43992"/>
                </a:lnTo>
                <a:lnTo>
                  <a:pt x="654253" y="75183"/>
                </a:lnTo>
                <a:lnTo>
                  <a:pt x="669645" y="75183"/>
                </a:lnTo>
                <a:lnTo>
                  <a:pt x="676046" y="73101"/>
                </a:lnTo>
                <a:lnTo>
                  <a:pt x="683790" y="66954"/>
                </a:lnTo>
                <a:lnTo>
                  <a:pt x="656869" y="66954"/>
                </a:lnTo>
                <a:lnTo>
                  <a:pt x="652767" y="65811"/>
                </a:lnTo>
                <a:lnTo>
                  <a:pt x="645185" y="61239"/>
                </a:lnTo>
                <a:lnTo>
                  <a:pt x="642391" y="57810"/>
                </a:lnTo>
                <a:lnTo>
                  <a:pt x="638797" y="48577"/>
                </a:lnTo>
                <a:lnTo>
                  <a:pt x="637895" y="43179"/>
                </a:lnTo>
                <a:lnTo>
                  <a:pt x="637895" y="32207"/>
                </a:lnTo>
                <a:lnTo>
                  <a:pt x="656488" y="8229"/>
                </a:lnTo>
                <a:lnTo>
                  <a:pt x="684159" y="8229"/>
                </a:lnTo>
                <a:lnTo>
                  <a:pt x="675627" y="1841"/>
                </a:lnTo>
                <a:lnTo>
                  <a:pt x="669518" y="0"/>
                </a:lnTo>
                <a:close/>
              </a:path>
              <a:path w="1557654" h="75564">
                <a:moveTo>
                  <a:pt x="682498" y="48437"/>
                </a:moveTo>
                <a:lnTo>
                  <a:pt x="681177" y="54571"/>
                </a:lnTo>
                <a:lnTo>
                  <a:pt x="678662" y="59181"/>
                </a:lnTo>
                <a:lnTo>
                  <a:pt x="671207" y="65392"/>
                </a:lnTo>
                <a:lnTo>
                  <a:pt x="666673" y="66954"/>
                </a:lnTo>
                <a:lnTo>
                  <a:pt x="683790" y="66954"/>
                </a:lnTo>
                <a:lnTo>
                  <a:pt x="686511" y="64795"/>
                </a:lnTo>
                <a:lnTo>
                  <a:pt x="690143" y="58788"/>
                </a:lnTo>
                <a:lnTo>
                  <a:pt x="692150" y="50876"/>
                </a:lnTo>
                <a:lnTo>
                  <a:pt x="682498" y="48437"/>
                </a:lnTo>
                <a:close/>
              </a:path>
              <a:path w="1557654" h="75564">
                <a:moveTo>
                  <a:pt x="684159" y="8229"/>
                </a:moveTo>
                <a:lnTo>
                  <a:pt x="666927" y="8229"/>
                </a:lnTo>
                <a:lnTo>
                  <a:pt x="670953" y="9423"/>
                </a:lnTo>
                <a:lnTo>
                  <a:pt x="677354" y="14249"/>
                </a:lnTo>
                <a:lnTo>
                  <a:pt x="679805" y="18110"/>
                </a:lnTo>
                <a:lnTo>
                  <a:pt x="681481" y="23393"/>
                </a:lnTo>
                <a:lnTo>
                  <a:pt x="690930" y="21158"/>
                </a:lnTo>
                <a:lnTo>
                  <a:pt x="688987" y="14452"/>
                </a:lnTo>
                <a:lnTo>
                  <a:pt x="685533" y="9258"/>
                </a:lnTo>
                <a:lnTo>
                  <a:pt x="684159" y="8229"/>
                </a:lnTo>
                <a:close/>
              </a:path>
              <a:path w="1557654" h="75564">
                <a:moveTo>
                  <a:pt x="760361" y="1219"/>
                </a:moveTo>
                <a:lnTo>
                  <a:pt x="707834" y="1219"/>
                </a:lnTo>
                <a:lnTo>
                  <a:pt x="707834" y="73964"/>
                </a:lnTo>
                <a:lnTo>
                  <a:pt x="762088" y="73964"/>
                </a:lnTo>
                <a:lnTo>
                  <a:pt x="762088" y="65430"/>
                </a:lnTo>
                <a:lnTo>
                  <a:pt x="717486" y="65430"/>
                </a:lnTo>
                <a:lnTo>
                  <a:pt x="717486" y="40639"/>
                </a:lnTo>
                <a:lnTo>
                  <a:pt x="757618" y="40639"/>
                </a:lnTo>
                <a:lnTo>
                  <a:pt x="757618" y="32105"/>
                </a:lnTo>
                <a:lnTo>
                  <a:pt x="717486" y="32105"/>
                </a:lnTo>
                <a:lnTo>
                  <a:pt x="717486" y="9753"/>
                </a:lnTo>
                <a:lnTo>
                  <a:pt x="760361" y="9753"/>
                </a:lnTo>
                <a:lnTo>
                  <a:pt x="760361" y="1219"/>
                </a:lnTo>
                <a:close/>
              </a:path>
              <a:path w="1557654" h="75564">
                <a:moveTo>
                  <a:pt x="821423" y="1219"/>
                </a:moveTo>
                <a:lnTo>
                  <a:pt x="806996" y="1219"/>
                </a:lnTo>
                <a:lnTo>
                  <a:pt x="806996" y="73964"/>
                </a:lnTo>
                <a:lnTo>
                  <a:pt x="816241" y="73964"/>
                </a:lnTo>
                <a:lnTo>
                  <a:pt x="816241" y="11988"/>
                </a:lnTo>
                <a:lnTo>
                  <a:pt x="825022" y="11988"/>
                </a:lnTo>
                <a:lnTo>
                  <a:pt x="821423" y="1219"/>
                </a:lnTo>
                <a:close/>
              </a:path>
              <a:path w="1557654" h="75564">
                <a:moveTo>
                  <a:pt x="825022" y="11988"/>
                </a:moveTo>
                <a:lnTo>
                  <a:pt x="816241" y="11988"/>
                </a:lnTo>
                <a:lnTo>
                  <a:pt x="837234" y="73964"/>
                </a:lnTo>
                <a:lnTo>
                  <a:pt x="845908" y="73964"/>
                </a:lnTo>
                <a:lnTo>
                  <a:pt x="849569" y="63474"/>
                </a:lnTo>
                <a:lnTo>
                  <a:pt x="842098" y="63474"/>
                </a:lnTo>
                <a:lnTo>
                  <a:pt x="841293" y="60832"/>
                </a:lnTo>
                <a:lnTo>
                  <a:pt x="840219" y="57505"/>
                </a:lnTo>
                <a:lnTo>
                  <a:pt x="838631" y="52704"/>
                </a:lnTo>
                <a:lnTo>
                  <a:pt x="825022" y="11988"/>
                </a:lnTo>
                <a:close/>
              </a:path>
              <a:path w="1557654" h="75564">
                <a:moveTo>
                  <a:pt x="876388" y="13106"/>
                </a:moveTo>
                <a:lnTo>
                  <a:pt x="867143" y="13106"/>
                </a:lnTo>
                <a:lnTo>
                  <a:pt x="867143" y="73964"/>
                </a:lnTo>
                <a:lnTo>
                  <a:pt x="876388" y="73964"/>
                </a:lnTo>
                <a:lnTo>
                  <a:pt x="876388" y="13106"/>
                </a:lnTo>
                <a:close/>
              </a:path>
              <a:path w="1557654" h="75564">
                <a:moveTo>
                  <a:pt x="876388" y="1219"/>
                </a:moveTo>
                <a:lnTo>
                  <a:pt x="863498" y="1219"/>
                </a:lnTo>
                <a:lnTo>
                  <a:pt x="845985" y="51815"/>
                </a:lnTo>
                <a:lnTo>
                  <a:pt x="842845" y="61086"/>
                </a:lnTo>
                <a:lnTo>
                  <a:pt x="842098" y="63474"/>
                </a:lnTo>
                <a:lnTo>
                  <a:pt x="849569" y="63474"/>
                </a:lnTo>
                <a:lnTo>
                  <a:pt x="867143" y="13106"/>
                </a:lnTo>
                <a:lnTo>
                  <a:pt x="876388" y="13106"/>
                </a:lnTo>
                <a:lnTo>
                  <a:pt x="876388" y="1219"/>
                </a:lnTo>
                <a:close/>
              </a:path>
              <a:path w="1557654" h="75564">
                <a:moveTo>
                  <a:pt x="925918" y="1219"/>
                </a:moveTo>
                <a:lnTo>
                  <a:pt x="915327" y="1219"/>
                </a:lnTo>
                <a:lnTo>
                  <a:pt x="887425" y="73964"/>
                </a:lnTo>
                <a:lnTo>
                  <a:pt x="897636" y="73964"/>
                </a:lnTo>
                <a:lnTo>
                  <a:pt x="905522" y="51917"/>
                </a:lnTo>
                <a:lnTo>
                  <a:pt x="946559" y="51917"/>
                </a:lnTo>
                <a:lnTo>
                  <a:pt x="943374" y="44094"/>
                </a:lnTo>
                <a:lnTo>
                  <a:pt x="908354" y="44094"/>
                </a:lnTo>
                <a:lnTo>
                  <a:pt x="916330" y="22732"/>
                </a:lnTo>
                <a:lnTo>
                  <a:pt x="918006" y="18135"/>
                </a:lnTo>
                <a:lnTo>
                  <a:pt x="919340" y="13474"/>
                </a:lnTo>
                <a:lnTo>
                  <a:pt x="920343" y="8724"/>
                </a:lnTo>
                <a:lnTo>
                  <a:pt x="928974" y="8724"/>
                </a:lnTo>
                <a:lnTo>
                  <a:pt x="925918" y="1219"/>
                </a:lnTo>
                <a:close/>
              </a:path>
              <a:path w="1557654" h="75564">
                <a:moveTo>
                  <a:pt x="946559" y="51917"/>
                </a:moveTo>
                <a:lnTo>
                  <a:pt x="936167" y="51917"/>
                </a:lnTo>
                <a:lnTo>
                  <a:pt x="944575" y="73964"/>
                </a:lnTo>
                <a:lnTo>
                  <a:pt x="955535" y="73964"/>
                </a:lnTo>
                <a:lnTo>
                  <a:pt x="946559" y="51917"/>
                </a:lnTo>
                <a:close/>
              </a:path>
              <a:path w="1557654" h="75564">
                <a:moveTo>
                  <a:pt x="928974" y="8724"/>
                </a:moveTo>
                <a:lnTo>
                  <a:pt x="920343" y="8724"/>
                </a:lnTo>
                <a:lnTo>
                  <a:pt x="921550" y="12725"/>
                </a:lnTo>
                <a:lnTo>
                  <a:pt x="923277" y="17792"/>
                </a:lnTo>
                <a:lnTo>
                  <a:pt x="925563" y="23926"/>
                </a:lnTo>
                <a:lnTo>
                  <a:pt x="933145" y="44094"/>
                </a:lnTo>
                <a:lnTo>
                  <a:pt x="943374" y="44094"/>
                </a:lnTo>
                <a:lnTo>
                  <a:pt x="928974" y="8724"/>
                </a:lnTo>
                <a:close/>
              </a:path>
              <a:path w="1557654" h="75564">
                <a:moveTo>
                  <a:pt x="976528" y="1219"/>
                </a:moveTo>
                <a:lnTo>
                  <a:pt x="966647" y="1219"/>
                </a:lnTo>
                <a:lnTo>
                  <a:pt x="966647" y="73964"/>
                </a:lnTo>
                <a:lnTo>
                  <a:pt x="975880" y="73964"/>
                </a:lnTo>
                <a:lnTo>
                  <a:pt x="975880" y="16865"/>
                </a:lnTo>
                <a:lnTo>
                  <a:pt x="986986" y="16865"/>
                </a:lnTo>
                <a:lnTo>
                  <a:pt x="976528" y="1219"/>
                </a:lnTo>
                <a:close/>
              </a:path>
              <a:path w="1557654" h="75564">
                <a:moveTo>
                  <a:pt x="986986" y="16865"/>
                </a:moveTo>
                <a:lnTo>
                  <a:pt x="975880" y="16865"/>
                </a:lnTo>
                <a:lnTo>
                  <a:pt x="1014056" y="73964"/>
                </a:lnTo>
                <a:lnTo>
                  <a:pt x="1023950" y="73964"/>
                </a:lnTo>
                <a:lnTo>
                  <a:pt x="1023950" y="58318"/>
                </a:lnTo>
                <a:lnTo>
                  <a:pt x="1014691" y="58318"/>
                </a:lnTo>
                <a:lnTo>
                  <a:pt x="986986" y="16865"/>
                </a:lnTo>
                <a:close/>
              </a:path>
              <a:path w="1557654" h="75564">
                <a:moveTo>
                  <a:pt x="1023950" y="1219"/>
                </a:moveTo>
                <a:lnTo>
                  <a:pt x="1014691" y="1219"/>
                </a:lnTo>
                <a:lnTo>
                  <a:pt x="1014691" y="58318"/>
                </a:lnTo>
                <a:lnTo>
                  <a:pt x="1023950" y="58318"/>
                </a:lnTo>
                <a:lnTo>
                  <a:pt x="1023950" y="1219"/>
                </a:lnTo>
                <a:close/>
              </a:path>
              <a:path w="1557654" h="75564">
                <a:moveTo>
                  <a:pt x="1074204" y="1219"/>
                </a:moveTo>
                <a:lnTo>
                  <a:pt x="1063612" y="1219"/>
                </a:lnTo>
                <a:lnTo>
                  <a:pt x="1035710" y="73964"/>
                </a:lnTo>
                <a:lnTo>
                  <a:pt x="1045921" y="73964"/>
                </a:lnTo>
                <a:lnTo>
                  <a:pt x="1053807" y="51917"/>
                </a:lnTo>
                <a:lnTo>
                  <a:pt x="1094844" y="51917"/>
                </a:lnTo>
                <a:lnTo>
                  <a:pt x="1091659" y="44094"/>
                </a:lnTo>
                <a:lnTo>
                  <a:pt x="1056639" y="44094"/>
                </a:lnTo>
                <a:lnTo>
                  <a:pt x="1064615" y="22732"/>
                </a:lnTo>
                <a:lnTo>
                  <a:pt x="1066291" y="18135"/>
                </a:lnTo>
                <a:lnTo>
                  <a:pt x="1067625" y="13474"/>
                </a:lnTo>
                <a:lnTo>
                  <a:pt x="1068628" y="8724"/>
                </a:lnTo>
                <a:lnTo>
                  <a:pt x="1077259" y="8724"/>
                </a:lnTo>
                <a:lnTo>
                  <a:pt x="1074204" y="1219"/>
                </a:lnTo>
                <a:close/>
              </a:path>
              <a:path w="1557654" h="75564">
                <a:moveTo>
                  <a:pt x="1094844" y="51917"/>
                </a:moveTo>
                <a:lnTo>
                  <a:pt x="1084440" y="51917"/>
                </a:lnTo>
                <a:lnTo>
                  <a:pt x="1092860" y="73964"/>
                </a:lnTo>
                <a:lnTo>
                  <a:pt x="1103820" y="73964"/>
                </a:lnTo>
                <a:lnTo>
                  <a:pt x="1094844" y="51917"/>
                </a:lnTo>
                <a:close/>
              </a:path>
              <a:path w="1557654" h="75564">
                <a:moveTo>
                  <a:pt x="1077259" y="8724"/>
                </a:moveTo>
                <a:lnTo>
                  <a:pt x="1068628" y="8724"/>
                </a:lnTo>
                <a:lnTo>
                  <a:pt x="1069835" y="12725"/>
                </a:lnTo>
                <a:lnTo>
                  <a:pt x="1071562" y="17792"/>
                </a:lnTo>
                <a:lnTo>
                  <a:pt x="1073848" y="23926"/>
                </a:lnTo>
                <a:lnTo>
                  <a:pt x="1081430" y="44094"/>
                </a:lnTo>
                <a:lnTo>
                  <a:pt x="1091659" y="44094"/>
                </a:lnTo>
                <a:lnTo>
                  <a:pt x="1077259" y="8724"/>
                </a:lnTo>
                <a:close/>
              </a:path>
              <a:path w="1557654" h="75564">
                <a:moveTo>
                  <a:pt x="1154239" y="0"/>
                </a:moveTo>
                <a:lnTo>
                  <a:pt x="1141742" y="0"/>
                </a:lnTo>
                <a:lnTo>
                  <a:pt x="1135341" y="1485"/>
                </a:lnTo>
                <a:lnTo>
                  <a:pt x="1124242" y="7429"/>
                </a:lnTo>
                <a:lnTo>
                  <a:pt x="1119987" y="11988"/>
                </a:lnTo>
                <a:lnTo>
                  <a:pt x="1114056" y="24256"/>
                </a:lnTo>
                <a:lnTo>
                  <a:pt x="1112583" y="30860"/>
                </a:lnTo>
                <a:lnTo>
                  <a:pt x="1112662" y="45415"/>
                </a:lnTo>
                <a:lnTo>
                  <a:pt x="1142593" y="75183"/>
                </a:lnTo>
                <a:lnTo>
                  <a:pt x="1155026" y="75183"/>
                </a:lnTo>
                <a:lnTo>
                  <a:pt x="1160183" y="74231"/>
                </a:lnTo>
                <a:lnTo>
                  <a:pt x="1170241" y="70434"/>
                </a:lnTo>
                <a:lnTo>
                  <a:pt x="1175182" y="67538"/>
                </a:lnTo>
                <a:lnTo>
                  <a:pt x="1176299" y="66649"/>
                </a:lnTo>
                <a:lnTo>
                  <a:pt x="1144409" y="66649"/>
                </a:lnTo>
                <a:lnTo>
                  <a:pt x="1139888" y="65582"/>
                </a:lnTo>
                <a:lnTo>
                  <a:pt x="1131366" y="61340"/>
                </a:lnTo>
                <a:lnTo>
                  <a:pt x="1128115" y="58089"/>
                </a:lnTo>
                <a:lnTo>
                  <a:pt x="1123657" y="49339"/>
                </a:lnTo>
                <a:lnTo>
                  <a:pt x="1122552" y="43903"/>
                </a:lnTo>
                <a:lnTo>
                  <a:pt x="1122552" y="32130"/>
                </a:lnTo>
                <a:lnTo>
                  <a:pt x="1144663" y="8229"/>
                </a:lnTo>
                <a:lnTo>
                  <a:pt x="1172107" y="8229"/>
                </a:lnTo>
                <a:lnTo>
                  <a:pt x="1170838" y="6629"/>
                </a:lnTo>
                <a:lnTo>
                  <a:pt x="1167498" y="4267"/>
                </a:lnTo>
                <a:lnTo>
                  <a:pt x="1159002" y="838"/>
                </a:lnTo>
                <a:lnTo>
                  <a:pt x="1154239" y="0"/>
                </a:lnTo>
                <a:close/>
              </a:path>
              <a:path w="1557654" h="75564">
                <a:moveTo>
                  <a:pt x="1179842" y="36880"/>
                </a:moveTo>
                <a:lnTo>
                  <a:pt x="1149057" y="36880"/>
                </a:lnTo>
                <a:lnTo>
                  <a:pt x="1149057" y="45415"/>
                </a:lnTo>
                <a:lnTo>
                  <a:pt x="1170393" y="45415"/>
                </a:lnTo>
                <a:lnTo>
                  <a:pt x="1170393" y="59042"/>
                </a:lnTo>
                <a:lnTo>
                  <a:pt x="1168349" y="60883"/>
                </a:lnTo>
                <a:lnTo>
                  <a:pt x="1165352" y="62598"/>
                </a:lnTo>
                <a:lnTo>
                  <a:pt x="1157427" y="65824"/>
                </a:lnTo>
                <a:lnTo>
                  <a:pt x="1153363" y="66649"/>
                </a:lnTo>
                <a:lnTo>
                  <a:pt x="1176299" y="66649"/>
                </a:lnTo>
                <a:lnTo>
                  <a:pt x="1179842" y="63830"/>
                </a:lnTo>
                <a:lnTo>
                  <a:pt x="1179842" y="36880"/>
                </a:lnTo>
                <a:close/>
              </a:path>
              <a:path w="1557654" h="75564">
                <a:moveTo>
                  <a:pt x="1172107" y="8229"/>
                </a:moveTo>
                <a:lnTo>
                  <a:pt x="1152715" y="8229"/>
                </a:lnTo>
                <a:lnTo>
                  <a:pt x="1156055" y="8864"/>
                </a:lnTo>
                <a:lnTo>
                  <a:pt x="1162062" y="11404"/>
                </a:lnTo>
                <a:lnTo>
                  <a:pt x="1170063" y="23952"/>
                </a:lnTo>
                <a:lnTo>
                  <a:pt x="1178750" y="21589"/>
                </a:lnTo>
                <a:lnTo>
                  <a:pt x="1177493" y="16687"/>
                </a:lnTo>
                <a:lnTo>
                  <a:pt x="1175664" y="12712"/>
                </a:lnTo>
                <a:lnTo>
                  <a:pt x="1172107" y="8229"/>
                </a:lnTo>
                <a:close/>
              </a:path>
              <a:path w="1557654" h="75564">
                <a:moveTo>
                  <a:pt x="1250353" y="1219"/>
                </a:moveTo>
                <a:lnTo>
                  <a:pt x="1197825" y="1219"/>
                </a:lnTo>
                <a:lnTo>
                  <a:pt x="1197825" y="73964"/>
                </a:lnTo>
                <a:lnTo>
                  <a:pt x="1252080" y="73964"/>
                </a:lnTo>
                <a:lnTo>
                  <a:pt x="1252080" y="65430"/>
                </a:lnTo>
                <a:lnTo>
                  <a:pt x="1207477" y="65430"/>
                </a:lnTo>
                <a:lnTo>
                  <a:pt x="1207477" y="40639"/>
                </a:lnTo>
                <a:lnTo>
                  <a:pt x="1247609" y="40639"/>
                </a:lnTo>
                <a:lnTo>
                  <a:pt x="1247609" y="32105"/>
                </a:lnTo>
                <a:lnTo>
                  <a:pt x="1207477" y="32105"/>
                </a:lnTo>
                <a:lnTo>
                  <a:pt x="1207477" y="9753"/>
                </a:lnTo>
                <a:lnTo>
                  <a:pt x="1250353" y="9753"/>
                </a:lnTo>
                <a:lnTo>
                  <a:pt x="1250353" y="1219"/>
                </a:lnTo>
                <a:close/>
              </a:path>
              <a:path w="1557654" h="75564">
                <a:moveTo>
                  <a:pt x="1283195" y="1219"/>
                </a:moveTo>
                <a:lnTo>
                  <a:pt x="1268768" y="1219"/>
                </a:lnTo>
                <a:lnTo>
                  <a:pt x="1268768" y="73964"/>
                </a:lnTo>
                <a:lnTo>
                  <a:pt x="1278013" y="73964"/>
                </a:lnTo>
                <a:lnTo>
                  <a:pt x="1278013" y="11988"/>
                </a:lnTo>
                <a:lnTo>
                  <a:pt x="1286791" y="11988"/>
                </a:lnTo>
                <a:lnTo>
                  <a:pt x="1283195" y="1219"/>
                </a:lnTo>
                <a:close/>
              </a:path>
              <a:path w="1557654" h="75564">
                <a:moveTo>
                  <a:pt x="1286791" y="11988"/>
                </a:moveTo>
                <a:lnTo>
                  <a:pt x="1278013" y="11988"/>
                </a:lnTo>
                <a:lnTo>
                  <a:pt x="1299006" y="73964"/>
                </a:lnTo>
                <a:lnTo>
                  <a:pt x="1307680" y="73964"/>
                </a:lnTo>
                <a:lnTo>
                  <a:pt x="1311341" y="63474"/>
                </a:lnTo>
                <a:lnTo>
                  <a:pt x="1303858" y="63474"/>
                </a:lnTo>
                <a:lnTo>
                  <a:pt x="1303053" y="60832"/>
                </a:lnTo>
                <a:lnTo>
                  <a:pt x="1301991" y="57505"/>
                </a:lnTo>
                <a:lnTo>
                  <a:pt x="1286791" y="11988"/>
                </a:lnTo>
                <a:close/>
              </a:path>
              <a:path w="1557654" h="75564">
                <a:moveTo>
                  <a:pt x="1338148" y="13106"/>
                </a:moveTo>
                <a:lnTo>
                  <a:pt x="1328915" y="13106"/>
                </a:lnTo>
                <a:lnTo>
                  <a:pt x="1328915" y="73964"/>
                </a:lnTo>
                <a:lnTo>
                  <a:pt x="1338148" y="73964"/>
                </a:lnTo>
                <a:lnTo>
                  <a:pt x="1338148" y="13106"/>
                </a:lnTo>
                <a:close/>
              </a:path>
              <a:path w="1557654" h="75564">
                <a:moveTo>
                  <a:pt x="1338148" y="1219"/>
                </a:moveTo>
                <a:lnTo>
                  <a:pt x="1325270" y="1219"/>
                </a:lnTo>
                <a:lnTo>
                  <a:pt x="1307757" y="51815"/>
                </a:lnTo>
                <a:lnTo>
                  <a:pt x="1304615" y="61086"/>
                </a:lnTo>
                <a:lnTo>
                  <a:pt x="1303858" y="63474"/>
                </a:lnTo>
                <a:lnTo>
                  <a:pt x="1311341" y="63474"/>
                </a:lnTo>
                <a:lnTo>
                  <a:pt x="1328915" y="13106"/>
                </a:lnTo>
                <a:lnTo>
                  <a:pt x="1338148" y="13106"/>
                </a:lnTo>
                <a:lnTo>
                  <a:pt x="1338148" y="1219"/>
                </a:lnTo>
                <a:close/>
              </a:path>
              <a:path w="1557654" h="75564">
                <a:moveTo>
                  <a:pt x="1409903" y="1219"/>
                </a:moveTo>
                <a:lnTo>
                  <a:pt x="1357376" y="1219"/>
                </a:lnTo>
                <a:lnTo>
                  <a:pt x="1357376" y="73964"/>
                </a:lnTo>
                <a:lnTo>
                  <a:pt x="1411630" y="73964"/>
                </a:lnTo>
                <a:lnTo>
                  <a:pt x="1411630" y="65430"/>
                </a:lnTo>
                <a:lnTo>
                  <a:pt x="1367027" y="65430"/>
                </a:lnTo>
                <a:lnTo>
                  <a:pt x="1367027" y="40639"/>
                </a:lnTo>
                <a:lnTo>
                  <a:pt x="1407160" y="40639"/>
                </a:lnTo>
                <a:lnTo>
                  <a:pt x="1407160" y="32105"/>
                </a:lnTo>
                <a:lnTo>
                  <a:pt x="1367027" y="32105"/>
                </a:lnTo>
                <a:lnTo>
                  <a:pt x="1367027" y="9753"/>
                </a:lnTo>
                <a:lnTo>
                  <a:pt x="1409903" y="9753"/>
                </a:lnTo>
                <a:lnTo>
                  <a:pt x="1409903" y="1219"/>
                </a:lnTo>
                <a:close/>
              </a:path>
              <a:path w="1557654" h="75564">
                <a:moveTo>
                  <a:pt x="1438300" y="1219"/>
                </a:moveTo>
                <a:lnTo>
                  <a:pt x="1428407" y="1219"/>
                </a:lnTo>
                <a:lnTo>
                  <a:pt x="1428407" y="73964"/>
                </a:lnTo>
                <a:lnTo>
                  <a:pt x="1437652" y="73964"/>
                </a:lnTo>
                <a:lnTo>
                  <a:pt x="1437652" y="16865"/>
                </a:lnTo>
                <a:lnTo>
                  <a:pt x="1448758" y="16865"/>
                </a:lnTo>
                <a:lnTo>
                  <a:pt x="1438300" y="1219"/>
                </a:lnTo>
                <a:close/>
              </a:path>
              <a:path w="1557654" h="75564">
                <a:moveTo>
                  <a:pt x="1448758" y="16865"/>
                </a:moveTo>
                <a:lnTo>
                  <a:pt x="1437652" y="16865"/>
                </a:lnTo>
                <a:lnTo>
                  <a:pt x="1475828" y="73964"/>
                </a:lnTo>
                <a:lnTo>
                  <a:pt x="1485709" y="73964"/>
                </a:lnTo>
                <a:lnTo>
                  <a:pt x="1485709" y="58318"/>
                </a:lnTo>
                <a:lnTo>
                  <a:pt x="1476463" y="58318"/>
                </a:lnTo>
                <a:lnTo>
                  <a:pt x="1448758" y="16865"/>
                </a:lnTo>
                <a:close/>
              </a:path>
              <a:path w="1557654" h="75564">
                <a:moveTo>
                  <a:pt x="1485709" y="1219"/>
                </a:moveTo>
                <a:lnTo>
                  <a:pt x="1476463" y="1219"/>
                </a:lnTo>
                <a:lnTo>
                  <a:pt x="1476463" y="58318"/>
                </a:lnTo>
                <a:lnTo>
                  <a:pt x="1485709" y="58318"/>
                </a:lnTo>
                <a:lnTo>
                  <a:pt x="1485709" y="1219"/>
                </a:lnTo>
                <a:close/>
              </a:path>
              <a:path w="1557654" h="75564">
                <a:moveTo>
                  <a:pt x="1533601" y="9753"/>
                </a:moveTo>
                <a:lnTo>
                  <a:pt x="1523949" y="9753"/>
                </a:lnTo>
                <a:lnTo>
                  <a:pt x="1523949" y="73964"/>
                </a:lnTo>
                <a:lnTo>
                  <a:pt x="1533601" y="73964"/>
                </a:lnTo>
                <a:lnTo>
                  <a:pt x="1533601" y="9753"/>
                </a:lnTo>
                <a:close/>
              </a:path>
              <a:path w="1557654" h="75564">
                <a:moveTo>
                  <a:pt x="1557578" y="1219"/>
                </a:moveTo>
                <a:lnTo>
                  <a:pt x="1499971" y="1219"/>
                </a:lnTo>
                <a:lnTo>
                  <a:pt x="1499971" y="9753"/>
                </a:lnTo>
                <a:lnTo>
                  <a:pt x="1557578" y="9753"/>
                </a:lnTo>
                <a:lnTo>
                  <a:pt x="1557578" y="12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73588" y="2211527"/>
            <a:ext cx="1331074" cy="75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464485" y="2551341"/>
            <a:ext cx="1107440" cy="415290"/>
          </a:xfrm>
          <a:custGeom>
            <a:avLst/>
            <a:gdLst/>
            <a:ahLst/>
            <a:cxnLst/>
            <a:rect l="l" t="t" r="r" b="b"/>
            <a:pathLst>
              <a:path w="1107439" h="415289">
                <a:moveTo>
                  <a:pt x="0" y="414870"/>
                </a:moveTo>
                <a:lnTo>
                  <a:pt x="1107008" y="414870"/>
                </a:lnTo>
                <a:lnTo>
                  <a:pt x="1107008" y="0"/>
                </a:lnTo>
                <a:lnTo>
                  <a:pt x="0" y="0"/>
                </a:lnTo>
                <a:lnTo>
                  <a:pt x="0" y="414870"/>
                </a:lnTo>
                <a:close/>
              </a:path>
            </a:pathLst>
          </a:custGeom>
          <a:solidFill>
            <a:srgbClr val="D5E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64485" y="2947543"/>
            <a:ext cx="1107440" cy="19050"/>
          </a:xfrm>
          <a:custGeom>
            <a:avLst/>
            <a:gdLst/>
            <a:ahLst/>
            <a:cxnLst/>
            <a:rect l="l" t="t" r="r" b="b"/>
            <a:pathLst>
              <a:path w="1107439" h="19050">
                <a:moveTo>
                  <a:pt x="0" y="19050"/>
                </a:moveTo>
                <a:lnTo>
                  <a:pt x="1106995" y="19050"/>
                </a:lnTo>
                <a:lnTo>
                  <a:pt x="1106995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64485" y="2570353"/>
            <a:ext cx="415290" cy="377190"/>
          </a:xfrm>
          <a:custGeom>
            <a:avLst/>
            <a:gdLst/>
            <a:ahLst/>
            <a:cxnLst/>
            <a:rect l="l" t="t" r="r" b="b"/>
            <a:pathLst>
              <a:path w="415289" h="377189">
                <a:moveTo>
                  <a:pt x="0" y="377189"/>
                </a:moveTo>
                <a:lnTo>
                  <a:pt x="414858" y="377189"/>
                </a:lnTo>
                <a:lnTo>
                  <a:pt x="414858" y="0"/>
                </a:lnTo>
                <a:lnTo>
                  <a:pt x="0" y="0"/>
                </a:lnTo>
                <a:lnTo>
                  <a:pt x="0" y="377189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64485" y="2551303"/>
            <a:ext cx="1107440" cy="19050"/>
          </a:xfrm>
          <a:custGeom>
            <a:avLst/>
            <a:gdLst/>
            <a:ahLst/>
            <a:cxnLst/>
            <a:rect l="l" t="t" r="r" b="b"/>
            <a:pathLst>
              <a:path w="1107439" h="19050">
                <a:moveTo>
                  <a:pt x="0" y="19050"/>
                </a:moveTo>
                <a:lnTo>
                  <a:pt x="1106995" y="19050"/>
                </a:lnTo>
                <a:lnTo>
                  <a:pt x="1106995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61962" y="2570391"/>
            <a:ext cx="0" cy="377190"/>
          </a:xfrm>
          <a:custGeom>
            <a:avLst/>
            <a:gdLst/>
            <a:ahLst/>
            <a:cxnLst/>
            <a:rect l="l" t="t" r="r" b="b"/>
            <a:pathLst>
              <a:path h="377189">
                <a:moveTo>
                  <a:pt x="0" y="0"/>
                </a:moveTo>
                <a:lnTo>
                  <a:pt x="0" y="376770"/>
                </a:lnTo>
              </a:path>
            </a:pathLst>
          </a:custGeom>
          <a:ln w="19037">
            <a:solidFill>
              <a:srgbClr val="2743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617952" y="293230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ln w="3047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617952" y="2903093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2794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617952" y="288404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ln w="1015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17952" y="2865628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2667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617952" y="284721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ln w="1015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17952" y="2828798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2667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617952" y="281038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ln w="1015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617952" y="2791333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2794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17952" y="277101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ln w="1270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708960" y="2902699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91" y="0"/>
                </a:lnTo>
              </a:path>
            </a:pathLst>
          </a:custGeom>
          <a:ln w="27508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08960" y="2865666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91" y="0"/>
                </a:lnTo>
              </a:path>
            </a:pathLst>
          </a:custGeom>
          <a:ln w="27508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708960" y="2828620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91" y="0"/>
                </a:lnTo>
              </a:path>
            </a:pathLst>
          </a:custGeom>
          <a:ln w="27508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08960" y="2791587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91" y="0"/>
                </a:lnTo>
              </a:path>
            </a:pathLst>
          </a:custGeom>
          <a:ln w="27508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700489" y="2692108"/>
            <a:ext cx="121920" cy="255270"/>
          </a:xfrm>
          <a:custGeom>
            <a:avLst/>
            <a:gdLst/>
            <a:ahLst/>
            <a:cxnLst/>
            <a:rect l="l" t="t" r="r" b="b"/>
            <a:pathLst>
              <a:path w="121919" h="255269">
                <a:moveTo>
                  <a:pt x="121704" y="0"/>
                </a:moveTo>
                <a:lnTo>
                  <a:pt x="0" y="0"/>
                </a:lnTo>
                <a:lnTo>
                  <a:pt x="0" y="53962"/>
                </a:lnTo>
                <a:lnTo>
                  <a:pt x="39154" y="53962"/>
                </a:lnTo>
                <a:lnTo>
                  <a:pt x="39154" y="255054"/>
                </a:lnTo>
                <a:lnTo>
                  <a:pt x="121704" y="255054"/>
                </a:lnTo>
                <a:lnTo>
                  <a:pt x="121704" y="194729"/>
                </a:lnTo>
                <a:lnTo>
                  <a:pt x="73037" y="194729"/>
                </a:lnTo>
                <a:lnTo>
                  <a:pt x="73037" y="114300"/>
                </a:lnTo>
                <a:lnTo>
                  <a:pt x="121704" y="114300"/>
                </a:lnTo>
                <a:lnTo>
                  <a:pt x="121704" y="99479"/>
                </a:lnTo>
                <a:lnTo>
                  <a:pt x="73037" y="99479"/>
                </a:lnTo>
                <a:lnTo>
                  <a:pt x="73037" y="19050"/>
                </a:lnTo>
                <a:lnTo>
                  <a:pt x="121704" y="19050"/>
                </a:lnTo>
                <a:lnTo>
                  <a:pt x="121704" y="0"/>
                </a:lnTo>
                <a:close/>
              </a:path>
              <a:path w="121919" h="255269">
                <a:moveTo>
                  <a:pt x="121704" y="114300"/>
                </a:moveTo>
                <a:lnTo>
                  <a:pt x="105829" y="114300"/>
                </a:lnTo>
                <a:lnTo>
                  <a:pt x="105829" y="194729"/>
                </a:lnTo>
                <a:lnTo>
                  <a:pt x="121704" y="194729"/>
                </a:lnTo>
                <a:lnTo>
                  <a:pt x="121704" y="114300"/>
                </a:lnTo>
                <a:close/>
              </a:path>
              <a:path w="121919" h="255269">
                <a:moveTo>
                  <a:pt x="121704" y="19050"/>
                </a:moveTo>
                <a:lnTo>
                  <a:pt x="105829" y="19050"/>
                </a:lnTo>
                <a:lnTo>
                  <a:pt x="105829" y="99479"/>
                </a:lnTo>
                <a:lnTo>
                  <a:pt x="121704" y="99479"/>
                </a:lnTo>
                <a:lnTo>
                  <a:pt x="121704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36431" y="2615374"/>
            <a:ext cx="123189" cy="332105"/>
          </a:xfrm>
          <a:custGeom>
            <a:avLst/>
            <a:gdLst/>
            <a:ahLst/>
            <a:cxnLst/>
            <a:rect l="l" t="t" r="r" b="b"/>
            <a:pathLst>
              <a:path w="123189" h="332105">
                <a:moveTo>
                  <a:pt x="122783" y="0"/>
                </a:moveTo>
                <a:lnTo>
                  <a:pt x="0" y="0"/>
                </a:lnTo>
                <a:lnTo>
                  <a:pt x="0" y="331787"/>
                </a:lnTo>
                <a:lnTo>
                  <a:pt x="62712" y="331787"/>
                </a:lnTo>
                <a:lnTo>
                  <a:pt x="62712" y="259829"/>
                </a:lnTo>
                <a:lnTo>
                  <a:pt x="11645" y="259829"/>
                </a:lnTo>
                <a:lnTo>
                  <a:pt x="11645" y="232321"/>
                </a:lnTo>
                <a:lnTo>
                  <a:pt x="62712" y="232321"/>
                </a:lnTo>
                <a:lnTo>
                  <a:pt x="62712" y="222694"/>
                </a:lnTo>
                <a:lnTo>
                  <a:pt x="11645" y="222694"/>
                </a:lnTo>
                <a:lnTo>
                  <a:pt x="11645" y="195186"/>
                </a:lnTo>
                <a:lnTo>
                  <a:pt x="62712" y="195186"/>
                </a:lnTo>
                <a:lnTo>
                  <a:pt x="62712" y="185559"/>
                </a:lnTo>
                <a:lnTo>
                  <a:pt x="11645" y="185559"/>
                </a:lnTo>
                <a:lnTo>
                  <a:pt x="11645" y="158051"/>
                </a:lnTo>
                <a:lnTo>
                  <a:pt x="62712" y="158051"/>
                </a:lnTo>
                <a:lnTo>
                  <a:pt x="62712" y="148450"/>
                </a:lnTo>
                <a:lnTo>
                  <a:pt x="11645" y="148450"/>
                </a:lnTo>
                <a:lnTo>
                  <a:pt x="11645" y="120942"/>
                </a:lnTo>
                <a:lnTo>
                  <a:pt x="122783" y="120942"/>
                </a:lnTo>
                <a:lnTo>
                  <a:pt x="122783" y="111315"/>
                </a:lnTo>
                <a:lnTo>
                  <a:pt x="11645" y="111315"/>
                </a:lnTo>
                <a:lnTo>
                  <a:pt x="11645" y="83807"/>
                </a:lnTo>
                <a:lnTo>
                  <a:pt x="122783" y="83807"/>
                </a:lnTo>
                <a:lnTo>
                  <a:pt x="122783" y="74180"/>
                </a:lnTo>
                <a:lnTo>
                  <a:pt x="11645" y="74180"/>
                </a:lnTo>
                <a:lnTo>
                  <a:pt x="11645" y="46672"/>
                </a:lnTo>
                <a:lnTo>
                  <a:pt x="122783" y="46672"/>
                </a:lnTo>
                <a:lnTo>
                  <a:pt x="122783" y="37045"/>
                </a:lnTo>
                <a:lnTo>
                  <a:pt x="11645" y="37045"/>
                </a:lnTo>
                <a:lnTo>
                  <a:pt x="11645" y="9537"/>
                </a:lnTo>
                <a:lnTo>
                  <a:pt x="122783" y="9537"/>
                </a:lnTo>
                <a:lnTo>
                  <a:pt x="122783" y="0"/>
                </a:lnTo>
                <a:close/>
              </a:path>
              <a:path w="123189" h="332105">
                <a:moveTo>
                  <a:pt x="47625" y="232321"/>
                </a:moveTo>
                <a:lnTo>
                  <a:pt x="39166" y="232321"/>
                </a:lnTo>
                <a:lnTo>
                  <a:pt x="39166" y="259829"/>
                </a:lnTo>
                <a:lnTo>
                  <a:pt x="47625" y="259829"/>
                </a:lnTo>
                <a:lnTo>
                  <a:pt x="47625" y="232321"/>
                </a:lnTo>
                <a:close/>
              </a:path>
              <a:path w="123189" h="332105">
                <a:moveTo>
                  <a:pt x="47625" y="195186"/>
                </a:moveTo>
                <a:lnTo>
                  <a:pt x="39166" y="195186"/>
                </a:lnTo>
                <a:lnTo>
                  <a:pt x="39166" y="222694"/>
                </a:lnTo>
                <a:lnTo>
                  <a:pt x="47625" y="222694"/>
                </a:lnTo>
                <a:lnTo>
                  <a:pt x="47625" y="195186"/>
                </a:lnTo>
                <a:close/>
              </a:path>
              <a:path w="123189" h="332105">
                <a:moveTo>
                  <a:pt x="47625" y="158051"/>
                </a:moveTo>
                <a:lnTo>
                  <a:pt x="39166" y="158051"/>
                </a:lnTo>
                <a:lnTo>
                  <a:pt x="39166" y="185559"/>
                </a:lnTo>
                <a:lnTo>
                  <a:pt x="47625" y="185559"/>
                </a:lnTo>
                <a:lnTo>
                  <a:pt x="47625" y="158051"/>
                </a:lnTo>
                <a:close/>
              </a:path>
              <a:path w="123189" h="332105">
                <a:moveTo>
                  <a:pt x="47625" y="120942"/>
                </a:moveTo>
                <a:lnTo>
                  <a:pt x="39166" y="120942"/>
                </a:lnTo>
                <a:lnTo>
                  <a:pt x="39166" y="148450"/>
                </a:lnTo>
                <a:lnTo>
                  <a:pt x="47625" y="148450"/>
                </a:lnTo>
                <a:lnTo>
                  <a:pt x="47625" y="120942"/>
                </a:lnTo>
                <a:close/>
              </a:path>
              <a:path w="123189" h="332105">
                <a:moveTo>
                  <a:pt x="83616" y="120942"/>
                </a:moveTo>
                <a:lnTo>
                  <a:pt x="75133" y="120942"/>
                </a:lnTo>
                <a:lnTo>
                  <a:pt x="75133" y="130708"/>
                </a:lnTo>
                <a:lnTo>
                  <a:pt x="83616" y="130708"/>
                </a:lnTo>
                <a:lnTo>
                  <a:pt x="83616" y="120942"/>
                </a:lnTo>
                <a:close/>
              </a:path>
              <a:path w="123189" h="332105">
                <a:moveTo>
                  <a:pt x="122783" y="120942"/>
                </a:moveTo>
                <a:lnTo>
                  <a:pt x="111137" y="120942"/>
                </a:lnTo>
                <a:lnTo>
                  <a:pt x="111137" y="130708"/>
                </a:lnTo>
                <a:lnTo>
                  <a:pt x="122783" y="130708"/>
                </a:lnTo>
                <a:lnTo>
                  <a:pt x="122783" y="120942"/>
                </a:lnTo>
                <a:close/>
              </a:path>
              <a:path w="123189" h="332105">
                <a:moveTo>
                  <a:pt x="47625" y="83807"/>
                </a:moveTo>
                <a:lnTo>
                  <a:pt x="39166" y="83807"/>
                </a:lnTo>
                <a:lnTo>
                  <a:pt x="39166" y="111315"/>
                </a:lnTo>
                <a:lnTo>
                  <a:pt x="47625" y="111315"/>
                </a:lnTo>
                <a:lnTo>
                  <a:pt x="47625" y="83807"/>
                </a:lnTo>
                <a:close/>
              </a:path>
              <a:path w="123189" h="332105">
                <a:moveTo>
                  <a:pt x="83616" y="83807"/>
                </a:moveTo>
                <a:lnTo>
                  <a:pt x="75133" y="83807"/>
                </a:lnTo>
                <a:lnTo>
                  <a:pt x="75133" y="111315"/>
                </a:lnTo>
                <a:lnTo>
                  <a:pt x="83616" y="111315"/>
                </a:lnTo>
                <a:lnTo>
                  <a:pt x="83616" y="83807"/>
                </a:lnTo>
                <a:close/>
              </a:path>
              <a:path w="123189" h="332105">
                <a:moveTo>
                  <a:pt x="122783" y="83807"/>
                </a:moveTo>
                <a:lnTo>
                  <a:pt x="111125" y="83807"/>
                </a:lnTo>
                <a:lnTo>
                  <a:pt x="111125" y="111315"/>
                </a:lnTo>
                <a:lnTo>
                  <a:pt x="122783" y="111315"/>
                </a:lnTo>
                <a:lnTo>
                  <a:pt x="122783" y="83807"/>
                </a:lnTo>
                <a:close/>
              </a:path>
              <a:path w="123189" h="332105">
                <a:moveTo>
                  <a:pt x="47625" y="46672"/>
                </a:moveTo>
                <a:lnTo>
                  <a:pt x="39166" y="46672"/>
                </a:lnTo>
                <a:lnTo>
                  <a:pt x="39166" y="74180"/>
                </a:lnTo>
                <a:lnTo>
                  <a:pt x="47625" y="74180"/>
                </a:lnTo>
                <a:lnTo>
                  <a:pt x="47625" y="46672"/>
                </a:lnTo>
                <a:close/>
              </a:path>
              <a:path w="123189" h="332105">
                <a:moveTo>
                  <a:pt x="83616" y="46672"/>
                </a:moveTo>
                <a:lnTo>
                  <a:pt x="75133" y="46672"/>
                </a:lnTo>
                <a:lnTo>
                  <a:pt x="75133" y="74180"/>
                </a:lnTo>
                <a:lnTo>
                  <a:pt x="83616" y="74180"/>
                </a:lnTo>
                <a:lnTo>
                  <a:pt x="83616" y="46672"/>
                </a:lnTo>
                <a:close/>
              </a:path>
              <a:path w="123189" h="332105">
                <a:moveTo>
                  <a:pt x="122783" y="46672"/>
                </a:moveTo>
                <a:lnTo>
                  <a:pt x="111125" y="46672"/>
                </a:lnTo>
                <a:lnTo>
                  <a:pt x="111125" y="74180"/>
                </a:lnTo>
                <a:lnTo>
                  <a:pt x="122783" y="74180"/>
                </a:lnTo>
                <a:lnTo>
                  <a:pt x="122783" y="46672"/>
                </a:lnTo>
                <a:close/>
              </a:path>
              <a:path w="123189" h="332105">
                <a:moveTo>
                  <a:pt x="47625" y="9537"/>
                </a:moveTo>
                <a:lnTo>
                  <a:pt x="39166" y="9537"/>
                </a:lnTo>
                <a:lnTo>
                  <a:pt x="39166" y="37045"/>
                </a:lnTo>
                <a:lnTo>
                  <a:pt x="47625" y="37045"/>
                </a:lnTo>
                <a:lnTo>
                  <a:pt x="47625" y="9537"/>
                </a:lnTo>
                <a:close/>
              </a:path>
              <a:path w="123189" h="332105">
                <a:moveTo>
                  <a:pt x="83616" y="9537"/>
                </a:moveTo>
                <a:lnTo>
                  <a:pt x="75133" y="9537"/>
                </a:lnTo>
                <a:lnTo>
                  <a:pt x="75133" y="37045"/>
                </a:lnTo>
                <a:lnTo>
                  <a:pt x="83616" y="37045"/>
                </a:lnTo>
                <a:lnTo>
                  <a:pt x="83616" y="9537"/>
                </a:lnTo>
                <a:close/>
              </a:path>
              <a:path w="123189" h="332105">
                <a:moveTo>
                  <a:pt x="122783" y="9537"/>
                </a:moveTo>
                <a:lnTo>
                  <a:pt x="111125" y="9537"/>
                </a:lnTo>
                <a:lnTo>
                  <a:pt x="111125" y="37045"/>
                </a:lnTo>
                <a:lnTo>
                  <a:pt x="122783" y="37045"/>
                </a:lnTo>
                <a:lnTo>
                  <a:pt x="122783" y="953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988473" y="2551341"/>
            <a:ext cx="1107440" cy="415290"/>
          </a:xfrm>
          <a:custGeom>
            <a:avLst/>
            <a:gdLst/>
            <a:ahLst/>
            <a:cxnLst/>
            <a:rect l="l" t="t" r="r" b="b"/>
            <a:pathLst>
              <a:path w="1107439" h="415289">
                <a:moveTo>
                  <a:pt x="0" y="414870"/>
                </a:moveTo>
                <a:lnTo>
                  <a:pt x="1107020" y="414870"/>
                </a:lnTo>
                <a:lnTo>
                  <a:pt x="1107020" y="0"/>
                </a:lnTo>
                <a:lnTo>
                  <a:pt x="0" y="0"/>
                </a:lnTo>
                <a:lnTo>
                  <a:pt x="0" y="414870"/>
                </a:lnTo>
                <a:close/>
              </a:path>
            </a:pathLst>
          </a:custGeom>
          <a:solidFill>
            <a:srgbClr val="D5E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988473" y="2947543"/>
            <a:ext cx="1107440" cy="19050"/>
          </a:xfrm>
          <a:custGeom>
            <a:avLst/>
            <a:gdLst/>
            <a:ahLst/>
            <a:cxnLst/>
            <a:rect l="l" t="t" r="r" b="b"/>
            <a:pathLst>
              <a:path w="1107439" h="19050">
                <a:moveTo>
                  <a:pt x="0" y="19050"/>
                </a:moveTo>
                <a:lnTo>
                  <a:pt x="1107008" y="19050"/>
                </a:lnTo>
                <a:lnTo>
                  <a:pt x="1107008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988473" y="2570353"/>
            <a:ext cx="415290" cy="377190"/>
          </a:xfrm>
          <a:custGeom>
            <a:avLst/>
            <a:gdLst/>
            <a:ahLst/>
            <a:cxnLst/>
            <a:rect l="l" t="t" r="r" b="b"/>
            <a:pathLst>
              <a:path w="415289" h="377189">
                <a:moveTo>
                  <a:pt x="0" y="377189"/>
                </a:moveTo>
                <a:lnTo>
                  <a:pt x="414858" y="377189"/>
                </a:lnTo>
                <a:lnTo>
                  <a:pt x="414858" y="0"/>
                </a:lnTo>
                <a:lnTo>
                  <a:pt x="0" y="0"/>
                </a:lnTo>
                <a:lnTo>
                  <a:pt x="0" y="377189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988473" y="2551303"/>
            <a:ext cx="1107440" cy="19050"/>
          </a:xfrm>
          <a:custGeom>
            <a:avLst/>
            <a:gdLst/>
            <a:ahLst/>
            <a:cxnLst/>
            <a:rect l="l" t="t" r="r" b="b"/>
            <a:pathLst>
              <a:path w="1107439" h="19050">
                <a:moveTo>
                  <a:pt x="0" y="19050"/>
                </a:moveTo>
                <a:lnTo>
                  <a:pt x="1107008" y="19050"/>
                </a:lnTo>
                <a:lnTo>
                  <a:pt x="1107008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085956" y="2570391"/>
            <a:ext cx="0" cy="377190"/>
          </a:xfrm>
          <a:custGeom>
            <a:avLst/>
            <a:gdLst/>
            <a:ahLst/>
            <a:cxnLst/>
            <a:rect l="l" t="t" r="r" b="b"/>
            <a:pathLst>
              <a:path h="377189">
                <a:moveTo>
                  <a:pt x="0" y="0"/>
                </a:moveTo>
                <a:lnTo>
                  <a:pt x="0" y="376770"/>
                </a:lnTo>
              </a:path>
            </a:pathLst>
          </a:custGeom>
          <a:ln w="19050">
            <a:solidFill>
              <a:srgbClr val="2743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86670" y="2592895"/>
            <a:ext cx="213360" cy="71755"/>
          </a:xfrm>
          <a:custGeom>
            <a:avLst/>
            <a:gdLst/>
            <a:ahLst/>
            <a:cxnLst/>
            <a:rect l="l" t="t" r="r" b="b"/>
            <a:pathLst>
              <a:path w="213360" h="71755">
                <a:moveTo>
                  <a:pt x="187791" y="59004"/>
                </a:moveTo>
                <a:lnTo>
                  <a:pt x="126160" y="59004"/>
                </a:lnTo>
                <a:lnTo>
                  <a:pt x="127914" y="60607"/>
                </a:lnTo>
                <a:lnTo>
                  <a:pt x="131003" y="66506"/>
                </a:lnTo>
                <a:lnTo>
                  <a:pt x="140538" y="71762"/>
                </a:lnTo>
                <a:lnTo>
                  <a:pt x="161631" y="71437"/>
                </a:lnTo>
                <a:lnTo>
                  <a:pt x="181837" y="66774"/>
                </a:lnTo>
                <a:lnTo>
                  <a:pt x="188744" y="62310"/>
                </a:lnTo>
                <a:lnTo>
                  <a:pt x="187791" y="59004"/>
                </a:lnTo>
                <a:close/>
              </a:path>
              <a:path w="213360" h="71755">
                <a:moveTo>
                  <a:pt x="210266" y="35445"/>
                </a:moveTo>
                <a:lnTo>
                  <a:pt x="72731" y="35445"/>
                </a:lnTo>
                <a:lnTo>
                  <a:pt x="74028" y="37551"/>
                </a:lnTo>
                <a:lnTo>
                  <a:pt x="74144" y="43419"/>
                </a:lnTo>
                <a:lnTo>
                  <a:pt x="76437" y="49892"/>
                </a:lnTo>
                <a:lnTo>
                  <a:pt x="84885" y="55562"/>
                </a:lnTo>
                <a:lnTo>
                  <a:pt x="97962" y="58963"/>
                </a:lnTo>
                <a:lnTo>
                  <a:pt x="110490" y="60555"/>
                </a:lnTo>
                <a:lnTo>
                  <a:pt x="120534" y="60511"/>
                </a:lnTo>
                <a:lnTo>
                  <a:pt x="126160" y="59004"/>
                </a:lnTo>
                <a:lnTo>
                  <a:pt x="187791" y="59004"/>
                </a:lnTo>
                <a:lnTo>
                  <a:pt x="187515" y="58044"/>
                </a:lnTo>
                <a:lnTo>
                  <a:pt x="183310" y="53975"/>
                </a:lnTo>
                <a:lnTo>
                  <a:pt x="177131" y="50550"/>
                </a:lnTo>
                <a:lnTo>
                  <a:pt x="169562" y="48021"/>
                </a:lnTo>
                <a:lnTo>
                  <a:pt x="165165" y="46088"/>
                </a:lnTo>
                <a:lnTo>
                  <a:pt x="168502" y="44450"/>
                </a:lnTo>
                <a:lnTo>
                  <a:pt x="175957" y="43953"/>
                </a:lnTo>
                <a:lnTo>
                  <a:pt x="206210" y="43953"/>
                </a:lnTo>
                <a:lnTo>
                  <a:pt x="208275" y="43419"/>
                </a:lnTo>
                <a:lnTo>
                  <a:pt x="213347" y="38622"/>
                </a:lnTo>
                <a:lnTo>
                  <a:pt x="210266" y="35445"/>
                </a:lnTo>
                <a:close/>
              </a:path>
              <a:path w="213360" h="71755">
                <a:moveTo>
                  <a:pt x="206210" y="43953"/>
                </a:moveTo>
                <a:lnTo>
                  <a:pt x="175957" y="43953"/>
                </a:lnTo>
                <a:lnTo>
                  <a:pt x="182127" y="44848"/>
                </a:lnTo>
                <a:lnTo>
                  <a:pt x="188895" y="45941"/>
                </a:lnTo>
                <a:lnTo>
                  <a:pt x="198144" y="46037"/>
                </a:lnTo>
                <a:lnTo>
                  <a:pt x="206210" y="43953"/>
                </a:lnTo>
                <a:close/>
              </a:path>
              <a:path w="213360" h="71755">
                <a:moveTo>
                  <a:pt x="52094" y="0"/>
                </a:moveTo>
                <a:lnTo>
                  <a:pt x="21229" y="2906"/>
                </a:lnTo>
                <a:lnTo>
                  <a:pt x="3667" y="10575"/>
                </a:lnTo>
                <a:lnTo>
                  <a:pt x="0" y="20231"/>
                </a:lnTo>
                <a:lnTo>
                  <a:pt x="10819" y="29095"/>
                </a:lnTo>
                <a:lnTo>
                  <a:pt x="30161" y="34404"/>
                </a:lnTo>
                <a:lnTo>
                  <a:pt x="49309" y="36237"/>
                </a:lnTo>
                <a:lnTo>
                  <a:pt x="64690" y="36087"/>
                </a:lnTo>
                <a:lnTo>
                  <a:pt x="72731" y="35445"/>
                </a:lnTo>
                <a:lnTo>
                  <a:pt x="210266" y="35445"/>
                </a:lnTo>
                <a:lnTo>
                  <a:pt x="208697" y="33827"/>
                </a:lnTo>
                <a:lnTo>
                  <a:pt x="189660" y="31216"/>
                </a:lnTo>
                <a:lnTo>
                  <a:pt x="171765" y="29160"/>
                </a:lnTo>
                <a:lnTo>
                  <a:pt x="166719" y="25861"/>
                </a:lnTo>
                <a:lnTo>
                  <a:pt x="164173" y="23279"/>
                </a:lnTo>
                <a:lnTo>
                  <a:pt x="153694" y="23279"/>
                </a:lnTo>
                <a:lnTo>
                  <a:pt x="141851" y="23054"/>
                </a:lnTo>
                <a:lnTo>
                  <a:pt x="136356" y="20302"/>
                </a:lnTo>
                <a:lnTo>
                  <a:pt x="130769" y="18516"/>
                </a:lnTo>
                <a:lnTo>
                  <a:pt x="110285" y="18516"/>
                </a:lnTo>
                <a:lnTo>
                  <a:pt x="104618" y="8111"/>
                </a:lnTo>
                <a:lnTo>
                  <a:pt x="96667" y="2714"/>
                </a:lnTo>
                <a:lnTo>
                  <a:pt x="80978" y="589"/>
                </a:lnTo>
                <a:lnTo>
                  <a:pt x="52094" y="0"/>
                </a:lnTo>
                <a:close/>
              </a:path>
              <a:path w="213360" h="71755">
                <a:moveTo>
                  <a:pt x="164151" y="23256"/>
                </a:moveTo>
                <a:lnTo>
                  <a:pt x="153694" y="23279"/>
                </a:lnTo>
                <a:lnTo>
                  <a:pt x="164173" y="23279"/>
                </a:lnTo>
                <a:close/>
              </a:path>
              <a:path w="213360" h="71755">
                <a:moveTo>
                  <a:pt x="128678" y="17848"/>
                </a:moveTo>
                <a:lnTo>
                  <a:pt x="110285" y="18516"/>
                </a:lnTo>
                <a:lnTo>
                  <a:pt x="130769" y="18516"/>
                </a:lnTo>
                <a:lnTo>
                  <a:pt x="128678" y="1784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028681" y="2651887"/>
            <a:ext cx="303530" cy="295275"/>
          </a:xfrm>
          <a:custGeom>
            <a:avLst/>
            <a:gdLst/>
            <a:ahLst/>
            <a:cxnLst/>
            <a:rect l="l" t="t" r="r" b="b"/>
            <a:pathLst>
              <a:path w="303529" h="295275">
                <a:moveTo>
                  <a:pt x="119849" y="86512"/>
                </a:moveTo>
                <a:lnTo>
                  <a:pt x="73203" y="89196"/>
                </a:lnTo>
                <a:lnTo>
                  <a:pt x="35107" y="96513"/>
                </a:lnTo>
                <a:lnTo>
                  <a:pt x="9420" y="107365"/>
                </a:lnTo>
                <a:lnTo>
                  <a:pt x="0" y="120650"/>
                </a:lnTo>
                <a:lnTo>
                  <a:pt x="0" y="295275"/>
                </a:lnTo>
                <a:lnTo>
                  <a:pt x="303212" y="295275"/>
                </a:lnTo>
                <a:lnTo>
                  <a:pt x="303212" y="199224"/>
                </a:lnTo>
                <a:lnTo>
                  <a:pt x="230187" y="199224"/>
                </a:lnTo>
                <a:lnTo>
                  <a:pt x="206095" y="198384"/>
                </a:lnTo>
                <a:lnTo>
                  <a:pt x="186415" y="196091"/>
                </a:lnTo>
                <a:lnTo>
                  <a:pt x="173142" y="192688"/>
                </a:lnTo>
                <a:lnTo>
                  <a:pt x="168275" y="188518"/>
                </a:lnTo>
                <a:lnTo>
                  <a:pt x="173142" y="184347"/>
                </a:lnTo>
                <a:lnTo>
                  <a:pt x="186415" y="180940"/>
                </a:lnTo>
                <a:lnTo>
                  <a:pt x="206095" y="178642"/>
                </a:lnTo>
                <a:lnTo>
                  <a:pt x="230187" y="177800"/>
                </a:lnTo>
                <a:lnTo>
                  <a:pt x="300752" y="177800"/>
                </a:lnTo>
                <a:lnTo>
                  <a:pt x="294805" y="175006"/>
                </a:lnTo>
                <a:lnTo>
                  <a:pt x="281533" y="172135"/>
                </a:lnTo>
                <a:lnTo>
                  <a:pt x="281533" y="168490"/>
                </a:lnTo>
                <a:lnTo>
                  <a:pt x="255333" y="168490"/>
                </a:lnTo>
                <a:lnTo>
                  <a:pt x="250329" y="168084"/>
                </a:lnTo>
                <a:lnTo>
                  <a:pt x="245173" y="167767"/>
                </a:lnTo>
                <a:lnTo>
                  <a:pt x="239712" y="167614"/>
                </a:lnTo>
                <a:lnTo>
                  <a:pt x="239712" y="139700"/>
                </a:lnTo>
                <a:lnTo>
                  <a:pt x="119849" y="139700"/>
                </a:lnTo>
                <a:lnTo>
                  <a:pt x="80151" y="138203"/>
                </a:lnTo>
                <a:lnTo>
                  <a:pt x="47731" y="134123"/>
                </a:lnTo>
                <a:lnTo>
                  <a:pt x="25872" y="128068"/>
                </a:lnTo>
                <a:lnTo>
                  <a:pt x="17856" y="120650"/>
                </a:lnTo>
                <a:lnTo>
                  <a:pt x="25872" y="113231"/>
                </a:lnTo>
                <a:lnTo>
                  <a:pt x="47731" y="107176"/>
                </a:lnTo>
                <a:lnTo>
                  <a:pt x="80151" y="103096"/>
                </a:lnTo>
                <a:lnTo>
                  <a:pt x="119849" y="101600"/>
                </a:lnTo>
                <a:lnTo>
                  <a:pt x="216647" y="101600"/>
                </a:lnTo>
                <a:lnTo>
                  <a:pt x="204608" y="96513"/>
                </a:lnTo>
                <a:lnTo>
                  <a:pt x="166508" y="89196"/>
                </a:lnTo>
                <a:lnTo>
                  <a:pt x="119849" y="86512"/>
                </a:lnTo>
                <a:close/>
              </a:path>
              <a:path w="303529" h="295275">
                <a:moveTo>
                  <a:pt x="300752" y="177800"/>
                </a:moveTo>
                <a:lnTo>
                  <a:pt x="230187" y="177800"/>
                </a:lnTo>
                <a:lnTo>
                  <a:pt x="254289" y="178642"/>
                </a:lnTo>
                <a:lnTo>
                  <a:pt x="273969" y="180940"/>
                </a:lnTo>
                <a:lnTo>
                  <a:pt x="287235" y="184347"/>
                </a:lnTo>
                <a:lnTo>
                  <a:pt x="292100" y="188518"/>
                </a:lnTo>
                <a:lnTo>
                  <a:pt x="287235" y="192688"/>
                </a:lnTo>
                <a:lnTo>
                  <a:pt x="273969" y="196091"/>
                </a:lnTo>
                <a:lnTo>
                  <a:pt x="254289" y="198384"/>
                </a:lnTo>
                <a:lnTo>
                  <a:pt x="230187" y="199224"/>
                </a:lnTo>
                <a:lnTo>
                  <a:pt x="303212" y="199224"/>
                </a:lnTo>
                <a:lnTo>
                  <a:pt x="303212" y="178955"/>
                </a:lnTo>
                <a:lnTo>
                  <a:pt x="300752" y="177800"/>
                </a:lnTo>
                <a:close/>
              </a:path>
              <a:path w="303529" h="295275">
                <a:moveTo>
                  <a:pt x="281533" y="0"/>
                </a:moveTo>
                <a:lnTo>
                  <a:pt x="255333" y="0"/>
                </a:lnTo>
                <a:lnTo>
                  <a:pt x="255333" y="168490"/>
                </a:lnTo>
                <a:lnTo>
                  <a:pt x="281533" y="168490"/>
                </a:lnTo>
                <a:lnTo>
                  <a:pt x="281533" y="0"/>
                </a:lnTo>
                <a:close/>
              </a:path>
              <a:path w="303529" h="295275">
                <a:moveTo>
                  <a:pt x="216647" y="101600"/>
                </a:moveTo>
                <a:lnTo>
                  <a:pt x="119849" y="101600"/>
                </a:lnTo>
                <a:lnTo>
                  <a:pt x="159555" y="103096"/>
                </a:lnTo>
                <a:lnTo>
                  <a:pt x="191979" y="107176"/>
                </a:lnTo>
                <a:lnTo>
                  <a:pt x="213840" y="113231"/>
                </a:lnTo>
                <a:lnTo>
                  <a:pt x="221856" y="120650"/>
                </a:lnTo>
                <a:lnTo>
                  <a:pt x="213840" y="128068"/>
                </a:lnTo>
                <a:lnTo>
                  <a:pt x="191979" y="134123"/>
                </a:lnTo>
                <a:lnTo>
                  <a:pt x="159555" y="138203"/>
                </a:lnTo>
                <a:lnTo>
                  <a:pt x="119849" y="139700"/>
                </a:lnTo>
                <a:lnTo>
                  <a:pt x="239712" y="139700"/>
                </a:lnTo>
                <a:lnTo>
                  <a:pt x="239712" y="120650"/>
                </a:lnTo>
                <a:lnTo>
                  <a:pt x="230294" y="107365"/>
                </a:lnTo>
                <a:lnTo>
                  <a:pt x="216647" y="1016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572560" y="449300"/>
            <a:ext cx="415290" cy="41529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414858" y="414858"/>
                </a:moveTo>
                <a:lnTo>
                  <a:pt x="0" y="414858"/>
                </a:lnTo>
                <a:lnTo>
                  <a:pt x="0" y="0"/>
                </a:lnTo>
                <a:lnTo>
                  <a:pt x="414858" y="0"/>
                </a:lnTo>
                <a:lnTo>
                  <a:pt x="414858" y="414858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72560" y="449300"/>
            <a:ext cx="415290" cy="41529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414858" y="414858"/>
                </a:moveTo>
                <a:lnTo>
                  <a:pt x="0" y="414858"/>
                </a:lnTo>
                <a:lnTo>
                  <a:pt x="0" y="0"/>
                </a:lnTo>
                <a:lnTo>
                  <a:pt x="414858" y="0"/>
                </a:lnTo>
                <a:lnTo>
                  <a:pt x="414858" y="414858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599815" y="511314"/>
            <a:ext cx="360680" cy="290830"/>
          </a:xfrm>
          <a:custGeom>
            <a:avLst/>
            <a:gdLst/>
            <a:ahLst/>
            <a:cxnLst/>
            <a:rect l="l" t="t" r="r" b="b"/>
            <a:pathLst>
              <a:path w="360679" h="290830">
                <a:moveTo>
                  <a:pt x="166687" y="0"/>
                </a:moveTo>
                <a:lnTo>
                  <a:pt x="117583" y="13451"/>
                </a:lnTo>
                <a:lnTo>
                  <a:pt x="77068" y="42030"/>
                </a:lnTo>
                <a:lnTo>
                  <a:pt x="48399" y="82478"/>
                </a:lnTo>
                <a:lnTo>
                  <a:pt x="34836" y="131533"/>
                </a:lnTo>
                <a:lnTo>
                  <a:pt x="4165" y="131533"/>
                </a:lnTo>
                <a:lnTo>
                  <a:pt x="0" y="137731"/>
                </a:lnTo>
                <a:lnTo>
                  <a:pt x="0" y="153060"/>
                </a:lnTo>
                <a:lnTo>
                  <a:pt x="4165" y="159296"/>
                </a:lnTo>
                <a:lnTo>
                  <a:pt x="34836" y="159296"/>
                </a:lnTo>
                <a:lnTo>
                  <a:pt x="48399" y="208351"/>
                </a:lnTo>
                <a:lnTo>
                  <a:pt x="77068" y="248796"/>
                </a:lnTo>
                <a:lnTo>
                  <a:pt x="117583" y="277367"/>
                </a:lnTo>
                <a:lnTo>
                  <a:pt x="166687" y="290804"/>
                </a:lnTo>
                <a:lnTo>
                  <a:pt x="166687" y="268135"/>
                </a:lnTo>
                <a:lnTo>
                  <a:pt x="172720" y="262077"/>
                </a:lnTo>
                <a:lnTo>
                  <a:pt x="264453" y="262077"/>
                </a:lnTo>
                <a:lnTo>
                  <a:pt x="283283" y="248796"/>
                </a:lnTo>
                <a:lnTo>
                  <a:pt x="311946" y="208351"/>
                </a:lnTo>
                <a:lnTo>
                  <a:pt x="321453" y="173977"/>
                </a:lnTo>
                <a:lnTo>
                  <a:pt x="116687" y="173977"/>
                </a:lnTo>
                <a:lnTo>
                  <a:pt x="105562" y="171730"/>
                </a:lnTo>
                <a:lnTo>
                  <a:pt x="96480" y="165604"/>
                </a:lnTo>
                <a:lnTo>
                  <a:pt x="90357" y="156521"/>
                </a:lnTo>
                <a:lnTo>
                  <a:pt x="88112" y="145402"/>
                </a:lnTo>
                <a:lnTo>
                  <a:pt x="90357" y="134283"/>
                </a:lnTo>
                <a:lnTo>
                  <a:pt x="96480" y="125199"/>
                </a:lnTo>
                <a:lnTo>
                  <a:pt x="105562" y="119074"/>
                </a:lnTo>
                <a:lnTo>
                  <a:pt x="116687" y="116827"/>
                </a:lnTo>
                <a:lnTo>
                  <a:pt x="321450" y="116827"/>
                </a:lnTo>
                <a:lnTo>
                  <a:pt x="311959" y="82478"/>
                </a:lnTo>
                <a:lnTo>
                  <a:pt x="283297" y="42030"/>
                </a:lnTo>
                <a:lnTo>
                  <a:pt x="264420" y="28714"/>
                </a:lnTo>
                <a:lnTo>
                  <a:pt x="172720" y="28714"/>
                </a:lnTo>
                <a:lnTo>
                  <a:pt x="166687" y="22694"/>
                </a:lnTo>
                <a:lnTo>
                  <a:pt x="166687" y="0"/>
                </a:lnTo>
                <a:close/>
              </a:path>
              <a:path w="360679" h="290830">
                <a:moveTo>
                  <a:pt x="264453" y="262077"/>
                </a:moveTo>
                <a:lnTo>
                  <a:pt x="187629" y="262077"/>
                </a:lnTo>
                <a:lnTo>
                  <a:pt x="193675" y="268135"/>
                </a:lnTo>
                <a:lnTo>
                  <a:pt x="193675" y="290804"/>
                </a:lnTo>
                <a:lnTo>
                  <a:pt x="242774" y="277368"/>
                </a:lnTo>
                <a:lnTo>
                  <a:pt x="264453" y="262077"/>
                </a:lnTo>
                <a:close/>
              </a:path>
              <a:path w="360679" h="290830">
                <a:moveTo>
                  <a:pt x="243687" y="116827"/>
                </a:moveTo>
                <a:lnTo>
                  <a:pt x="116687" y="116827"/>
                </a:lnTo>
                <a:lnTo>
                  <a:pt x="127806" y="119074"/>
                </a:lnTo>
                <a:lnTo>
                  <a:pt x="136890" y="125199"/>
                </a:lnTo>
                <a:lnTo>
                  <a:pt x="143015" y="134283"/>
                </a:lnTo>
                <a:lnTo>
                  <a:pt x="145262" y="145402"/>
                </a:lnTo>
                <a:lnTo>
                  <a:pt x="143015" y="156521"/>
                </a:lnTo>
                <a:lnTo>
                  <a:pt x="136890" y="165604"/>
                </a:lnTo>
                <a:lnTo>
                  <a:pt x="127806" y="171730"/>
                </a:lnTo>
                <a:lnTo>
                  <a:pt x="116687" y="173977"/>
                </a:lnTo>
                <a:lnTo>
                  <a:pt x="243687" y="173977"/>
                </a:lnTo>
                <a:lnTo>
                  <a:pt x="232562" y="171730"/>
                </a:lnTo>
                <a:lnTo>
                  <a:pt x="223480" y="165604"/>
                </a:lnTo>
                <a:lnTo>
                  <a:pt x="217357" y="156521"/>
                </a:lnTo>
                <a:lnTo>
                  <a:pt x="215112" y="145402"/>
                </a:lnTo>
                <a:lnTo>
                  <a:pt x="217357" y="134283"/>
                </a:lnTo>
                <a:lnTo>
                  <a:pt x="223480" y="125199"/>
                </a:lnTo>
                <a:lnTo>
                  <a:pt x="232562" y="119074"/>
                </a:lnTo>
                <a:lnTo>
                  <a:pt x="243687" y="116827"/>
                </a:lnTo>
                <a:close/>
              </a:path>
              <a:path w="360679" h="290830">
                <a:moveTo>
                  <a:pt x="321450" y="116827"/>
                </a:moveTo>
                <a:lnTo>
                  <a:pt x="243687" y="116827"/>
                </a:lnTo>
                <a:lnTo>
                  <a:pt x="254806" y="119074"/>
                </a:lnTo>
                <a:lnTo>
                  <a:pt x="263890" y="125199"/>
                </a:lnTo>
                <a:lnTo>
                  <a:pt x="270015" y="134283"/>
                </a:lnTo>
                <a:lnTo>
                  <a:pt x="272262" y="145402"/>
                </a:lnTo>
                <a:lnTo>
                  <a:pt x="270015" y="156521"/>
                </a:lnTo>
                <a:lnTo>
                  <a:pt x="263890" y="165604"/>
                </a:lnTo>
                <a:lnTo>
                  <a:pt x="254806" y="171730"/>
                </a:lnTo>
                <a:lnTo>
                  <a:pt x="243687" y="173977"/>
                </a:lnTo>
                <a:lnTo>
                  <a:pt x="321453" y="173977"/>
                </a:lnTo>
                <a:lnTo>
                  <a:pt x="325513" y="159296"/>
                </a:lnTo>
                <a:lnTo>
                  <a:pt x="356171" y="159296"/>
                </a:lnTo>
                <a:lnTo>
                  <a:pt x="360349" y="153060"/>
                </a:lnTo>
                <a:lnTo>
                  <a:pt x="360349" y="137731"/>
                </a:lnTo>
                <a:lnTo>
                  <a:pt x="356171" y="131533"/>
                </a:lnTo>
                <a:lnTo>
                  <a:pt x="325513" y="131533"/>
                </a:lnTo>
                <a:lnTo>
                  <a:pt x="321450" y="116827"/>
                </a:lnTo>
                <a:close/>
              </a:path>
              <a:path w="360679" h="290830">
                <a:moveTo>
                  <a:pt x="193675" y="0"/>
                </a:moveTo>
                <a:lnTo>
                  <a:pt x="193675" y="22694"/>
                </a:lnTo>
                <a:lnTo>
                  <a:pt x="187629" y="28714"/>
                </a:lnTo>
                <a:lnTo>
                  <a:pt x="264420" y="28714"/>
                </a:lnTo>
                <a:lnTo>
                  <a:pt x="242783" y="13451"/>
                </a:lnTo>
                <a:lnTo>
                  <a:pt x="19367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96560" y="449300"/>
            <a:ext cx="415290" cy="41529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414845" y="414858"/>
                </a:moveTo>
                <a:lnTo>
                  <a:pt x="0" y="414858"/>
                </a:lnTo>
                <a:lnTo>
                  <a:pt x="0" y="0"/>
                </a:lnTo>
                <a:lnTo>
                  <a:pt x="414845" y="0"/>
                </a:lnTo>
                <a:lnTo>
                  <a:pt x="414845" y="414858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096560" y="449300"/>
            <a:ext cx="415290" cy="41529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414845" y="414858"/>
                </a:moveTo>
                <a:lnTo>
                  <a:pt x="0" y="414858"/>
                </a:lnTo>
                <a:lnTo>
                  <a:pt x="0" y="0"/>
                </a:lnTo>
                <a:lnTo>
                  <a:pt x="414845" y="0"/>
                </a:lnTo>
                <a:lnTo>
                  <a:pt x="414845" y="414858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143070" y="490880"/>
            <a:ext cx="321945" cy="332105"/>
          </a:xfrm>
          <a:custGeom>
            <a:avLst/>
            <a:gdLst/>
            <a:ahLst/>
            <a:cxnLst/>
            <a:rect l="l" t="t" r="r" b="b"/>
            <a:pathLst>
              <a:path w="321945" h="332105">
                <a:moveTo>
                  <a:pt x="163637" y="0"/>
                </a:moveTo>
                <a:lnTo>
                  <a:pt x="99905" y="11906"/>
                </a:lnTo>
                <a:lnTo>
                  <a:pt x="47165" y="47625"/>
                </a:lnTo>
                <a:lnTo>
                  <a:pt x="11726" y="100877"/>
                </a:lnTo>
                <a:lnTo>
                  <a:pt x="121" y="162966"/>
                </a:lnTo>
                <a:lnTo>
                  <a:pt x="0" y="166497"/>
                </a:lnTo>
                <a:lnTo>
                  <a:pt x="2757" y="200433"/>
                </a:lnTo>
                <a:lnTo>
                  <a:pt x="25546" y="260384"/>
                </a:lnTo>
                <a:lnTo>
                  <a:pt x="69907" y="305584"/>
                </a:lnTo>
                <a:lnTo>
                  <a:pt x="128496" y="328796"/>
                </a:lnTo>
                <a:lnTo>
                  <a:pt x="162672" y="331698"/>
                </a:lnTo>
                <a:lnTo>
                  <a:pt x="181548" y="331210"/>
                </a:lnTo>
                <a:lnTo>
                  <a:pt x="199845" y="329745"/>
                </a:lnTo>
                <a:lnTo>
                  <a:pt x="217561" y="327305"/>
                </a:lnTo>
                <a:lnTo>
                  <a:pt x="234694" y="323888"/>
                </a:lnTo>
                <a:lnTo>
                  <a:pt x="234694" y="300075"/>
                </a:lnTo>
                <a:lnTo>
                  <a:pt x="162672" y="300075"/>
                </a:lnTo>
                <a:lnTo>
                  <a:pt x="136123" y="297773"/>
                </a:lnTo>
                <a:lnTo>
                  <a:pt x="90550" y="279356"/>
                </a:lnTo>
                <a:lnTo>
                  <a:pt x="55981" y="243324"/>
                </a:lnTo>
                <a:lnTo>
                  <a:pt x="38222" y="194485"/>
                </a:lnTo>
                <a:lnTo>
                  <a:pt x="36018" y="165379"/>
                </a:lnTo>
                <a:lnTo>
                  <a:pt x="38327" y="137799"/>
                </a:lnTo>
                <a:lnTo>
                  <a:pt x="56930" y="89758"/>
                </a:lnTo>
                <a:lnTo>
                  <a:pt x="92827" y="52844"/>
                </a:lnTo>
                <a:lnTo>
                  <a:pt x="138123" y="33823"/>
                </a:lnTo>
                <a:lnTo>
                  <a:pt x="163802" y="31445"/>
                </a:lnTo>
                <a:lnTo>
                  <a:pt x="261721" y="31445"/>
                </a:lnTo>
                <a:lnTo>
                  <a:pt x="254293" y="25272"/>
                </a:lnTo>
                <a:lnTo>
                  <a:pt x="227364" y="11234"/>
                </a:lnTo>
                <a:lnTo>
                  <a:pt x="197147" y="2809"/>
                </a:lnTo>
                <a:lnTo>
                  <a:pt x="163637" y="0"/>
                </a:lnTo>
                <a:close/>
              </a:path>
              <a:path w="321945" h="332105">
                <a:moveTo>
                  <a:pt x="234694" y="290207"/>
                </a:moveTo>
                <a:lnTo>
                  <a:pt x="216513" y="294524"/>
                </a:lnTo>
                <a:lnTo>
                  <a:pt x="198449" y="297608"/>
                </a:lnTo>
                <a:lnTo>
                  <a:pt x="180503" y="299458"/>
                </a:lnTo>
                <a:lnTo>
                  <a:pt x="162672" y="300075"/>
                </a:lnTo>
                <a:lnTo>
                  <a:pt x="234694" y="300075"/>
                </a:lnTo>
                <a:lnTo>
                  <a:pt x="234694" y="290207"/>
                </a:lnTo>
                <a:close/>
              </a:path>
              <a:path w="321945" h="332105">
                <a:moveTo>
                  <a:pt x="149286" y="72364"/>
                </a:moveTo>
                <a:lnTo>
                  <a:pt x="109240" y="87334"/>
                </a:lnTo>
                <a:lnTo>
                  <a:pt x="82833" y="129478"/>
                </a:lnTo>
                <a:lnTo>
                  <a:pt x="77683" y="167805"/>
                </a:lnTo>
                <a:lnTo>
                  <a:pt x="78757" y="187916"/>
                </a:lnTo>
                <a:lnTo>
                  <a:pt x="94867" y="235153"/>
                </a:lnTo>
                <a:lnTo>
                  <a:pt x="126913" y="258513"/>
                </a:lnTo>
                <a:lnTo>
                  <a:pt x="140371" y="260070"/>
                </a:lnTo>
                <a:lnTo>
                  <a:pt x="147688" y="259753"/>
                </a:lnTo>
                <a:lnTo>
                  <a:pt x="187658" y="241686"/>
                </a:lnTo>
                <a:lnTo>
                  <a:pt x="195806" y="234772"/>
                </a:lnTo>
                <a:lnTo>
                  <a:pt x="306656" y="234772"/>
                </a:lnTo>
                <a:lnTo>
                  <a:pt x="308538" y="229755"/>
                </a:lnTo>
                <a:lnTo>
                  <a:pt x="235443" y="229755"/>
                </a:lnTo>
                <a:lnTo>
                  <a:pt x="235443" y="223240"/>
                </a:lnTo>
                <a:lnTo>
                  <a:pt x="160462" y="223240"/>
                </a:lnTo>
                <a:lnTo>
                  <a:pt x="142871" y="219694"/>
                </a:lnTo>
                <a:lnTo>
                  <a:pt x="130311" y="209056"/>
                </a:lnTo>
                <a:lnTo>
                  <a:pt x="122777" y="191324"/>
                </a:lnTo>
                <a:lnTo>
                  <a:pt x="120267" y="166497"/>
                </a:lnTo>
                <a:lnTo>
                  <a:pt x="121030" y="153076"/>
                </a:lnTo>
                <a:lnTo>
                  <a:pt x="139191" y="115716"/>
                </a:lnTo>
                <a:lnTo>
                  <a:pt x="167155" y="106972"/>
                </a:lnTo>
                <a:lnTo>
                  <a:pt x="235443" y="106972"/>
                </a:lnTo>
                <a:lnTo>
                  <a:pt x="235443" y="88734"/>
                </a:lnTo>
                <a:lnTo>
                  <a:pt x="195044" y="88734"/>
                </a:lnTo>
                <a:lnTo>
                  <a:pt x="182774" y="81574"/>
                </a:lnTo>
                <a:lnTo>
                  <a:pt x="171055" y="76458"/>
                </a:lnTo>
                <a:lnTo>
                  <a:pt x="159892" y="73388"/>
                </a:lnTo>
                <a:lnTo>
                  <a:pt x="149286" y="72364"/>
                </a:lnTo>
                <a:close/>
              </a:path>
              <a:path w="321945" h="332105">
                <a:moveTo>
                  <a:pt x="306656" y="234772"/>
                </a:moveTo>
                <a:lnTo>
                  <a:pt x="195806" y="234772"/>
                </a:lnTo>
                <a:lnTo>
                  <a:pt x="202321" y="258775"/>
                </a:lnTo>
                <a:lnTo>
                  <a:pt x="293647" y="258775"/>
                </a:lnTo>
                <a:lnTo>
                  <a:pt x="306017" y="236475"/>
                </a:lnTo>
                <a:lnTo>
                  <a:pt x="306656" y="234772"/>
                </a:lnTo>
                <a:close/>
              </a:path>
              <a:path w="321945" h="332105">
                <a:moveTo>
                  <a:pt x="261721" y="31445"/>
                </a:moveTo>
                <a:lnTo>
                  <a:pt x="163802" y="31445"/>
                </a:lnTo>
                <a:lnTo>
                  <a:pt x="190769" y="33629"/>
                </a:lnTo>
                <a:lnTo>
                  <a:pt x="214748" y="40182"/>
                </a:lnTo>
                <a:lnTo>
                  <a:pt x="253731" y="66408"/>
                </a:lnTo>
                <a:lnTo>
                  <a:pt x="278523" y="108038"/>
                </a:lnTo>
                <a:lnTo>
                  <a:pt x="286723" y="162039"/>
                </a:lnTo>
                <a:lnTo>
                  <a:pt x="286666" y="165379"/>
                </a:lnTo>
                <a:lnTo>
                  <a:pt x="285866" y="181021"/>
                </a:lnTo>
                <a:lnTo>
                  <a:pt x="283101" y="198170"/>
                </a:lnTo>
                <a:lnTo>
                  <a:pt x="278500" y="214415"/>
                </a:lnTo>
                <a:lnTo>
                  <a:pt x="272070" y="229755"/>
                </a:lnTo>
                <a:lnTo>
                  <a:pt x="308538" y="229755"/>
                </a:lnTo>
                <a:lnTo>
                  <a:pt x="314856" y="212917"/>
                </a:lnTo>
                <a:lnTo>
                  <a:pt x="320161" y="188103"/>
                </a:lnTo>
                <a:lnTo>
                  <a:pt x="321930" y="162039"/>
                </a:lnTo>
                <a:lnTo>
                  <a:pt x="319182" y="127653"/>
                </a:lnTo>
                <a:lnTo>
                  <a:pt x="310935" y="96673"/>
                </a:lnTo>
                <a:lnTo>
                  <a:pt x="297188" y="69097"/>
                </a:lnTo>
                <a:lnTo>
                  <a:pt x="277937" y="44919"/>
                </a:lnTo>
                <a:lnTo>
                  <a:pt x="261721" y="31445"/>
                </a:lnTo>
                <a:close/>
              </a:path>
              <a:path w="321945" h="332105">
                <a:moveTo>
                  <a:pt x="235443" y="106972"/>
                </a:moveTo>
                <a:lnTo>
                  <a:pt x="167155" y="106972"/>
                </a:lnTo>
                <a:lnTo>
                  <a:pt x="174488" y="107367"/>
                </a:lnTo>
                <a:lnTo>
                  <a:pt x="181620" y="108553"/>
                </a:lnTo>
                <a:lnTo>
                  <a:pt x="188543" y="110529"/>
                </a:lnTo>
                <a:lnTo>
                  <a:pt x="195126" y="113246"/>
                </a:lnTo>
                <a:lnTo>
                  <a:pt x="195247" y="209842"/>
                </a:lnTo>
                <a:lnTo>
                  <a:pt x="186655" y="215702"/>
                </a:lnTo>
                <a:lnTo>
                  <a:pt x="177988" y="219889"/>
                </a:lnTo>
                <a:lnTo>
                  <a:pt x="169255" y="222402"/>
                </a:lnTo>
                <a:lnTo>
                  <a:pt x="160462" y="223240"/>
                </a:lnTo>
                <a:lnTo>
                  <a:pt x="235443" y="223240"/>
                </a:lnTo>
                <a:lnTo>
                  <a:pt x="235443" y="106972"/>
                </a:lnTo>
                <a:close/>
              </a:path>
              <a:path w="321945" h="332105">
                <a:moveTo>
                  <a:pt x="235443" y="77393"/>
                </a:moveTo>
                <a:lnTo>
                  <a:pt x="197851" y="77393"/>
                </a:lnTo>
                <a:lnTo>
                  <a:pt x="195044" y="88734"/>
                </a:lnTo>
                <a:lnTo>
                  <a:pt x="235443" y="88734"/>
                </a:lnTo>
                <a:lnTo>
                  <a:pt x="235443" y="7739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38767" y="2719108"/>
            <a:ext cx="563880" cy="75565"/>
          </a:xfrm>
          <a:custGeom>
            <a:avLst/>
            <a:gdLst/>
            <a:ahLst/>
            <a:cxnLst/>
            <a:rect l="l" t="t" r="r" b="b"/>
            <a:pathLst>
              <a:path w="563879" h="75564">
                <a:moveTo>
                  <a:pt x="32842" y="1219"/>
                </a:moveTo>
                <a:lnTo>
                  <a:pt x="0" y="1219"/>
                </a:lnTo>
                <a:lnTo>
                  <a:pt x="0" y="73964"/>
                </a:lnTo>
                <a:lnTo>
                  <a:pt x="32385" y="73964"/>
                </a:lnTo>
                <a:lnTo>
                  <a:pt x="36309" y="73558"/>
                </a:lnTo>
                <a:lnTo>
                  <a:pt x="42684" y="71932"/>
                </a:lnTo>
                <a:lnTo>
                  <a:pt x="45351" y="70726"/>
                </a:lnTo>
                <a:lnTo>
                  <a:pt x="49580" y="67564"/>
                </a:lnTo>
                <a:lnTo>
                  <a:pt x="51258" y="65430"/>
                </a:lnTo>
                <a:lnTo>
                  <a:pt x="9651" y="65430"/>
                </a:lnTo>
                <a:lnTo>
                  <a:pt x="9651" y="40335"/>
                </a:lnTo>
                <a:lnTo>
                  <a:pt x="50263" y="40335"/>
                </a:lnTo>
                <a:lnTo>
                  <a:pt x="49060" y="38735"/>
                </a:lnTo>
                <a:lnTo>
                  <a:pt x="45669" y="36537"/>
                </a:lnTo>
                <a:lnTo>
                  <a:pt x="41262" y="35255"/>
                </a:lnTo>
                <a:lnTo>
                  <a:pt x="44665" y="33553"/>
                </a:lnTo>
                <a:lnTo>
                  <a:pt x="46680" y="31800"/>
                </a:lnTo>
                <a:lnTo>
                  <a:pt x="9651" y="31800"/>
                </a:lnTo>
                <a:lnTo>
                  <a:pt x="9651" y="9753"/>
                </a:lnTo>
                <a:lnTo>
                  <a:pt x="48262" y="9753"/>
                </a:lnTo>
                <a:lnTo>
                  <a:pt x="46647" y="7162"/>
                </a:lnTo>
                <a:lnTo>
                  <a:pt x="44030" y="4889"/>
                </a:lnTo>
                <a:lnTo>
                  <a:pt x="37299" y="1943"/>
                </a:lnTo>
                <a:lnTo>
                  <a:pt x="32842" y="1219"/>
                </a:lnTo>
                <a:close/>
              </a:path>
              <a:path w="563879" h="75564">
                <a:moveTo>
                  <a:pt x="50263" y="40335"/>
                </a:moveTo>
                <a:lnTo>
                  <a:pt x="31102" y="40335"/>
                </a:lnTo>
                <a:lnTo>
                  <a:pt x="34658" y="40741"/>
                </a:lnTo>
                <a:lnTo>
                  <a:pt x="39585" y="42367"/>
                </a:lnTo>
                <a:lnTo>
                  <a:pt x="41516" y="43764"/>
                </a:lnTo>
                <a:lnTo>
                  <a:pt x="44310" y="47802"/>
                </a:lnTo>
                <a:lnTo>
                  <a:pt x="45008" y="50152"/>
                </a:lnTo>
                <a:lnTo>
                  <a:pt x="45008" y="55194"/>
                </a:lnTo>
                <a:lnTo>
                  <a:pt x="9651" y="65430"/>
                </a:lnTo>
                <a:lnTo>
                  <a:pt x="51258" y="65430"/>
                </a:lnTo>
                <a:lnTo>
                  <a:pt x="54241" y="59448"/>
                </a:lnTo>
                <a:lnTo>
                  <a:pt x="54965" y="56286"/>
                </a:lnTo>
                <a:lnTo>
                  <a:pt x="54965" y="48628"/>
                </a:lnTo>
                <a:lnTo>
                  <a:pt x="53784" y="44958"/>
                </a:lnTo>
                <a:lnTo>
                  <a:pt x="50263" y="40335"/>
                </a:lnTo>
                <a:close/>
              </a:path>
              <a:path w="563879" h="75564">
                <a:moveTo>
                  <a:pt x="48262" y="9753"/>
                </a:moveTo>
                <a:lnTo>
                  <a:pt x="29413" y="9753"/>
                </a:lnTo>
                <a:lnTo>
                  <a:pt x="33108" y="10096"/>
                </a:lnTo>
                <a:lnTo>
                  <a:pt x="37401" y="11442"/>
                </a:lnTo>
                <a:lnTo>
                  <a:pt x="39065" y="12712"/>
                </a:lnTo>
                <a:lnTo>
                  <a:pt x="40208" y="14566"/>
                </a:lnTo>
                <a:lnTo>
                  <a:pt x="41389" y="16395"/>
                </a:lnTo>
                <a:lnTo>
                  <a:pt x="41960" y="18516"/>
                </a:lnTo>
                <a:lnTo>
                  <a:pt x="41960" y="23507"/>
                </a:lnTo>
                <a:lnTo>
                  <a:pt x="29641" y="31800"/>
                </a:lnTo>
                <a:lnTo>
                  <a:pt x="46680" y="31800"/>
                </a:lnTo>
                <a:lnTo>
                  <a:pt x="47205" y="31343"/>
                </a:lnTo>
                <a:lnTo>
                  <a:pt x="50558" y="25857"/>
                </a:lnTo>
                <a:lnTo>
                  <a:pt x="51409" y="22923"/>
                </a:lnTo>
                <a:lnTo>
                  <a:pt x="51386" y="16395"/>
                </a:lnTo>
                <a:lnTo>
                  <a:pt x="50457" y="13271"/>
                </a:lnTo>
                <a:lnTo>
                  <a:pt x="48262" y="9753"/>
                </a:lnTo>
                <a:close/>
              </a:path>
              <a:path w="563879" h="75564">
                <a:moveTo>
                  <a:pt x="81597" y="1219"/>
                </a:moveTo>
                <a:lnTo>
                  <a:pt x="71945" y="1219"/>
                </a:lnTo>
                <a:lnTo>
                  <a:pt x="71945" y="50926"/>
                </a:lnTo>
                <a:lnTo>
                  <a:pt x="93878" y="75184"/>
                </a:lnTo>
                <a:lnTo>
                  <a:pt x="107683" y="75184"/>
                </a:lnTo>
                <a:lnTo>
                  <a:pt x="113322" y="73825"/>
                </a:lnTo>
                <a:lnTo>
                  <a:pt x="121932" y="68440"/>
                </a:lnTo>
                <a:lnTo>
                  <a:pt x="123543" y="66548"/>
                </a:lnTo>
                <a:lnTo>
                  <a:pt x="95719" y="66548"/>
                </a:lnTo>
                <a:lnTo>
                  <a:pt x="92240" y="65735"/>
                </a:lnTo>
                <a:lnTo>
                  <a:pt x="86525" y="62496"/>
                </a:lnTo>
                <a:lnTo>
                  <a:pt x="84531" y="60172"/>
                </a:lnTo>
                <a:lnTo>
                  <a:pt x="82194" y="54203"/>
                </a:lnTo>
                <a:lnTo>
                  <a:pt x="81597" y="49530"/>
                </a:lnTo>
                <a:lnTo>
                  <a:pt x="81597" y="1219"/>
                </a:lnTo>
                <a:close/>
              </a:path>
              <a:path w="563879" h="75564">
                <a:moveTo>
                  <a:pt x="129044" y="1219"/>
                </a:moveTo>
                <a:lnTo>
                  <a:pt x="119392" y="1219"/>
                </a:lnTo>
                <a:lnTo>
                  <a:pt x="119392" y="52349"/>
                </a:lnTo>
                <a:lnTo>
                  <a:pt x="117906" y="58521"/>
                </a:lnTo>
                <a:lnTo>
                  <a:pt x="111912" y="64935"/>
                </a:lnTo>
                <a:lnTo>
                  <a:pt x="106883" y="66548"/>
                </a:lnTo>
                <a:lnTo>
                  <a:pt x="123543" y="66548"/>
                </a:lnTo>
                <a:lnTo>
                  <a:pt x="124917" y="64935"/>
                </a:lnTo>
                <a:lnTo>
                  <a:pt x="126580" y="60655"/>
                </a:lnTo>
                <a:lnTo>
                  <a:pt x="128219" y="56349"/>
                </a:lnTo>
                <a:lnTo>
                  <a:pt x="128990" y="50926"/>
                </a:lnTo>
                <a:lnTo>
                  <a:pt x="129044" y="1219"/>
                </a:lnTo>
                <a:close/>
              </a:path>
              <a:path w="563879" h="75564">
                <a:moveTo>
                  <a:pt x="159969" y="1219"/>
                </a:moveTo>
                <a:lnTo>
                  <a:pt x="150317" y="1219"/>
                </a:lnTo>
                <a:lnTo>
                  <a:pt x="150317" y="73964"/>
                </a:lnTo>
                <a:lnTo>
                  <a:pt x="159969" y="73964"/>
                </a:lnTo>
                <a:lnTo>
                  <a:pt x="159969" y="1219"/>
                </a:lnTo>
                <a:close/>
              </a:path>
              <a:path w="563879" h="75564">
                <a:moveTo>
                  <a:pt x="189737" y="1219"/>
                </a:moveTo>
                <a:lnTo>
                  <a:pt x="180086" y="1219"/>
                </a:lnTo>
                <a:lnTo>
                  <a:pt x="180086" y="73964"/>
                </a:lnTo>
                <a:lnTo>
                  <a:pt x="225501" y="73964"/>
                </a:lnTo>
                <a:lnTo>
                  <a:pt x="225501" y="65430"/>
                </a:lnTo>
                <a:lnTo>
                  <a:pt x="189737" y="65430"/>
                </a:lnTo>
                <a:lnTo>
                  <a:pt x="189737" y="1219"/>
                </a:lnTo>
                <a:close/>
              </a:path>
              <a:path w="563879" h="75564">
                <a:moveTo>
                  <a:pt x="271284" y="1219"/>
                </a:moveTo>
                <a:lnTo>
                  <a:pt x="240563" y="1219"/>
                </a:lnTo>
                <a:lnTo>
                  <a:pt x="240563" y="73964"/>
                </a:lnTo>
                <a:lnTo>
                  <a:pt x="271221" y="73964"/>
                </a:lnTo>
                <a:lnTo>
                  <a:pt x="275120" y="73558"/>
                </a:lnTo>
                <a:lnTo>
                  <a:pt x="281901" y="71894"/>
                </a:lnTo>
                <a:lnTo>
                  <a:pt x="284797" y="70675"/>
                </a:lnTo>
                <a:lnTo>
                  <a:pt x="289585" y="67475"/>
                </a:lnTo>
                <a:lnTo>
                  <a:pt x="291641" y="65430"/>
                </a:lnTo>
                <a:lnTo>
                  <a:pt x="250215" y="65430"/>
                </a:lnTo>
                <a:lnTo>
                  <a:pt x="250215" y="9753"/>
                </a:lnTo>
                <a:lnTo>
                  <a:pt x="291952" y="9753"/>
                </a:lnTo>
                <a:lnTo>
                  <a:pt x="286308" y="4965"/>
                </a:lnTo>
                <a:lnTo>
                  <a:pt x="282752" y="3213"/>
                </a:lnTo>
                <a:lnTo>
                  <a:pt x="275602" y="1562"/>
                </a:lnTo>
                <a:lnTo>
                  <a:pt x="271284" y="1219"/>
                </a:lnTo>
                <a:close/>
              </a:path>
              <a:path w="563879" h="75564">
                <a:moveTo>
                  <a:pt x="291952" y="9753"/>
                </a:moveTo>
                <a:lnTo>
                  <a:pt x="271195" y="9753"/>
                </a:lnTo>
                <a:lnTo>
                  <a:pt x="275348" y="10248"/>
                </a:lnTo>
                <a:lnTo>
                  <a:pt x="281495" y="12623"/>
                </a:lnTo>
                <a:lnTo>
                  <a:pt x="284530" y="15367"/>
                </a:lnTo>
                <a:lnTo>
                  <a:pt x="289509" y="23571"/>
                </a:lnTo>
                <a:lnTo>
                  <a:pt x="290753" y="29425"/>
                </a:lnTo>
                <a:lnTo>
                  <a:pt x="290731" y="42722"/>
                </a:lnTo>
                <a:lnTo>
                  <a:pt x="270522" y="65430"/>
                </a:lnTo>
                <a:lnTo>
                  <a:pt x="291641" y="65430"/>
                </a:lnTo>
                <a:lnTo>
                  <a:pt x="300723" y="42722"/>
                </a:lnTo>
                <a:lnTo>
                  <a:pt x="300723" y="30721"/>
                </a:lnTo>
                <a:lnTo>
                  <a:pt x="299770" y="24942"/>
                </a:lnTo>
                <a:lnTo>
                  <a:pt x="295960" y="14846"/>
                </a:lnTo>
                <a:lnTo>
                  <a:pt x="293090" y="10718"/>
                </a:lnTo>
                <a:lnTo>
                  <a:pt x="291952" y="9753"/>
                </a:lnTo>
                <a:close/>
              </a:path>
              <a:path w="563879" h="75564">
                <a:moveTo>
                  <a:pt x="328790" y="1219"/>
                </a:moveTo>
                <a:lnTo>
                  <a:pt x="319138" y="1219"/>
                </a:lnTo>
                <a:lnTo>
                  <a:pt x="319138" y="73964"/>
                </a:lnTo>
                <a:lnTo>
                  <a:pt x="328790" y="73964"/>
                </a:lnTo>
                <a:lnTo>
                  <a:pt x="328790" y="1219"/>
                </a:lnTo>
                <a:close/>
              </a:path>
              <a:path w="563879" h="75564">
                <a:moveTo>
                  <a:pt x="359105" y="1219"/>
                </a:moveTo>
                <a:lnTo>
                  <a:pt x="349211" y="1219"/>
                </a:lnTo>
                <a:lnTo>
                  <a:pt x="349211" y="73964"/>
                </a:lnTo>
                <a:lnTo>
                  <a:pt x="358457" y="73964"/>
                </a:lnTo>
                <a:lnTo>
                  <a:pt x="358457" y="16865"/>
                </a:lnTo>
                <a:lnTo>
                  <a:pt x="369562" y="16865"/>
                </a:lnTo>
                <a:lnTo>
                  <a:pt x="359105" y="1219"/>
                </a:lnTo>
                <a:close/>
              </a:path>
              <a:path w="563879" h="75564">
                <a:moveTo>
                  <a:pt x="369562" y="16865"/>
                </a:moveTo>
                <a:lnTo>
                  <a:pt x="358457" y="16865"/>
                </a:lnTo>
                <a:lnTo>
                  <a:pt x="396621" y="73964"/>
                </a:lnTo>
                <a:lnTo>
                  <a:pt x="406514" y="73964"/>
                </a:lnTo>
                <a:lnTo>
                  <a:pt x="406514" y="58318"/>
                </a:lnTo>
                <a:lnTo>
                  <a:pt x="397268" y="58318"/>
                </a:lnTo>
                <a:lnTo>
                  <a:pt x="369562" y="16865"/>
                </a:lnTo>
                <a:close/>
              </a:path>
              <a:path w="563879" h="75564">
                <a:moveTo>
                  <a:pt x="406514" y="1219"/>
                </a:moveTo>
                <a:lnTo>
                  <a:pt x="397268" y="1219"/>
                </a:lnTo>
                <a:lnTo>
                  <a:pt x="397268" y="58318"/>
                </a:lnTo>
                <a:lnTo>
                  <a:pt x="406514" y="58318"/>
                </a:lnTo>
                <a:lnTo>
                  <a:pt x="406514" y="1219"/>
                </a:lnTo>
                <a:close/>
              </a:path>
              <a:path w="563879" h="75564">
                <a:moveTo>
                  <a:pt x="465467" y="0"/>
                </a:moveTo>
                <a:lnTo>
                  <a:pt x="452970" y="0"/>
                </a:lnTo>
                <a:lnTo>
                  <a:pt x="446570" y="1485"/>
                </a:lnTo>
                <a:lnTo>
                  <a:pt x="435470" y="7429"/>
                </a:lnTo>
                <a:lnTo>
                  <a:pt x="431215" y="11988"/>
                </a:lnTo>
                <a:lnTo>
                  <a:pt x="425284" y="24269"/>
                </a:lnTo>
                <a:lnTo>
                  <a:pt x="423811" y="30861"/>
                </a:lnTo>
                <a:lnTo>
                  <a:pt x="423891" y="45415"/>
                </a:lnTo>
                <a:lnTo>
                  <a:pt x="453821" y="75184"/>
                </a:lnTo>
                <a:lnTo>
                  <a:pt x="466255" y="75184"/>
                </a:lnTo>
                <a:lnTo>
                  <a:pt x="471411" y="74231"/>
                </a:lnTo>
                <a:lnTo>
                  <a:pt x="481469" y="70446"/>
                </a:lnTo>
                <a:lnTo>
                  <a:pt x="486410" y="67538"/>
                </a:lnTo>
                <a:lnTo>
                  <a:pt x="487527" y="66649"/>
                </a:lnTo>
                <a:lnTo>
                  <a:pt x="455637" y="66649"/>
                </a:lnTo>
                <a:lnTo>
                  <a:pt x="451116" y="65582"/>
                </a:lnTo>
                <a:lnTo>
                  <a:pt x="442595" y="61353"/>
                </a:lnTo>
                <a:lnTo>
                  <a:pt x="439343" y="58102"/>
                </a:lnTo>
                <a:lnTo>
                  <a:pt x="434886" y="49339"/>
                </a:lnTo>
                <a:lnTo>
                  <a:pt x="433768" y="43903"/>
                </a:lnTo>
                <a:lnTo>
                  <a:pt x="433768" y="32143"/>
                </a:lnTo>
                <a:lnTo>
                  <a:pt x="455891" y="8229"/>
                </a:lnTo>
                <a:lnTo>
                  <a:pt x="483336" y="8229"/>
                </a:lnTo>
                <a:lnTo>
                  <a:pt x="482066" y="6629"/>
                </a:lnTo>
                <a:lnTo>
                  <a:pt x="478726" y="4267"/>
                </a:lnTo>
                <a:lnTo>
                  <a:pt x="470230" y="850"/>
                </a:lnTo>
                <a:lnTo>
                  <a:pt x="465467" y="0"/>
                </a:lnTo>
                <a:close/>
              </a:path>
              <a:path w="563879" h="75564">
                <a:moveTo>
                  <a:pt x="491070" y="36880"/>
                </a:moveTo>
                <a:lnTo>
                  <a:pt x="460286" y="36880"/>
                </a:lnTo>
                <a:lnTo>
                  <a:pt x="460286" y="45415"/>
                </a:lnTo>
                <a:lnTo>
                  <a:pt x="481622" y="45415"/>
                </a:lnTo>
                <a:lnTo>
                  <a:pt x="481622" y="59042"/>
                </a:lnTo>
                <a:lnTo>
                  <a:pt x="479577" y="60896"/>
                </a:lnTo>
                <a:lnTo>
                  <a:pt x="476580" y="62598"/>
                </a:lnTo>
                <a:lnTo>
                  <a:pt x="468655" y="65836"/>
                </a:lnTo>
                <a:lnTo>
                  <a:pt x="464591" y="66649"/>
                </a:lnTo>
                <a:lnTo>
                  <a:pt x="487527" y="66649"/>
                </a:lnTo>
                <a:lnTo>
                  <a:pt x="491070" y="63830"/>
                </a:lnTo>
                <a:lnTo>
                  <a:pt x="491070" y="36880"/>
                </a:lnTo>
                <a:close/>
              </a:path>
              <a:path w="563879" h="75564">
                <a:moveTo>
                  <a:pt x="483336" y="8229"/>
                </a:moveTo>
                <a:lnTo>
                  <a:pt x="463943" y="8229"/>
                </a:lnTo>
                <a:lnTo>
                  <a:pt x="467283" y="8864"/>
                </a:lnTo>
                <a:lnTo>
                  <a:pt x="473290" y="11417"/>
                </a:lnTo>
                <a:lnTo>
                  <a:pt x="481291" y="23964"/>
                </a:lnTo>
                <a:lnTo>
                  <a:pt x="489978" y="21590"/>
                </a:lnTo>
                <a:lnTo>
                  <a:pt x="488721" y="16687"/>
                </a:lnTo>
                <a:lnTo>
                  <a:pt x="486892" y="12712"/>
                </a:lnTo>
                <a:lnTo>
                  <a:pt x="483336" y="8229"/>
                </a:lnTo>
                <a:close/>
              </a:path>
              <a:path w="563879" h="75564">
                <a:moveTo>
                  <a:pt x="514743" y="49784"/>
                </a:moveTo>
                <a:lnTo>
                  <a:pt x="505701" y="50596"/>
                </a:lnTo>
                <a:lnTo>
                  <a:pt x="505840" y="55460"/>
                </a:lnTo>
                <a:lnTo>
                  <a:pt x="507161" y="59804"/>
                </a:lnTo>
                <a:lnTo>
                  <a:pt x="512216" y="67513"/>
                </a:lnTo>
                <a:lnTo>
                  <a:pt x="515696" y="70396"/>
                </a:lnTo>
                <a:lnTo>
                  <a:pt x="524586" y="74218"/>
                </a:lnTo>
                <a:lnTo>
                  <a:pt x="530085" y="75184"/>
                </a:lnTo>
                <a:lnTo>
                  <a:pt x="541858" y="75184"/>
                </a:lnTo>
                <a:lnTo>
                  <a:pt x="546534" y="74218"/>
                </a:lnTo>
                <a:lnTo>
                  <a:pt x="554812" y="70446"/>
                </a:lnTo>
                <a:lnTo>
                  <a:pt x="557974" y="67779"/>
                </a:lnTo>
                <a:lnTo>
                  <a:pt x="558706" y="66649"/>
                </a:lnTo>
                <a:lnTo>
                  <a:pt x="532091" y="66649"/>
                </a:lnTo>
                <a:lnTo>
                  <a:pt x="528358" y="65925"/>
                </a:lnTo>
                <a:lnTo>
                  <a:pt x="521754" y="63017"/>
                </a:lnTo>
                <a:lnTo>
                  <a:pt x="519315" y="61125"/>
                </a:lnTo>
                <a:lnTo>
                  <a:pt x="516166" y="56438"/>
                </a:lnTo>
                <a:lnTo>
                  <a:pt x="515175" y="53441"/>
                </a:lnTo>
                <a:lnTo>
                  <a:pt x="514743" y="49784"/>
                </a:lnTo>
                <a:close/>
              </a:path>
              <a:path w="563879" h="75564">
                <a:moveTo>
                  <a:pt x="539432" y="0"/>
                </a:moveTo>
                <a:lnTo>
                  <a:pt x="529158" y="0"/>
                </a:lnTo>
                <a:lnTo>
                  <a:pt x="524700" y="825"/>
                </a:lnTo>
                <a:lnTo>
                  <a:pt x="516686" y="4152"/>
                </a:lnTo>
                <a:lnTo>
                  <a:pt x="513664" y="6565"/>
                </a:lnTo>
                <a:lnTo>
                  <a:pt x="509498" y="12953"/>
                </a:lnTo>
                <a:lnTo>
                  <a:pt x="508444" y="16395"/>
                </a:lnTo>
                <a:lnTo>
                  <a:pt x="508444" y="23418"/>
                </a:lnTo>
                <a:lnTo>
                  <a:pt x="539470" y="42075"/>
                </a:lnTo>
                <a:lnTo>
                  <a:pt x="543788" y="43256"/>
                </a:lnTo>
                <a:lnTo>
                  <a:pt x="548779" y="45173"/>
                </a:lnTo>
                <a:lnTo>
                  <a:pt x="550964" y="46596"/>
                </a:lnTo>
                <a:lnTo>
                  <a:pt x="553605" y="49999"/>
                </a:lnTo>
                <a:lnTo>
                  <a:pt x="554266" y="51981"/>
                </a:lnTo>
                <a:lnTo>
                  <a:pt x="554266" y="56489"/>
                </a:lnTo>
                <a:lnTo>
                  <a:pt x="539889" y="66649"/>
                </a:lnTo>
                <a:lnTo>
                  <a:pt x="558706" y="66649"/>
                </a:lnTo>
                <a:lnTo>
                  <a:pt x="562406" y="60934"/>
                </a:lnTo>
                <a:lnTo>
                  <a:pt x="563511" y="57315"/>
                </a:lnTo>
                <a:lnTo>
                  <a:pt x="563511" y="49542"/>
                </a:lnTo>
                <a:lnTo>
                  <a:pt x="527202" y="29324"/>
                </a:lnTo>
                <a:lnTo>
                  <a:pt x="522376" y="27584"/>
                </a:lnTo>
                <a:lnTo>
                  <a:pt x="518642" y="24218"/>
                </a:lnTo>
                <a:lnTo>
                  <a:pt x="517690" y="22059"/>
                </a:lnTo>
                <a:lnTo>
                  <a:pt x="517716" y="16395"/>
                </a:lnTo>
                <a:lnTo>
                  <a:pt x="519023" y="13868"/>
                </a:lnTo>
                <a:lnTo>
                  <a:pt x="524344" y="9601"/>
                </a:lnTo>
                <a:lnTo>
                  <a:pt x="528599" y="8534"/>
                </a:lnTo>
                <a:lnTo>
                  <a:pt x="556661" y="8534"/>
                </a:lnTo>
                <a:lnTo>
                  <a:pt x="555586" y="6896"/>
                </a:lnTo>
                <a:lnTo>
                  <a:pt x="552424" y="4330"/>
                </a:lnTo>
                <a:lnTo>
                  <a:pt x="544195" y="863"/>
                </a:lnTo>
                <a:lnTo>
                  <a:pt x="539432" y="0"/>
                </a:lnTo>
                <a:close/>
              </a:path>
              <a:path w="563879" h="75564">
                <a:moveTo>
                  <a:pt x="556661" y="8534"/>
                </a:moveTo>
                <a:lnTo>
                  <a:pt x="540003" y="8534"/>
                </a:lnTo>
                <a:lnTo>
                  <a:pt x="544245" y="9702"/>
                </a:lnTo>
                <a:lnTo>
                  <a:pt x="549960" y="14389"/>
                </a:lnTo>
                <a:lnTo>
                  <a:pt x="551637" y="17868"/>
                </a:lnTo>
                <a:lnTo>
                  <a:pt x="552132" y="22453"/>
                </a:lnTo>
                <a:lnTo>
                  <a:pt x="561378" y="21742"/>
                </a:lnTo>
                <a:lnTo>
                  <a:pt x="561213" y="17475"/>
                </a:lnTo>
                <a:lnTo>
                  <a:pt x="560019" y="13652"/>
                </a:lnTo>
                <a:lnTo>
                  <a:pt x="556661" y="8534"/>
                </a:lnTo>
                <a:close/>
              </a:path>
            </a:pathLst>
          </a:custGeom>
          <a:solidFill>
            <a:srgbClr val="2E3D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478718" y="2719108"/>
            <a:ext cx="532765" cy="75565"/>
          </a:xfrm>
          <a:custGeom>
            <a:avLst/>
            <a:gdLst/>
            <a:ahLst/>
            <a:cxnLst/>
            <a:rect l="l" t="t" r="r" b="b"/>
            <a:pathLst>
              <a:path w="532764" h="75564">
                <a:moveTo>
                  <a:pt x="9652" y="1219"/>
                </a:moveTo>
                <a:lnTo>
                  <a:pt x="0" y="1219"/>
                </a:lnTo>
                <a:lnTo>
                  <a:pt x="0" y="73964"/>
                </a:lnTo>
                <a:lnTo>
                  <a:pt x="9652" y="73964"/>
                </a:lnTo>
                <a:lnTo>
                  <a:pt x="9652" y="1219"/>
                </a:lnTo>
                <a:close/>
              </a:path>
              <a:path w="532764" h="75564">
                <a:moveTo>
                  <a:pt x="39966" y="1219"/>
                </a:moveTo>
                <a:lnTo>
                  <a:pt x="30073" y="1219"/>
                </a:lnTo>
                <a:lnTo>
                  <a:pt x="30073" y="73964"/>
                </a:lnTo>
                <a:lnTo>
                  <a:pt x="39319" y="73964"/>
                </a:lnTo>
                <a:lnTo>
                  <a:pt x="39319" y="16865"/>
                </a:lnTo>
                <a:lnTo>
                  <a:pt x="50424" y="16865"/>
                </a:lnTo>
                <a:lnTo>
                  <a:pt x="39966" y="1219"/>
                </a:lnTo>
                <a:close/>
              </a:path>
              <a:path w="532764" h="75564">
                <a:moveTo>
                  <a:pt x="50424" y="16865"/>
                </a:moveTo>
                <a:lnTo>
                  <a:pt x="39319" y="16865"/>
                </a:lnTo>
                <a:lnTo>
                  <a:pt x="77482" y="73964"/>
                </a:lnTo>
                <a:lnTo>
                  <a:pt x="87376" y="73964"/>
                </a:lnTo>
                <a:lnTo>
                  <a:pt x="87376" y="58318"/>
                </a:lnTo>
                <a:lnTo>
                  <a:pt x="78130" y="58318"/>
                </a:lnTo>
                <a:lnTo>
                  <a:pt x="50424" y="16865"/>
                </a:lnTo>
                <a:close/>
              </a:path>
              <a:path w="532764" h="75564">
                <a:moveTo>
                  <a:pt x="87376" y="1219"/>
                </a:moveTo>
                <a:lnTo>
                  <a:pt x="78130" y="1219"/>
                </a:lnTo>
                <a:lnTo>
                  <a:pt x="78130" y="58318"/>
                </a:lnTo>
                <a:lnTo>
                  <a:pt x="87376" y="58318"/>
                </a:lnTo>
                <a:lnTo>
                  <a:pt x="87376" y="1219"/>
                </a:lnTo>
                <a:close/>
              </a:path>
              <a:path w="532764" h="75564">
                <a:moveTo>
                  <a:pt x="137833" y="1219"/>
                </a:moveTo>
                <a:lnTo>
                  <a:pt x="107111" y="1219"/>
                </a:lnTo>
                <a:lnTo>
                  <a:pt x="107111" y="73964"/>
                </a:lnTo>
                <a:lnTo>
                  <a:pt x="137769" y="73964"/>
                </a:lnTo>
                <a:lnTo>
                  <a:pt x="141668" y="73558"/>
                </a:lnTo>
                <a:lnTo>
                  <a:pt x="148450" y="71894"/>
                </a:lnTo>
                <a:lnTo>
                  <a:pt x="151345" y="70675"/>
                </a:lnTo>
                <a:lnTo>
                  <a:pt x="156133" y="67475"/>
                </a:lnTo>
                <a:lnTo>
                  <a:pt x="158190" y="65430"/>
                </a:lnTo>
                <a:lnTo>
                  <a:pt x="116763" y="65430"/>
                </a:lnTo>
                <a:lnTo>
                  <a:pt x="116763" y="9753"/>
                </a:lnTo>
                <a:lnTo>
                  <a:pt x="158501" y="9753"/>
                </a:lnTo>
                <a:lnTo>
                  <a:pt x="152857" y="4965"/>
                </a:lnTo>
                <a:lnTo>
                  <a:pt x="149301" y="3213"/>
                </a:lnTo>
                <a:lnTo>
                  <a:pt x="142151" y="1562"/>
                </a:lnTo>
                <a:lnTo>
                  <a:pt x="137833" y="1219"/>
                </a:lnTo>
                <a:close/>
              </a:path>
              <a:path w="532764" h="75564">
                <a:moveTo>
                  <a:pt x="158501" y="9753"/>
                </a:moveTo>
                <a:lnTo>
                  <a:pt x="137744" y="9753"/>
                </a:lnTo>
                <a:lnTo>
                  <a:pt x="141897" y="10248"/>
                </a:lnTo>
                <a:lnTo>
                  <a:pt x="148043" y="12623"/>
                </a:lnTo>
                <a:lnTo>
                  <a:pt x="151079" y="15367"/>
                </a:lnTo>
                <a:lnTo>
                  <a:pt x="156057" y="23571"/>
                </a:lnTo>
                <a:lnTo>
                  <a:pt x="157302" y="29425"/>
                </a:lnTo>
                <a:lnTo>
                  <a:pt x="157279" y="42722"/>
                </a:lnTo>
                <a:lnTo>
                  <a:pt x="137071" y="65430"/>
                </a:lnTo>
                <a:lnTo>
                  <a:pt x="158190" y="65430"/>
                </a:lnTo>
                <a:lnTo>
                  <a:pt x="167259" y="42722"/>
                </a:lnTo>
                <a:lnTo>
                  <a:pt x="167259" y="30721"/>
                </a:lnTo>
                <a:lnTo>
                  <a:pt x="166319" y="24942"/>
                </a:lnTo>
                <a:lnTo>
                  <a:pt x="162509" y="14846"/>
                </a:lnTo>
                <a:lnTo>
                  <a:pt x="159639" y="10718"/>
                </a:lnTo>
                <a:lnTo>
                  <a:pt x="158501" y="9753"/>
                </a:lnTo>
                <a:close/>
              </a:path>
              <a:path w="532764" h="75564">
                <a:moveTo>
                  <a:pt x="193916" y="1219"/>
                </a:moveTo>
                <a:lnTo>
                  <a:pt x="184264" y="1219"/>
                </a:lnTo>
                <a:lnTo>
                  <a:pt x="184264" y="50926"/>
                </a:lnTo>
                <a:lnTo>
                  <a:pt x="206197" y="75184"/>
                </a:lnTo>
                <a:lnTo>
                  <a:pt x="219989" y="75184"/>
                </a:lnTo>
                <a:lnTo>
                  <a:pt x="225628" y="73825"/>
                </a:lnTo>
                <a:lnTo>
                  <a:pt x="234251" y="68440"/>
                </a:lnTo>
                <a:lnTo>
                  <a:pt x="235862" y="66548"/>
                </a:lnTo>
                <a:lnTo>
                  <a:pt x="208038" y="66548"/>
                </a:lnTo>
                <a:lnTo>
                  <a:pt x="204546" y="65735"/>
                </a:lnTo>
                <a:lnTo>
                  <a:pt x="198843" y="62496"/>
                </a:lnTo>
                <a:lnTo>
                  <a:pt x="196837" y="60172"/>
                </a:lnTo>
                <a:lnTo>
                  <a:pt x="194500" y="54203"/>
                </a:lnTo>
                <a:lnTo>
                  <a:pt x="194043" y="50546"/>
                </a:lnTo>
                <a:lnTo>
                  <a:pt x="193916" y="1219"/>
                </a:lnTo>
                <a:close/>
              </a:path>
              <a:path w="532764" h="75564">
                <a:moveTo>
                  <a:pt x="241363" y="1219"/>
                </a:moveTo>
                <a:lnTo>
                  <a:pt x="231711" y="1219"/>
                </a:lnTo>
                <a:lnTo>
                  <a:pt x="231711" y="52349"/>
                </a:lnTo>
                <a:lnTo>
                  <a:pt x="230212" y="58521"/>
                </a:lnTo>
                <a:lnTo>
                  <a:pt x="227228" y="61734"/>
                </a:lnTo>
                <a:lnTo>
                  <a:pt x="224218" y="64935"/>
                </a:lnTo>
                <a:lnTo>
                  <a:pt x="219189" y="66548"/>
                </a:lnTo>
                <a:lnTo>
                  <a:pt x="235862" y="66548"/>
                </a:lnTo>
                <a:lnTo>
                  <a:pt x="237236" y="64935"/>
                </a:lnTo>
                <a:lnTo>
                  <a:pt x="240538" y="56349"/>
                </a:lnTo>
                <a:lnTo>
                  <a:pt x="241309" y="50926"/>
                </a:lnTo>
                <a:lnTo>
                  <a:pt x="241363" y="1219"/>
                </a:lnTo>
                <a:close/>
              </a:path>
              <a:path w="532764" h="75564">
                <a:moveTo>
                  <a:pt x="266890" y="49784"/>
                </a:moveTo>
                <a:lnTo>
                  <a:pt x="257848" y="50596"/>
                </a:lnTo>
                <a:lnTo>
                  <a:pt x="257987" y="55460"/>
                </a:lnTo>
                <a:lnTo>
                  <a:pt x="259308" y="59804"/>
                </a:lnTo>
                <a:lnTo>
                  <a:pt x="264375" y="67513"/>
                </a:lnTo>
                <a:lnTo>
                  <a:pt x="267843" y="70396"/>
                </a:lnTo>
                <a:lnTo>
                  <a:pt x="276733" y="74218"/>
                </a:lnTo>
                <a:lnTo>
                  <a:pt x="282232" y="75184"/>
                </a:lnTo>
                <a:lnTo>
                  <a:pt x="294005" y="75184"/>
                </a:lnTo>
                <a:lnTo>
                  <a:pt x="298693" y="74218"/>
                </a:lnTo>
                <a:lnTo>
                  <a:pt x="306959" y="70446"/>
                </a:lnTo>
                <a:lnTo>
                  <a:pt x="310121" y="67779"/>
                </a:lnTo>
                <a:lnTo>
                  <a:pt x="310855" y="66649"/>
                </a:lnTo>
                <a:lnTo>
                  <a:pt x="284238" y="66649"/>
                </a:lnTo>
                <a:lnTo>
                  <a:pt x="280504" y="65925"/>
                </a:lnTo>
                <a:lnTo>
                  <a:pt x="273900" y="63017"/>
                </a:lnTo>
                <a:lnTo>
                  <a:pt x="271462" y="61125"/>
                </a:lnTo>
                <a:lnTo>
                  <a:pt x="268312" y="56438"/>
                </a:lnTo>
                <a:lnTo>
                  <a:pt x="267322" y="53441"/>
                </a:lnTo>
                <a:lnTo>
                  <a:pt x="266890" y="49784"/>
                </a:lnTo>
                <a:close/>
              </a:path>
              <a:path w="532764" h="75564">
                <a:moveTo>
                  <a:pt x="291579" y="0"/>
                </a:moveTo>
                <a:lnTo>
                  <a:pt x="281305" y="0"/>
                </a:lnTo>
                <a:lnTo>
                  <a:pt x="276847" y="825"/>
                </a:lnTo>
                <a:lnTo>
                  <a:pt x="268846" y="4152"/>
                </a:lnTo>
                <a:lnTo>
                  <a:pt x="265811" y="6565"/>
                </a:lnTo>
                <a:lnTo>
                  <a:pt x="261645" y="12953"/>
                </a:lnTo>
                <a:lnTo>
                  <a:pt x="260591" y="16395"/>
                </a:lnTo>
                <a:lnTo>
                  <a:pt x="260591" y="23418"/>
                </a:lnTo>
                <a:lnTo>
                  <a:pt x="261442" y="26454"/>
                </a:lnTo>
                <a:lnTo>
                  <a:pt x="263276" y="29324"/>
                </a:lnTo>
                <a:lnTo>
                  <a:pt x="264845" y="31826"/>
                </a:lnTo>
                <a:lnTo>
                  <a:pt x="267423" y="34099"/>
                </a:lnTo>
                <a:lnTo>
                  <a:pt x="273570" y="37350"/>
                </a:lnTo>
                <a:lnTo>
                  <a:pt x="278244" y="38862"/>
                </a:lnTo>
                <a:lnTo>
                  <a:pt x="291617" y="42075"/>
                </a:lnTo>
                <a:lnTo>
                  <a:pt x="295935" y="43256"/>
                </a:lnTo>
                <a:lnTo>
                  <a:pt x="300926" y="45173"/>
                </a:lnTo>
                <a:lnTo>
                  <a:pt x="303110" y="46596"/>
                </a:lnTo>
                <a:lnTo>
                  <a:pt x="305752" y="49999"/>
                </a:lnTo>
                <a:lnTo>
                  <a:pt x="306412" y="51981"/>
                </a:lnTo>
                <a:lnTo>
                  <a:pt x="306412" y="56489"/>
                </a:lnTo>
                <a:lnTo>
                  <a:pt x="292036" y="66649"/>
                </a:lnTo>
                <a:lnTo>
                  <a:pt x="310855" y="66649"/>
                </a:lnTo>
                <a:lnTo>
                  <a:pt x="314566" y="60934"/>
                </a:lnTo>
                <a:lnTo>
                  <a:pt x="315658" y="57315"/>
                </a:lnTo>
                <a:lnTo>
                  <a:pt x="315658" y="49542"/>
                </a:lnTo>
                <a:lnTo>
                  <a:pt x="279361" y="29324"/>
                </a:lnTo>
                <a:lnTo>
                  <a:pt x="274535" y="27584"/>
                </a:lnTo>
                <a:lnTo>
                  <a:pt x="270789" y="24218"/>
                </a:lnTo>
                <a:lnTo>
                  <a:pt x="269836" y="22059"/>
                </a:lnTo>
                <a:lnTo>
                  <a:pt x="269863" y="16395"/>
                </a:lnTo>
                <a:lnTo>
                  <a:pt x="271183" y="13868"/>
                </a:lnTo>
                <a:lnTo>
                  <a:pt x="276491" y="9601"/>
                </a:lnTo>
                <a:lnTo>
                  <a:pt x="280746" y="8534"/>
                </a:lnTo>
                <a:lnTo>
                  <a:pt x="308811" y="8534"/>
                </a:lnTo>
                <a:lnTo>
                  <a:pt x="307733" y="6896"/>
                </a:lnTo>
                <a:lnTo>
                  <a:pt x="304571" y="4330"/>
                </a:lnTo>
                <a:lnTo>
                  <a:pt x="296341" y="863"/>
                </a:lnTo>
                <a:lnTo>
                  <a:pt x="291579" y="0"/>
                </a:lnTo>
                <a:close/>
              </a:path>
              <a:path w="532764" h="75564">
                <a:moveTo>
                  <a:pt x="308811" y="8534"/>
                </a:moveTo>
                <a:lnTo>
                  <a:pt x="292163" y="8534"/>
                </a:lnTo>
                <a:lnTo>
                  <a:pt x="296392" y="9702"/>
                </a:lnTo>
                <a:lnTo>
                  <a:pt x="302120" y="14389"/>
                </a:lnTo>
                <a:lnTo>
                  <a:pt x="303796" y="17868"/>
                </a:lnTo>
                <a:lnTo>
                  <a:pt x="304279" y="22453"/>
                </a:lnTo>
                <a:lnTo>
                  <a:pt x="313524" y="21742"/>
                </a:lnTo>
                <a:lnTo>
                  <a:pt x="313359" y="17475"/>
                </a:lnTo>
                <a:lnTo>
                  <a:pt x="312178" y="13652"/>
                </a:lnTo>
                <a:lnTo>
                  <a:pt x="308811" y="8534"/>
                </a:lnTo>
                <a:close/>
              </a:path>
              <a:path w="532764" h="75564">
                <a:moveTo>
                  <a:pt x="360489" y="9753"/>
                </a:moveTo>
                <a:lnTo>
                  <a:pt x="350837" y="9753"/>
                </a:lnTo>
                <a:lnTo>
                  <a:pt x="350837" y="73964"/>
                </a:lnTo>
                <a:lnTo>
                  <a:pt x="360489" y="73964"/>
                </a:lnTo>
                <a:lnTo>
                  <a:pt x="360489" y="9753"/>
                </a:lnTo>
                <a:close/>
              </a:path>
              <a:path w="532764" h="75564">
                <a:moveTo>
                  <a:pt x="384467" y="1219"/>
                </a:moveTo>
                <a:lnTo>
                  <a:pt x="326859" y="1219"/>
                </a:lnTo>
                <a:lnTo>
                  <a:pt x="326859" y="9753"/>
                </a:lnTo>
                <a:lnTo>
                  <a:pt x="384467" y="9753"/>
                </a:lnTo>
                <a:lnTo>
                  <a:pt x="384467" y="1219"/>
                </a:lnTo>
                <a:close/>
              </a:path>
              <a:path w="532764" h="75564">
                <a:moveTo>
                  <a:pt x="436905" y="1219"/>
                </a:moveTo>
                <a:lnTo>
                  <a:pt x="398183" y="1219"/>
                </a:lnTo>
                <a:lnTo>
                  <a:pt x="398183" y="73964"/>
                </a:lnTo>
                <a:lnTo>
                  <a:pt x="407835" y="73964"/>
                </a:lnTo>
                <a:lnTo>
                  <a:pt x="407835" y="41656"/>
                </a:lnTo>
                <a:lnTo>
                  <a:pt x="437527" y="41656"/>
                </a:lnTo>
                <a:lnTo>
                  <a:pt x="435825" y="40843"/>
                </a:lnTo>
                <a:lnTo>
                  <a:pt x="442798" y="39877"/>
                </a:lnTo>
                <a:lnTo>
                  <a:pt x="447941" y="37642"/>
                </a:lnTo>
                <a:lnTo>
                  <a:pt x="452019" y="33324"/>
                </a:lnTo>
                <a:lnTo>
                  <a:pt x="407835" y="33324"/>
                </a:lnTo>
                <a:lnTo>
                  <a:pt x="407835" y="9245"/>
                </a:lnTo>
                <a:lnTo>
                  <a:pt x="452763" y="9245"/>
                </a:lnTo>
                <a:lnTo>
                  <a:pt x="451269" y="6794"/>
                </a:lnTo>
                <a:lnTo>
                  <a:pt x="448576" y="4483"/>
                </a:lnTo>
                <a:lnTo>
                  <a:pt x="441833" y="1879"/>
                </a:lnTo>
                <a:lnTo>
                  <a:pt x="436905" y="1219"/>
                </a:lnTo>
                <a:close/>
              </a:path>
              <a:path w="532764" h="75564">
                <a:moveTo>
                  <a:pt x="437527" y="41656"/>
                </a:moveTo>
                <a:lnTo>
                  <a:pt x="407835" y="41656"/>
                </a:lnTo>
                <a:lnTo>
                  <a:pt x="423240" y="41770"/>
                </a:lnTo>
                <a:lnTo>
                  <a:pt x="424319" y="41986"/>
                </a:lnTo>
                <a:lnTo>
                  <a:pt x="450151" y="73964"/>
                </a:lnTo>
                <a:lnTo>
                  <a:pt x="462165" y="73964"/>
                </a:lnTo>
                <a:lnTo>
                  <a:pt x="438378" y="42062"/>
                </a:lnTo>
                <a:lnTo>
                  <a:pt x="437527" y="41656"/>
                </a:lnTo>
                <a:close/>
              </a:path>
              <a:path w="532764" h="75564">
                <a:moveTo>
                  <a:pt x="452763" y="9245"/>
                </a:moveTo>
                <a:lnTo>
                  <a:pt x="436194" y="9245"/>
                </a:lnTo>
                <a:lnTo>
                  <a:pt x="440118" y="10337"/>
                </a:lnTo>
                <a:lnTo>
                  <a:pt x="445096" y="14782"/>
                </a:lnTo>
                <a:lnTo>
                  <a:pt x="446341" y="17627"/>
                </a:lnTo>
                <a:lnTo>
                  <a:pt x="446341" y="23418"/>
                </a:lnTo>
                <a:lnTo>
                  <a:pt x="432892" y="33324"/>
                </a:lnTo>
                <a:lnTo>
                  <a:pt x="452019" y="33324"/>
                </a:lnTo>
                <a:lnTo>
                  <a:pt x="454621" y="30568"/>
                </a:lnTo>
                <a:lnTo>
                  <a:pt x="456298" y="26212"/>
                </a:lnTo>
                <a:lnTo>
                  <a:pt x="456298" y="17056"/>
                </a:lnTo>
                <a:lnTo>
                  <a:pt x="455295" y="13398"/>
                </a:lnTo>
                <a:lnTo>
                  <a:pt x="452763" y="9245"/>
                </a:lnTo>
                <a:close/>
              </a:path>
              <a:path w="532764" h="75564">
                <a:moveTo>
                  <a:pt x="477139" y="1219"/>
                </a:moveTo>
                <a:lnTo>
                  <a:pt x="465556" y="1219"/>
                </a:lnTo>
                <a:lnTo>
                  <a:pt x="493598" y="43141"/>
                </a:lnTo>
                <a:lnTo>
                  <a:pt x="493598" y="73964"/>
                </a:lnTo>
                <a:lnTo>
                  <a:pt x="503250" y="73964"/>
                </a:lnTo>
                <a:lnTo>
                  <a:pt x="503250" y="43141"/>
                </a:lnTo>
                <a:lnTo>
                  <a:pt x="508567" y="35471"/>
                </a:lnTo>
                <a:lnTo>
                  <a:pt x="498944" y="35471"/>
                </a:lnTo>
                <a:lnTo>
                  <a:pt x="496671" y="31394"/>
                </a:lnTo>
                <a:lnTo>
                  <a:pt x="494182" y="27305"/>
                </a:lnTo>
                <a:lnTo>
                  <a:pt x="477139" y="1219"/>
                </a:lnTo>
                <a:close/>
              </a:path>
              <a:path w="532764" h="75564">
                <a:moveTo>
                  <a:pt x="532307" y="1219"/>
                </a:moveTo>
                <a:lnTo>
                  <a:pt x="521081" y="1219"/>
                </a:lnTo>
                <a:lnTo>
                  <a:pt x="503859" y="27393"/>
                </a:lnTo>
                <a:lnTo>
                  <a:pt x="501167" y="31661"/>
                </a:lnTo>
                <a:lnTo>
                  <a:pt x="498944" y="35471"/>
                </a:lnTo>
                <a:lnTo>
                  <a:pt x="508567" y="35471"/>
                </a:lnTo>
                <a:lnTo>
                  <a:pt x="532307" y="1219"/>
                </a:lnTo>
                <a:close/>
              </a:path>
            </a:pathLst>
          </a:custGeom>
          <a:solidFill>
            <a:srgbClr val="2E3D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48560" y="449300"/>
            <a:ext cx="415290" cy="41529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414858" y="414858"/>
                </a:moveTo>
                <a:lnTo>
                  <a:pt x="0" y="414858"/>
                </a:lnTo>
                <a:lnTo>
                  <a:pt x="0" y="0"/>
                </a:lnTo>
                <a:lnTo>
                  <a:pt x="414858" y="0"/>
                </a:lnTo>
                <a:lnTo>
                  <a:pt x="414858" y="414858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048560" y="449300"/>
            <a:ext cx="415290" cy="41529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414858" y="414858"/>
                </a:moveTo>
                <a:lnTo>
                  <a:pt x="0" y="414858"/>
                </a:lnTo>
                <a:lnTo>
                  <a:pt x="0" y="0"/>
                </a:lnTo>
                <a:lnTo>
                  <a:pt x="414858" y="0"/>
                </a:lnTo>
                <a:lnTo>
                  <a:pt x="414858" y="414858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101786" y="502513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10" h="308609">
                <a:moveTo>
                  <a:pt x="260996" y="237299"/>
                </a:moveTo>
                <a:lnTo>
                  <a:pt x="47358" y="237299"/>
                </a:lnTo>
                <a:lnTo>
                  <a:pt x="53135" y="244244"/>
                </a:lnTo>
                <a:lnTo>
                  <a:pt x="59393" y="250826"/>
                </a:lnTo>
                <a:lnTo>
                  <a:pt x="66119" y="257010"/>
                </a:lnTo>
                <a:lnTo>
                  <a:pt x="73317" y="262775"/>
                </a:lnTo>
                <a:lnTo>
                  <a:pt x="81254" y="268681"/>
                </a:lnTo>
                <a:lnTo>
                  <a:pt x="79603" y="272745"/>
                </a:lnTo>
                <a:lnTo>
                  <a:pt x="77977" y="276847"/>
                </a:lnTo>
                <a:lnTo>
                  <a:pt x="73672" y="287527"/>
                </a:lnTo>
                <a:lnTo>
                  <a:pt x="75907" y="292798"/>
                </a:lnTo>
                <a:lnTo>
                  <a:pt x="114719" y="308406"/>
                </a:lnTo>
                <a:lnTo>
                  <a:pt x="119976" y="306171"/>
                </a:lnTo>
                <a:lnTo>
                  <a:pt x="127571" y="287299"/>
                </a:lnTo>
                <a:lnTo>
                  <a:pt x="179745" y="287299"/>
                </a:lnTo>
                <a:lnTo>
                  <a:pt x="183553" y="286740"/>
                </a:lnTo>
                <a:lnTo>
                  <a:pt x="237094" y="286740"/>
                </a:lnTo>
                <a:lnTo>
                  <a:pt x="237451" y="285851"/>
                </a:lnTo>
                <a:lnTo>
                  <a:pt x="231228" y="271208"/>
                </a:lnTo>
                <a:lnTo>
                  <a:pt x="229488" y="267157"/>
                </a:lnTo>
                <a:lnTo>
                  <a:pt x="237312" y="261112"/>
                </a:lnTo>
                <a:lnTo>
                  <a:pt x="244246" y="255272"/>
                </a:lnTo>
                <a:lnTo>
                  <a:pt x="250832" y="249018"/>
                </a:lnTo>
                <a:lnTo>
                  <a:pt x="257012" y="242292"/>
                </a:lnTo>
                <a:lnTo>
                  <a:pt x="260996" y="237299"/>
                </a:lnTo>
                <a:close/>
              </a:path>
              <a:path w="308610" h="308609">
                <a:moveTo>
                  <a:pt x="237094" y="286740"/>
                </a:moveTo>
                <a:lnTo>
                  <a:pt x="183553" y="286740"/>
                </a:lnTo>
                <a:lnTo>
                  <a:pt x="185293" y="290766"/>
                </a:lnTo>
                <a:lnTo>
                  <a:pt x="187007" y="294830"/>
                </a:lnTo>
                <a:lnTo>
                  <a:pt x="191541" y="305422"/>
                </a:lnTo>
                <a:lnTo>
                  <a:pt x="196862" y="307581"/>
                </a:lnTo>
                <a:lnTo>
                  <a:pt x="235318" y="291160"/>
                </a:lnTo>
                <a:lnTo>
                  <a:pt x="237094" y="286740"/>
                </a:lnTo>
                <a:close/>
              </a:path>
              <a:path w="308610" h="308609">
                <a:moveTo>
                  <a:pt x="170253" y="288531"/>
                </a:moveTo>
                <a:lnTo>
                  <a:pt x="137388" y="288531"/>
                </a:lnTo>
                <a:lnTo>
                  <a:pt x="146556" y="289362"/>
                </a:lnTo>
                <a:lnTo>
                  <a:pt x="155692" y="289563"/>
                </a:lnTo>
                <a:lnTo>
                  <a:pt x="164767" y="289149"/>
                </a:lnTo>
                <a:lnTo>
                  <a:pt x="170253" y="288531"/>
                </a:lnTo>
                <a:close/>
              </a:path>
              <a:path w="308610" h="308609">
                <a:moveTo>
                  <a:pt x="179745" y="287299"/>
                </a:moveTo>
                <a:lnTo>
                  <a:pt x="127571" y="287299"/>
                </a:lnTo>
                <a:lnTo>
                  <a:pt x="137388" y="288544"/>
                </a:lnTo>
                <a:lnTo>
                  <a:pt x="170253" y="288531"/>
                </a:lnTo>
                <a:lnTo>
                  <a:pt x="173748" y="288137"/>
                </a:lnTo>
                <a:lnTo>
                  <a:pt x="174033" y="288137"/>
                </a:lnTo>
                <a:lnTo>
                  <a:pt x="179745" y="287299"/>
                </a:lnTo>
                <a:close/>
              </a:path>
              <a:path w="308610" h="308609">
                <a:moveTo>
                  <a:pt x="174033" y="288137"/>
                </a:moveTo>
                <a:lnTo>
                  <a:pt x="173748" y="288137"/>
                </a:lnTo>
                <a:lnTo>
                  <a:pt x="174033" y="288137"/>
                </a:lnTo>
                <a:close/>
              </a:path>
              <a:path w="308610" h="308609">
                <a:moveTo>
                  <a:pt x="20878" y="73647"/>
                </a:moveTo>
                <a:lnTo>
                  <a:pt x="15595" y="75920"/>
                </a:lnTo>
                <a:lnTo>
                  <a:pt x="1854" y="110070"/>
                </a:lnTo>
                <a:lnTo>
                  <a:pt x="0" y="114731"/>
                </a:lnTo>
                <a:lnTo>
                  <a:pt x="2247" y="120002"/>
                </a:lnTo>
                <a:lnTo>
                  <a:pt x="21120" y="127571"/>
                </a:lnTo>
                <a:lnTo>
                  <a:pt x="19850" y="137388"/>
                </a:lnTo>
                <a:lnTo>
                  <a:pt x="19038" y="146556"/>
                </a:lnTo>
                <a:lnTo>
                  <a:pt x="18838" y="155694"/>
                </a:lnTo>
                <a:lnTo>
                  <a:pt x="19255" y="164772"/>
                </a:lnTo>
                <a:lnTo>
                  <a:pt x="20269" y="173761"/>
                </a:lnTo>
                <a:lnTo>
                  <a:pt x="21704" y="183565"/>
                </a:lnTo>
                <a:lnTo>
                  <a:pt x="2997" y="191528"/>
                </a:lnTo>
                <a:lnTo>
                  <a:pt x="838" y="196837"/>
                </a:lnTo>
                <a:lnTo>
                  <a:pt x="17233" y="235330"/>
                </a:lnTo>
                <a:lnTo>
                  <a:pt x="22567" y="237464"/>
                </a:lnTo>
                <a:lnTo>
                  <a:pt x="41275" y="229476"/>
                </a:lnTo>
                <a:lnTo>
                  <a:pt x="136463" y="229476"/>
                </a:lnTo>
                <a:lnTo>
                  <a:pt x="123515" y="226862"/>
                </a:lnTo>
                <a:lnTo>
                  <a:pt x="98450" y="209965"/>
                </a:lnTo>
                <a:lnTo>
                  <a:pt x="81547" y="184901"/>
                </a:lnTo>
                <a:lnTo>
                  <a:pt x="75349" y="154203"/>
                </a:lnTo>
                <a:lnTo>
                  <a:pt x="81547" y="123512"/>
                </a:lnTo>
                <a:lnTo>
                  <a:pt x="98450" y="98451"/>
                </a:lnTo>
                <a:lnTo>
                  <a:pt x="123515" y="81556"/>
                </a:lnTo>
                <a:lnTo>
                  <a:pt x="124949" y="81267"/>
                </a:lnTo>
                <a:lnTo>
                  <a:pt x="39750" y="81267"/>
                </a:lnTo>
                <a:lnTo>
                  <a:pt x="20878" y="73647"/>
                </a:lnTo>
                <a:close/>
              </a:path>
              <a:path w="308610" h="308609">
                <a:moveTo>
                  <a:pt x="136463" y="229476"/>
                </a:moveTo>
                <a:lnTo>
                  <a:pt x="41275" y="229476"/>
                </a:lnTo>
                <a:lnTo>
                  <a:pt x="47320" y="237312"/>
                </a:lnTo>
                <a:lnTo>
                  <a:pt x="260996" y="237299"/>
                </a:lnTo>
                <a:lnTo>
                  <a:pt x="262750" y="235102"/>
                </a:lnTo>
                <a:lnTo>
                  <a:pt x="264287" y="233057"/>
                </a:lnTo>
                <a:lnTo>
                  <a:pt x="154203" y="233057"/>
                </a:lnTo>
                <a:lnTo>
                  <a:pt x="136463" y="229476"/>
                </a:lnTo>
                <a:close/>
              </a:path>
              <a:path w="308610" h="308609">
                <a:moveTo>
                  <a:pt x="294957" y="227152"/>
                </a:moveTo>
                <a:lnTo>
                  <a:pt x="268655" y="227152"/>
                </a:lnTo>
                <a:lnTo>
                  <a:pt x="287527" y="234759"/>
                </a:lnTo>
                <a:lnTo>
                  <a:pt x="292811" y="232486"/>
                </a:lnTo>
                <a:lnTo>
                  <a:pt x="294957" y="227152"/>
                </a:lnTo>
                <a:close/>
              </a:path>
              <a:path w="308610" h="308609">
                <a:moveTo>
                  <a:pt x="264381" y="75361"/>
                </a:moveTo>
                <a:lnTo>
                  <a:pt x="154203" y="75361"/>
                </a:lnTo>
                <a:lnTo>
                  <a:pt x="184896" y="81556"/>
                </a:lnTo>
                <a:lnTo>
                  <a:pt x="209961" y="98451"/>
                </a:lnTo>
                <a:lnTo>
                  <a:pt x="226860" y="123512"/>
                </a:lnTo>
                <a:lnTo>
                  <a:pt x="233057" y="154203"/>
                </a:lnTo>
                <a:lnTo>
                  <a:pt x="226860" y="184901"/>
                </a:lnTo>
                <a:lnTo>
                  <a:pt x="209961" y="209965"/>
                </a:lnTo>
                <a:lnTo>
                  <a:pt x="184896" y="226862"/>
                </a:lnTo>
                <a:lnTo>
                  <a:pt x="154203" y="233057"/>
                </a:lnTo>
                <a:lnTo>
                  <a:pt x="264287" y="233057"/>
                </a:lnTo>
                <a:lnTo>
                  <a:pt x="268655" y="227152"/>
                </a:lnTo>
                <a:lnTo>
                  <a:pt x="294957" y="227152"/>
                </a:lnTo>
                <a:lnTo>
                  <a:pt x="308419" y="193687"/>
                </a:lnTo>
                <a:lnTo>
                  <a:pt x="306171" y="188417"/>
                </a:lnTo>
                <a:lnTo>
                  <a:pt x="287286" y="180835"/>
                </a:lnTo>
                <a:lnTo>
                  <a:pt x="288544" y="171018"/>
                </a:lnTo>
                <a:lnTo>
                  <a:pt x="289375" y="161852"/>
                </a:lnTo>
                <a:lnTo>
                  <a:pt x="289572" y="152719"/>
                </a:lnTo>
                <a:lnTo>
                  <a:pt x="289151" y="143645"/>
                </a:lnTo>
                <a:lnTo>
                  <a:pt x="288124" y="134658"/>
                </a:lnTo>
                <a:lnTo>
                  <a:pt x="286715" y="124866"/>
                </a:lnTo>
                <a:lnTo>
                  <a:pt x="305447" y="116890"/>
                </a:lnTo>
                <a:lnTo>
                  <a:pt x="307581" y="111582"/>
                </a:lnTo>
                <a:lnTo>
                  <a:pt x="293672" y="78930"/>
                </a:lnTo>
                <a:lnTo>
                  <a:pt x="267144" y="78930"/>
                </a:lnTo>
                <a:lnTo>
                  <a:pt x="264381" y="75361"/>
                </a:lnTo>
                <a:close/>
              </a:path>
              <a:path w="308610" h="308609">
                <a:moveTo>
                  <a:pt x="111544" y="850"/>
                </a:moveTo>
                <a:lnTo>
                  <a:pt x="73101" y="17233"/>
                </a:lnTo>
                <a:lnTo>
                  <a:pt x="70942" y="22567"/>
                </a:lnTo>
                <a:lnTo>
                  <a:pt x="78930" y="41262"/>
                </a:lnTo>
                <a:lnTo>
                  <a:pt x="71081" y="47307"/>
                </a:lnTo>
                <a:lnTo>
                  <a:pt x="64157" y="53146"/>
                </a:lnTo>
                <a:lnTo>
                  <a:pt x="57577" y="59399"/>
                </a:lnTo>
                <a:lnTo>
                  <a:pt x="51399" y="66121"/>
                </a:lnTo>
                <a:lnTo>
                  <a:pt x="45656" y="73304"/>
                </a:lnTo>
                <a:lnTo>
                  <a:pt x="39750" y="81267"/>
                </a:lnTo>
                <a:lnTo>
                  <a:pt x="124949" y="81267"/>
                </a:lnTo>
                <a:lnTo>
                  <a:pt x="154203" y="75361"/>
                </a:lnTo>
                <a:lnTo>
                  <a:pt x="264381" y="75361"/>
                </a:lnTo>
                <a:lnTo>
                  <a:pt x="261096" y="71120"/>
                </a:lnTo>
                <a:lnTo>
                  <a:pt x="255265" y="64167"/>
                </a:lnTo>
                <a:lnTo>
                  <a:pt x="249008" y="57581"/>
                </a:lnTo>
                <a:lnTo>
                  <a:pt x="242276" y="51396"/>
                </a:lnTo>
                <a:lnTo>
                  <a:pt x="235076" y="45643"/>
                </a:lnTo>
                <a:lnTo>
                  <a:pt x="227164" y="39738"/>
                </a:lnTo>
                <a:lnTo>
                  <a:pt x="232867" y="25514"/>
                </a:lnTo>
                <a:lnTo>
                  <a:pt x="234422" y="21678"/>
                </a:lnTo>
                <a:lnTo>
                  <a:pt x="124866" y="21678"/>
                </a:lnTo>
                <a:lnTo>
                  <a:pt x="116878" y="2997"/>
                </a:lnTo>
                <a:lnTo>
                  <a:pt x="111544" y="850"/>
                </a:lnTo>
                <a:close/>
              </a:path>
              <a:path w="308610" h="308609">
                <a:moveTo>
                  <a:pt x="285864" y="70942"/>
                </a:moveTo>
                <a:lnTo>
                  <a:pt x="267144" y="78930"/>
                </a:lnTo>
                <a:lnTo>
                  <a:pt x="293672" y="78930"/>
                </a:lnTo>
                <a:lnTo>
                  <a:pt x="291172" y="73063"/>
                </a:lnTo>
                <a:lnTo>
                  <a:pt x="285864" y="70942"/>
                </a:lnTo>
                <a:close/>
              </a:path>
              <a:path w="308610" h="308609">
                <a:moveTo>
                  <a:pt x="261086" y="71107"/>
                </a:moveTo>
                <a:close/>
              </a:path>
              <a:path w="308610" h="308609">
                <a:moveTo>
                  <a:pt x="134632" y="20243"/>
                </a:moveTo>
                <a:lnTo>
                  <a:pt x="124866" y="21678"/>
                </a:lnTo>
                <a:lnTo>
                  <a:pt x="234422" y="21678"/>
                </a:lnTo>
                <a:lnTo>
                  <a:pt x="234643" y="21132"/>
                </a:lnTo>
                <a:lnTo>
                  <a:pt x="180835" y="21132"/>
                </a:lnTo>
                <a:lnTo>
                  <a:pt x="174257" y="20281"/>
                </a:lnTo>
                <a:lnTo>
                  <a:pt x="134632" y="20281"/>
                </a:lnTo>
                <a:close/>
              </a:path>
              <a:path w="308610" h="308609">
                <a:moveTo>
                  <a:pt x="193700" y="0"/>
                </a:moveTo>
                <a:lnTo>
                  <a:pt x="188442" y="2247"/>
                </a:lnTo>
                <a:lnTo>
                  <a:pt x="186550" y="6883"/>
                </a:lnTo>
                <a:lnTo>
                  <a:pt x="180835" y="21132"/>
                </a:lnTo>
                <a:lnTo>
                  <a:pt x="234643" y="21132"/>
                </a:lnTo>
                <a:lnTo>
                  <a:pt x="234746" y="20878"/>
                </a:lnTo>
                <a:lnTo>
                  <a:pt x="232486" y="15608"/>
                </a:lnTo>
                <a:lnTo>
                  <a:pt x="193700" y="0"/>
                </a:lnTo>
                <a:close/>
              </a:path>
              <a:path w="308610" h="308609">
                <a:moveTo>
                  <a:pt x="152704" y="18854"/>
                </a:moveTo>
                <a:lnTo>
                  <a:pt x="143627" y="19270"/>
                </a:lnTo>
                <a:lnTo>
                  <a:pt x="134632" y="20281"/>
                </a:lnTo>
                <a:lnTo>
                  <a:pt x="174257" y="20281"/>
                </a:lnTo>
                <a:lnTo>
                  <a:pt x="171116" y="19875"/>
                </a:lnTo>
                <a:lnTo>
                  <a:pt x="161839" y="19051"/>
                </a:lnTo>
                <a:lnTo>
                  <a:pt x="152704" y="18854"/>
                </a:lnTo>
                <a:close/>
              </a:path>
              <a:path w="308610" h="308609">
                <a:moveTo>
                  <a:pt x="171018" y="19862"/>
                </a:move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192502" y="593229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0"/>
                </a:moveTo>
                <a:lnTo>
                  <a:pt x="38774" y="4989"/>
                </a:lnTo>
                <a:lnTo>
                  <a:pt x="18591" y="18595"/>
                </a:lnTo>
                <a:lnTo>
                  <a:pt x="4987" y="38779"/>
                </a:lnTo>
                <a:lnTo>
                  <a:pt x="0" y="63500"/>
                </a:lnTo>
                <a:lnTo>
                  <a:pt x="4987" y="88220"/>
                </a:lnTo>
                <a:lnTo>
                  <a:pt x="18591" y="108404"/>
                </a:lnTo>
                <a:lnTo>
                  <a:pt x="38774" y="122010"/>
                </a:lnTo>
                <a:lnTo>
                  <a:pt x="63500" y="127000"/>
                </a:lnTo>
                <a:lnTo>
                  <a:pt x="88220" y="122010"/>
                </a:lnTo>
                <a:lnTo>
                  <a:pt x="100468" y="113753"/>
                </a:lnTo>
                <a:lnTo>
                  <a:pt x="63500" y="113753"/>
                </a:lnTo>
                <a:lnTo>
                  <a:pt x="43931" y="109804"/>
                </a:lnTo>
                <a:lnTo>
                  <a:pt x="27949" y="99033"/>
                </a:lnTo>
                <a:lnTo>
                  <a:pt x="17172" y="83058"/>
                </a:lnTo>
                <a:lnTo>
                  <a:pt x="13220" y="63500"/>
                </a:lnTo>
                <a:lnTo>
                  <a:pt x="17172" y="43926"/>
                </a:lnTo>
                <a:lnTo>
                  <a:pt x="27949" y="27944"/>
                </a:lnTo>
                <a:lnTo>
                  <a:pt x="43931" y="17170"/>
                </a:lnTo>
                <a:lnTo>
                  <a:pt x="63500" y="13220"/>
                </a:lnTo>
                <a:lnTo>
                  <a:pt x="100430" y="13220"/>
                </a:lnTo>
                <a:lnTo>
                  <a:pt x="88220" y="4989"/>
                </a:lnTo>
                <a:lnTo>
                  <a:pt x="63500" y="0"/>
                </a:lnTo>
                <a:close/>
              </a:path>
              <a:path w="127000" h="127000">
                <a:moveTo>
                  <a:pt x="100430" y="13220"/>
                </a:moveTo>
                <a:lnTo>
                  <a:pt x="63500" y="13220"/>
                </a:lnTo>
                <a:lnTo>
                  <a:pt x="83064" y="17170"/>
                </a:lnTo>
                <a:lnTo>
                  <a:pt x="99037" y="27944"/>
                </a:lnTo>
                <a:lnTo>
                  <a:pt x="109805" y="43926"/>
                </a:lnTo>
                <a:lnTo>
                  <a:pt x="113753" y="63500"/>
                </a:lnTo>
                <a:lnTo>
                  <a:pt x="109805" y="83058"/>
                </a:lnTo>
                <a:lnTo>
                  <a:pt x="99037" y="99033"/>
                </a:lnTo>
                <a:lnTo>
                  <a:pt x="83064" y="109804"/>
                </a:lnTo>
                <a:lnTo>
                  <a:pt x="63500" y="113753"/>
                </a:lnTo>
                <a:lnTo>
                  <a:pt x="100468" y="113753"/>
                </a:lnTo>
                <a:lnTo>
                  <a:pt x="108404" y="108404"/>
                </a:lnTo>
                <a:lnTo>
                  <a:pt x="122010" y="88220"/>
                </a:lnTo>
                <a:lnTo>
                  <a:pt x="127000" y="63500"/>
                </a:lnTo>
                <a:lnTo>
                  <a:pt x="122010" y="38779"/>
                </a:lnTo>
                <a:lnTo>
                  <a:pt x="108404" y="18595"/>
                </a:lnTo>
                <a:lnTo>
                  <a:pt x="100430" y="132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60939" y="3246907"/>
            <a:ext cx="2271923" cy="158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9985" y="10313290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9" y="0"/>
                </a:lnTo>
                <a:lnTo>
                  <a:pt x="179999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9985" y="10504627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9" y="0"/>
                </a:lnTo>
                <a:lnTo>
                  <a:pt x="179999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10610" y="10366052"/>
            <a:ext cx="120650" cy="87630"/>
          </a:xfrm>
          <a:custGeom>
            <a:avLst/>
            <a:gdLst/>
            <a:ahLst/>
            <a:cxnLst/>
            <a:rect l="l" t="t" r="r" b="b"/>
            <a:pathLst>
              <a:path w="120650" h="87629">
                <a:moveTo>
                  <a:pt x="35773" y="0"/>
                </a:moveTo>
                <a:lnTo>
                  <a:pt x="23748" y="0"/>
                </a:lnTo>
                <a:lnTo>
                  <a:pt x="19008" y="1565"/>
                </a:lnTo>
                <a:lnTo>
                  <a:pt x="14604" y="4697"/>
                </a:lnTo>
                <a:lnTo>
                  <a:pt x="10203" y="7746"/>
                </a:lnTo>
                <a:lnTo>
                  <a:pt x="6649" y="12825"/>
                </a:lnTo>
                <a:lnTo>
                  <a:pt x="1314" y="26798"/>
                </a:lnTo>
                <a:lnTo>
                  <a:pt x="0" y="34670"/>
                </a:lnTo>
                <a:lnTo>
                  <a:pt x="0" y="48808"/>
                </a:lnTo>
                <a:lnTo>
                  <a:pt x="16001" y="83440"/>
                </a:lnTo>
                <a:lnTo>
                  <a:pt x="19559" y="85977"/>
                </a:lnTo>
                <a:lnTo>
                  <a:pt x="23835" y="87248"/>
                </a:lnTo>
                <a:lnTo>
                  <a:pt x="33742" y="87248"/>
                </a:lnTo>
                <a:lnTo>
                  <a:pt x="38398" y="85683"/>
                </a:lnTo>
                <a:lnTo>
                  <a:pt x="47289" y="79333"/>
                </a:lnTo>
                <a:lnTo>
                  <a:pt x="48060" y="78230"/>
                </a:lnTo>
                <a:lnTo>
                  <a:pt x="25614" y="78230"/>
                </a:lnTo>
                <a:lnTo>
                  <a:pt x="22777" y="77215"/>
                </a:lnTo>
                <a:lnTo>
                  <a:pt x="10246" y="47645"/>
                </a:lnTo>
                <a:lnTo>
                  <a:pt x="10280" y="37889"/>
                </a:lnTo>
                <a:lnTo>
                  <a:pt x="10540" y="35008"/>
                </a:lnTo>
                <a:lnTo>
                  <a:pt x="11323" y="30732"/>
                </a:lnTo>
                <a:lnTo>
                  <a:pt x="11923" y="26798"/>
                </a:lnTo>
                <a:lnTo>
                  <a:pt x="12995" y="23240"/>
                </a:lnTo>
                <a:lnTo>
                  <a:pt x="14604" y="19940"/>
                </a:lnTo>
                <a:lnTo>
                  <a:pt x="16045" y="16720"/>
                </a:lnTo>
                <a:lnTo>
                  <a:pt x="17950" y="14096"/>
                </a:lnTo>
                <a:lnTo>
                  <a:pt x="20322" y="12062"/>
                </a:lnTo>
                <a:lnTo>
                  <a:pt x="22777" y="10115"/>
                </a:lnTo>
                <a:lnTo>
                  <a:pt x="25614" y="9143"/>
                </a:lnTo>
                <a:lnTo>
                  <a:pt x="47465" y="9143"/>
                </a:lnTo>
                <a:lnTo>
                  <a:pt x="41487" y="2498"/>
                </a:lnTo>
                <a:lnTo>
                  <a:pt x="35773" y="0"/>
                </a:lnTo>
                <a:close/>
              </a:path>
              <a:path w="120650" h="87629">
                <a:moveTo>
                  <a:pt x="47465" y="9143"/>
                </a:moveTo>
                <a:lnTo>
                  <a:pt x="31964" y="9143"/>
                </a:lnTo>
                <a:lnTo>
                  <a:pt x="34970" y="10453"/>
                </a:lnTo>
                <a:lnTo>
                  <a:pt x="37847" y="13082"/>
                </a:lnTo>
                <a:lnTo>
                  <a:pt x="40727" y="15619"/>
                </a:lnTo>
                <a:lnTo>
                  <a:pt x="43013" y="19640"/>
                </a:lnTo>
                <a:lnTo>
                  <a:pt x="46400" y="30732"/>
                </a:lnTo>
                <a:lnTo>
                  <a:pt x="47246" y="36831"/>
                </a:lnTo>
                <a:lnTo>
                  <a:pt x="47127" y="48808"/>
                </a:lnTo>
                <a:lnTo>
                  <a:pt x="46738" y="52533"/>
                </a:lnTo>
                <a:lnTo>
                  <a:pt x="44705" y="63712"/>
                </a:lnTo>
                <a:lnTo>
                  <a:pt x="42757" y="68452"/>
                </a:lnTo>
                <a:lnTo>
                  <a:pt x="39880" y="72261"/>
                </a:lnTo>
                <a:lnTo>
                  <a:pt x="36915" y="76240"/>
                </a:lnTo>
                <a:lnTo>
                  <a:pt x="33232" y="78230"/>
                </a:lnTo>
                <a:lnTo>
                  <a:pt x="48060" y="78230"/>
                </a:lnTo>
                <a:lnTo>
                  <a:pt x="50843" y="74253"/>
                </a:lnTo>
                <a:lnTo>
                  <a:pt x="56185" y="60154"/>
                </a:lnTo>
                <a:lnTo>
                  <a:pt x="57489" y="52533"/>
                </a:lnTo>
                <a:lnTo>
                  <a:pt x="57532" y="37889"/>
                </a:lnTo>
                <a:lnTo>
                  <a:pt x="56729" y="31790"/>
                </a:lnTo>
                <a:lnTo>
                  <a:pt x="55120" y="25271"/>
                </a:lnTo>
                <a:lnTo>
                  <a:pt x="53596" y="18500"/>
                </a:lnTo>
                <a:lnTo>
                  <a:pt x="50548" y="12570"/>
                </a:lnTo>
                <a:lnTo>
                  <a:pt x="47465" y="9143"/>
                </a:lnTo>
                <a:close/>
              </a:path>
              <a:path w="120650" h="87629">
                <a:moveTo>
                  <a:pt x="111762" y="64133"/>
                </a:moveTo>
                <a:lnTo>
                  <a:pt x="102748" y="64133"/>
                </a:lnTo>
                <a:lnTo>
                  <a:pt x="102748" y="85470"/>
                </a:lnTo>
                <a:lnTo>
                  <a:pt x="111762" y="85470"/>
                </a:lnTo>
                <a:lnTo>
                  <a:pt x="111762" y="64133"/>
                </a:lnTo>
                <a:close/>
              </a:path>
              <a:path w="120650" h="87629">
                <a:moveTo>
                  <a:pt x="111762" y="1777"/>
                </a:moveTo>
                <a:lnTo>
                  <a:pt x="105667" y="1777"/>
                </a:lnTo>
                <a:lnTo>
                  <a:pt x="66042" y="55119"/>
                </a:lnTo>
                <a:lnTo>
                  <a:pt x="66042" y="64133"/>
                </a:lnTo>
                <a:lnTo>
                  <a:pt x="120528" y="64133"/>
                </a:lnTo>
                <a:lnTo>
                  <a:pt x="120528" y="55625"/>
                </a:lnTo>
                <a:lnTo>
                  <a:pt x="75316" y="55625"/>
                </a:lnTo>
                <a:lnTo>
                  <a:pt x="102748" y="18920"/>
                </a:lnTo>
                <a:lnTo>
                  <a:pt x="111762" y="18920"/>
                </a:lnTo>
                <a:lnTo>
                  <a:pt x="111762" y="1777"/>
                </a:lnTo>
                <a:close/>
              </a:path>
              <a:path w="120650" h="87629">
                <a:moveTo>
                  <a:pt x="111762" y="18920"/>
                </a:moveTo>
                <a:lnTo>
                  <a:pt x="102748" y="18920"/>
                </a:lnTo>
                <a:lnTo>
                  <a:pt x="102748" y="55625"/>
                </a:lnTo>
                <a:lnTo>
                  <a:pt x="111762" y="55625"/>
                </a:lnTo>
                <a:lnTo>
                  <a:pt x="111762" y="189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60939" y="3497211"/>
            <a:ext cx="1919879" cy="1566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61894" y="3959720"/>
            <a:ext cx="3233653" cy="8498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548670" y="3987533"/>
            <a:ext cx="1627505" cy="111760"/>
          </a:xfrm>
          <a:custGeom>
            <a:avLst/>
            <a:gdLst/>
            <a:ahLst/>
            <a:cxnLst/>
            <a:rect l="l" t="t" r="r" b="b"/>
            <a:pathLst>
              <a:path w="1627504" h="111760">
                <a:moveTo>
                  <a:pt x="31076" y="1650"/>
                </a:moveTo>
                <a:lnTo>
                  <a:pt x="0" y="1650"/>
                </a:lnTo>
                <a:lnTo>
                  <a:pt x="0" y="86359"/>
                </a:lnTo>
                <a:lnTo>
                  <a:pt x="31254" y="86359"/>
                </a:lnTo>
                <a:lnTo>
                  <a:pt x="34810" y="85636"/>
                </a:lnTo>
                <a:lnTo>
                  <a:pt x="42341" y="82765"/>
                </a:lnTo>
                <a:lnTo>
                  <a:pt x="45389" y="80225"/>
                </a:lnTo>
                <a:lnTo>
                  <a:pt x="47112" y="77596"/>
                </a:lnTo>
                <a:lnTo>
                  <a:pt x="9664" y="77596"/>
                </a:lnTo>
                <a:lnTo>
                  <a:pt x="9664" y="46354"/>
                </a:lnTo>
                <a:lnTo>
                  <a:pt x="44427" y="46354"/>
                </a:lnTo>
                <a:lnTo>
                  <a:pt x="42037" y="44830"/>
                </a:lnTo>
                <a:lnTo>
                  <a:pt x="39001" y="43052"/>
                </a:lnTo>
                <a:lnTo>
                  <a:pt x="35521" y="41909"/>
                </a:lnTo>
                <a:lnTo>
                  <a:pt x="31635" y="41401"/>
                </a:lnTo>
                <a:lnTo>
                  <a:pt x="36283" y="40474"/>
                </a:lnTo>
                <a:lnTo>
                  <a:pt x="40055" y="38569"/>
                </a:lnTo>
                <a:lnTo>
                  <a:pt x="41029" y="37591"/>
                </a:lnTo>
                <a:lnTo>
                  <a:pt x="9664" y="37591"/>
                </a:lnTo>
                <a:lnTo>
                  <a:pt x="9664" y="10413"/>
                </a:lnTo>
                <a:lnTo>
                  <a:pt x="44202" y="10413"/>
                </a:lnTo>
                <a:lnTo>
                  <a:pt x="41148" y="7492"/>
                </a:lnTo>
                <a:lnTo>
                  <a:pt x="37172" y="3594"/>
                </a:lnTo>
                <a:lnTo>
                  <a:pt x="31076" y="1650"/>
                </a:lnTo>
                <a:close/>
              </a:path>
              <a:path w="1627504" h="111760">
                <a:moveTo>
                  <a:pt x="44427" y="46354"/>
                </a:moveTo>
                <a:lnTo>
                  <a:pt x="34937" y="46354"/>
                </a:lnTo>
                <a:lnTo>
                  <a:pt x="41148" y="51727"/>
                </a:lnTo>
                <a:lnTo>
                  <a:pt x="41148" y="67563"/>
                </a:lnTo>
                <a:lnTo>
                  <a:pt x="39890" y="71373"/>
                </a:lnTo>
                <a:lnTo>
                  <a:pt x="34886" y="76365"/>
                </a:lnTo>
                <a:lnTo>
                  <a:pt x="31635" y="77596"/>
                </a:lnTo>
                <a:lnTo>
                  <a:pt x="47112" y="77596"/>
                </a:lnTo>
                <a:lnTo>
                  <a:pt x="50215" y="72859"/>
                </a:lnTo>
                <a:lnTo>
                  <a:pt x="51447" y="68237"/>
                </a:lnTo>
                <a:lnTo>
                  <a:pt x="51447" y="58927"/>
                </a:lnTo>
                <a:lnTo>
                  <a:pt x="50634" y="55460"/>
                </a:lnTo>
                <a:lnTo>
                  <a:pt x="49034" y="52323"/>
                </a:lnTo>
                <a:lnTo>
                  <a:pt x="47421" y="49275"/>
                </a:lnTo>
                <a:lnTo>
                  <a:pt x="45085" y="46774"/>
                </a:lnTo>
                <a:lnTo>
                  <a:pt x="44427" y="46354"/>
                </a:lnTo>
                <a:close/>
              </a:path>
              <a:path w="1627504" h="111760">
                <a:moveTo>
                  <a:pt x="44202" y="10413"/>
                </a:moveTo>
                <a:lnTo>
                  <a:pt x="32562" y="10413"/>
                </a:lnTo>
                <a:lnTo>
                  <a:pt x="37223" y="14566"/>
                </a:lnTo>
                <a:lnTo>
                  <a:pt x="37223" y="27343"/>
                </a:lnTo>
                <a:lnTo>
                  <a:pt x="35902" y="30899"/>
                </a:lnTo>
                <a:lnTo>
                  <a:pt x="30568" y="36233"/>
                </a:lnTo>
                <a:lnTo>
                  <a:pt x="26847" y="37591"/>
                </a:lnTo>
                <a:lnTo>
                  <a:pt x="41029" y="37591"/>
                </a:lnTo>
                <a:lnTo>
                  <a:pt x="42925" y="35686"/>
                </a:lnTo>
                <a:lnTo>
                  <a:pt x="45808" y="32638"/>
                </a:lnTo>
                <a:lnTo>
                  <a:pt x="47256" y="28486"/>
                </a:lnTo>
                <a:lnTo>
                  <a:pt x="47256" y="16636"/>
                </a:lnTo>
                <a:lnTo>
                  <a:pt x="45212" y="11379"/>
                </a:lnTo>
                <a:lnTo>
                  <a:pt x="44202" y="10413"/>
                </a:lnTo>
                <a:close/>
              </a:path>
              <a:path w="1627504" h="111760">
                <a:moveTo>
                  <a:pt x="72402" y="25780"/>
                </a:moveTo>
                <a:lnTo>
                  <a:pt x="63004" y="25780"/>
                </a:lnTo>
                <a:lnTo>
                  <a:pt x="63004" y="72097"/>
                </a:lnTo>
                <a:lnTo>
                  <a:pt x="64693" y="78016"/>
                </a:lnTo>
                <a:lnTo>
                  <a:pt x="71488" y="85813"/>
                </a:lnTo>
                <a:lnTo>
                  <a:pt x="77012" y="87756"/>
                </a:lnTo>
                <a:lnTo>
                  <a:pt x="88912" y="87756"/>
                </a:lnTo>
                <a:lnTo>
                  <a:pt x="102501" y="81660"/>
                </a:lnTo>
                <a:lnTo>
                  <a:pt x="111645" y="81660"/>
                </a:lnTo>
                <a:lnTo>
                  <a:pt x="111645" y="79882"/>
                </a:lnTo>
                <a:lnTo>
                  <a:pt x="81749" y="79882"/>
                </a:lnTo>
                <a:lnTo>
                  <a:pt x="78282" y="78651"/>
                </a:lnTo>
                <a:lnTo>
                  <a:pt x="75831" y="76200"/>
                </a:lnTo>
                <a:lnTo>
                  <a:pt x="73545" y="73748"/>
                </a:lnTo>
                <a:lnTo>
                  <a:pt x="72402" y="69888"/>
                </a:lnTo>
                <a:lnTo>
                  <a:pt x="72402" y="25780"/>
                </a:lnTo>
                <a:close/>
              </a:path>
              <a:path w="1627504" h="111760">
                <a:moveTo>
                  <a:pt x="111645" y="81660"/>
                </a:moveTo>
                <a:lnTo>
                  <a:pt x="102501" y="81660"/>
                </a:lnTo>
                <a:lnTo>
                  <a:pt x="103136" y="86359"/>
                </a:lnTo>
                <a:lnTo>
                  <a:pt x="111645" y="86359"/>
                </a:lnTo>
                <a:lnTo>
                  <a:pt x="111645" y="81660"/>
                </a:lnTo>
                <a:close/>
              </a:path>
              <a:path w="1627504" h="111760">
                <a:moveTo>
                  <a:pt x="111645" y="25780"/>
                </a:moveTo>
                <a:lnTo>
                  <a:pt x="102235" y="25780"/>
                </a:lnTo>
                <a:lnTo>
                  <a:pt x="102235" y="73151"/>
                </a:lnTo>
                <a:lnTo>
                  <a:pt x="100469" y="74929"/>
                </a:lnTo>
                <a:lnTo>
                  <a:pt x="98056" y="76542"/>
                </a:lnTo>
                <a:lnTo>
                  <a:pt x="94922" y="78016"/>
                </a:lnTo>
                <a:lnTo>
                  <a:pt x="92125" y="79247"/>
                </a:lnTo>
                <a:lnTo>
                  <a:pt x="89204" y="79882"/>
                </a:lnTo>
                <a:lnTo>
                  <a:pt x="111645" y="79882"/>
                </a:lnTo>
                <a:lnTo>
                  <a:pt x="111645" y="25780"/>
                </a:lnTo>
                <a:close/>
              </a:path>
              <a:path w="1627504" h="111760">
                <a:moveTo>
                  <a:pt x="137680" y="25780"/>
                </a:moveTo>
                <a:lnTo>
                  <a:pt x="128282" y="25780"/>
                </a:lnTo>
                <a:lnTo>
                  <a:pt x="128282" y="86359"/>
                </a:lnTo>
                <a:lnTo>
                  <a:pt x="137680" y="86359"/>
                </a:lnTo>
                <a:lnTo>
                  <a:pt x="137680" y="25780"/>
                </a:lnTo>
                <a:close/>
              </a:path>
              <a:path w="1627504" h="111760">
                <a:moveTo>
                  <a:pt x="134759" y="2666"/>
                </a:moveTo>
                <a:lnTo>
                  <a:pt x="131203" y="2666"/>
                </a:lnTo>
                <a:lnTo>
                  <a:pt x="129717" y="3213"/>
                </a:lnTo>
                <a:lnTo>
                  <a:pt x="128536" y="4317"/>
                </a:lnTo>
                <a:lnTo>
                  <a:pt x="127342" y="5499"/>
                </a:lnTo>
                <a:lnTo>
                  <a:pt x="126758" y="7023"/>
                </a:lnTo>
                <a:lnTo>
                  <a:pt x="126794" y="10921"/>
                </a:lnTo>
                <a:lnTo>
                  <a:pt x="127380" y="12395"/>
                </a:lnTo>
                <a:lnTo>
                  <a:pt x="128663" y="13588"/>
                </a:lnTo>
                <a:lnTo>
                  <a:pt x="129844" y="14604"/>
                </a:lnTo>
                <a:lnTo>
                  <a:pt x="131279" y="15112"/>
                </a:lnTo>
                <a:lnTo>
                  <a:pt x="134759" y="15112"/>
                </a:lnTo>
                <a:lnTo>
                  <a:pt x="136194" y="14566"/>
                </a:lnTo>
                <a:lnTo>
                  <a:pt x="137299" y="13461"/>
                </a:lnTo>
                <a:lnTo>
                  <a:pt x="138480" y="12445"/>
                </a:lnTo>
                <a:lnTo>
                  <a:pt x="139077" y="10921"/>
                </a:lnTo>
                <a:lnTo>
                  <a:pt x="139077" y="7023"/>
                </a:lnTo>
                <a:lnTo>
                  <a:pt x="138480" y="5499"/>
                </a:lnTo>
                <a:lnTo>
                  <a:pt x="136194" y="3213"/>
                </a:lnTo>
                <a:lnTo>
                  <a:pt x="134759" y="2666"/>
                </a:lnTo>
                <a:close/>
              </a:path>
              <a:path w="1627504" h="111760">
                <a:moveTo>
                  <a:pt x="162953" y="1650"/>
                </a:moveTo>
                <a:lnTo>
                  <a:pt x="153555" y="1650"/>
                </a:lnTo>
                <a:lnTo>
                  <a:pt x="153656" y="76746"/>
                </a:lnTo>
                <a:lnTo>
                  <a:pt x="154508" y="80606"/>
                </a:lnTo>
                <a:lnTo>
                  <a:pt x="158356" y="86105"/>
                </a:lnTo>
                <a:lnTo>
                  <a:pt x="161810" y="87502"/>
                </a:lnTo>
                <a:lnTo>
                  <a:pt x="168795" y="87502"/>
                </a:lnTo>
                <a:lnTo>
                  <a:pt x="170611" y="87248"/>
                </a:lnTo>
                <a:lnTo>
                  <a:pt x="172224" y="86740"/>
                </a:lnTo>
                <a:lnTo>
                  <a:pt x="173748" y="86398"/>
                </a:lnTo>
                <a:lnTo>
                  <a:pt x="175094" y="85890"/>
                </a:lnTo>
                <a:lnTo>
                  <a:pt x="176288" y="85216"/>
                </a:lnTo>
                <a:lnTo>
                  <a:pt x="174659" y="79755"/>
                </a:lnTo>
                <a:lnTo>
                  <a:pt x="166458" y="79755"/>
                </a:lnTo>
                <a:lnTo>
                  <a:pt x="165150" y="79120"/>
                </a:lnTo>
                <a:lnTo>
                  <a:pt x="164223" y="77850"/>
                </a:lnTo>
                <a:lnTo>
                  <a:pt x="163372" y="76746"/>
                </a:lnTo>
                <a:lnTo>
                  <a:pt x="162953" y="74764"/>
                </a:lnTo>
                <a:lnTo>
                  <a:pt x="162953" y="1650"/>
                </a:lnTo>
                <a:close/>
              </a:path>
              <a:path w="1627504" h="111760">
                <a:moveTo>
                  <a:pt x="174129" y="77977"/>
                </a:moveTo>
                <a:lnTo>
                  <a:pt x="171589" y="79159"/>
                </a:lnTo>
                <a:lnTo>
                  <a:pt x="169595" y="79755"/>
                </a:lnTo>
                <a:lnTo>
                  <a:pt x="174659" y="79755"/>
                </a:lnTo>
                <a:lnTo>
                  <a:pt x="174129" y="77977"/>
                </a:lnTo>
                <a:close/>
              </a:path>
              <a:path w="1627504" h="111760">
                <a:moveTo>
                  <a:pt x="205943" y="24256"/>
                </a:moveTo>
                <a:lnTo>
                  <a:pt x="183019" y="49237"/>
                </a:lnTo>
                <a:lnTo>
                  <a:pt x="183019" y="59982"/>
                </a:lnTo>
                <a:lnTo>
                  <a:pt x="183603" y="64261"/>
                </a:lnTo>
                <a:lnTo>
                  <a:pt x="184797" y="68325"/>
                </a:lnTo>
                <a:lnTo>
                  <a:pt x="185305" y="70269"/>
                </a:lnTo>
                <a:lnTo>
                  <a:pt x="185978" y="72097"/>
                </a:lnTo>
                <a:lnTo>
                  <a:pt x="187655" y="75476"/>
                </a:lnTo>
                <a:lnTo>
                  <a:pt x="188620" y="77050"/>
                </a:lnTo>
                <a:lnTo>
                  <a:pt x="189725" y="78485"/>
                </a:lnTo>
                <a:lnTo>
                  <a:pt x="190741" y="79921"/>
                </a:lnTo>
                <a:lnTo>
                  <a:pt x="204419" y="87756"/>
                </a:lnTo>
                <a:lnTo>
                  <a:pt x="211505" y="87756"/>
                </a:lnTo>
                <a:lnTo>
                  <a:pt x="214198" y="87248"/>
                </a:lnTo>
                <a:lnTo>
                  <a:pt x="216560" y="86232"/>
                </a:lnTo>
                <a:lnTo>
                  <a:pt x="218770" y="85382"/>
                </a:lnTo>
                <a:lnTo>
                  <a:pt x="220992" y="83781"/>
                </a:lnTo>
                <a:lnTo>
                  <a:pt x="223278" y="81406"/>
                </a:lnTo>
                <a:lnTo>
                  <a:pt x="232676" y="81406"/>
                </a:lnTo>
                <a:lnTo>
                  <a:pt x="232676" y="79882"/>
                </a:lnTo>
                <a:lnTo>
                  <a:pt x="206959" y="79882"/>
                </a:lnTo>
                <a:lnTo>
                  <a:pt x="204101" y="79159"/>
                </a:lnTo>
                <a:lnTo>
                  <a:pt x="192163" y="61175"/>
                </a:lnTo>
                <a:lnTo>
                  <a:pt x="192163" y="52958"/>
                </a:lnTo>
                <a:lnTo>
                  <a:pt x="192671" y="49618"/>
                </a:lnTo>
                <a:lnTo>
                  <a:pt x="193687" y="45973"/>
                </a:lnTo>
                <a:lnTo>
                  <a:pt x="194525" y="42417"/>
                </a:lnTo>
                <a:lnTo>
                  <a:pt x="196621" y="39204"/>
                </a:lnTo>
                <a:lnTo>
                  <a:pt x="203288" y="33527"/>
                </a:lnTo>
                <a:lnTo>
                  <a:pt x="207289" y="32130"/>
                </a:lnTo>
                <a:lnTo>
                  <a:pt x="232676" y="32130"/>
                </a:lnTo>
                <a:lnTo>
                  <a:pt x="232676" y="26542"/>
                </a:lnTo>
                <a:lnTo>
                  <a:pt x="223278" y="26542"/>
                </a:lnTo>
                <a:lnTo>
                  <a:pt x="222592" y="26200"/>
                </a:lnTo>
                <a:lnTo>
                  <a:pt x="221818" y="25907"/>
                </a:lnTo>
                <a:lnTo>
                  <a:pt x="214528" y="24447"/>
                </a:lnTo>
                <a:lnTo>
                  <a:pt x="205943" y="24256"/>
                </a:lnTo>
                <a:close/>
              </a:path>
              <a:path w="1627504" h="111760">
                <a:moveTo>
                  <a:pt x="232676" y="81406"/>
                </a:moveTo>
                <a:lnTo>
                  <a:pt x="223278" y="81406"/>
                </a:lnTo>
                <a:lnTo>
                  <a:pt x="224040" y="86359"/>
                </a:lnTo>
                <a:lnTo>
                  <a:pt x="232676" y="86359"/>
                </a:lnTo>
                <a:lnTo>
                  <a:pt x="232676" y="81406"/>
                </a:lnTo>
                <a:close/>
              </a:path>
              <a:path w="1627504" h="111760">
                <a:moveTo>
                  <a:pt x="232676" y="32130"/>
                </a:moveTo>
                <a:lnTo>
                  <a:pt x="207289" y="32130"/>
                </a:lnTo>
                <a:lnTo>
                  <a:pt x="214299" y="32257"/>
                </a:lnTo>
                <a:lnTo>
                  <a:pt x="217411" y="32765"/>
                </a:lnTo>
                <a:lnTo>
                  <a:pt x="218846" y="33146"/>
                </a:lnTo>
                <a:lnTo>
                  <a:pt x="220116" y="33654"/>
                </a:lnTo>
                <a:lnTo>
                  <a:pt x="221538" y="34162"/>
                </a:lnTo>
                <a:lnTo>
                  <a:pt x="222592" y="34632"/>
                </a:lnTo>
                <a:lnTo>
                  <a:pt x="223278" y="35051"/>
                </a:lnTo>
                <a:lnTo>
                  <a:pt x="223278" y="73025"/>
                </a:lnTo>
                <a:lnTo>
                  <a:pt x="212432" y="79882"/>
                </a:lnTo>
                <a:lnTo>
                  <a:pt x="232676" y="79882"/>
                </a:lnTo>
                <a:lnTo>
                  <a:pt x="232676" y="32130"/>
                </a:lnTo>
                <a:close/>
              </a:path>
              <a:path w="1627504" h="111760">
                <a:moveTo>
                  <a:pt x="232676" y="1650"/>
                </a:moveTo>
                <a:lnTo>
                  <a:pt x="223278" y="1650"/>
                </a:lnTo>
                <a:lnTo>
                  <a:pt x="223278" y="26542"/>
                </a:lnTo>
                <a:lnTo>
                  <a:pt x="232676" y="26542"/>
                </a:lnTo>
                <a:lnTo>
                  <a:pt x="232676" y="1650"/>
                </a:lnTo>
                <a:close/>
              </a:path>
              <a:path w="1627504" h="111760">
                <a:moveTo>
                  <a:pt x="258457" y="25780"/>
                </a:moveTo>
                <a:lnTo>
                  <a:pt x="249047" y="25780"/>
                </a:lnTo>
                <a:lnTo>
                  <a:pt x="249047" y="86359"/>
                </a:lnTo>
                <a:lnTo>
                  <a:pt x="258457" y="86359"/>
                </a:lnTo>
                <a:lnTo>
                  <a:pt x="258457" y="25780"/>
                </a:lnTo>
                <a:close/>
              </a:path>
              <a:path w="1627504" h="111760">
                <a:moveTo>
                  <a:pt x="255536" y="2666"/>
                </a:moveTo>
                <a:lnTo>
                  <a:pt x="251980" y="2666"/>
                </a:lnTo>
                <a:lnTo>
                  <a:pt x="250494" y="3213"/>
                </a:lnTo>
                <a:lnTo>
                  <a:pt x="249313" y="4317"/>
                </a:lnTo>
                <a:lnTo>
                  <a:pt x="248119" y="5499"/>
                </a:lnTo>
                <a:lnTo>
                  <a:pt x="247535" y="7023"/>
                </a:lnTo>
                <a:lnTo>
                  <a:pt x="247571" y="10921"/>
                </a:lnTo>
                <a:lnTo>
                  <a:pt x="248157" y="12395"/>
                </a:lnTo>
                <a:lnTo>
                  <a:pt x="249440" y="13588"/>
                </a:lnTo>
                <a:lnTo>
                  <a:pt x="250621" y="14604"/>
                </a:lnTo>
                <a:lnTo>
                  <a:pt x="252056" y="15112"/>
                </a:lnTo>
                <a:lnTo>
                  <a:pt x="255536" y="15112"/>
                </a:lnTo>
                <a:lnTo>
                  <a:pt x="256971" y="14566"/>
                </a:lnTo>
                <a:lnTo>
                  <a:pt x="258076" y="13461"/>
                </a:lnTo>
                <a:lnTo>
                  <a:pt x="259257" y="12445"/>
                </a:lnTo>
                <a:lnTo>
                  <a:pt x="259854" y="10921"/>
                </a:lnTo>
                <a:lnTo>
                  <a:pt x="259854" y="7023"/>
                </a:lnTo>
                <a:lnTo>
                  <a:pt x="259257" y="5499"/>
                </a:lnTo>
                <a:lnTo>
                  <a:pt x="256971" y="3213"/>
                </a:lnTo>
                <a:lnTo>
                  <a:pt x="255536" y="2666"/>
                </a:lnTo>
                <a:close/>
              </a:path>
              <a:path w="1627504" h="111760">
                <a:moveTo>
                  <a:pt x="283730" y="25780"/>
                </a:moveTo>
                <a:lnTo>
                  <a:pt x="275081" y="25780"/>
                </a:lnTo>
                <a:lnTo>
                  <a:pt x="275081" y="86359"/>
                </a:lnTo>
                <a:lnTo>
                  <a:pt x="284492" y="86359"/>
                </a:lnTo>
                <a:lnTo>
                  <a:pt x="284492" y="38861"/>
                </a:lnTo>
                <a:lnTo>
                  <a:pt x="285584" y="38011"/>
                </a:lnTo>
                <a:lnTo>
                  <a:pt x="286727" y="37185"/>
                </a:lnTo>
                <a:lnTo>
                  <a:pt x="289166" y="35585"/>
                </a:lnTo>
                <a:lnTo>
                  <a:pt x="290499" y="34836"/>
                </a:lnTo>
                <a:lnTo>
                  <a:pt x="291922" y="34162"/>
                </a:lnTo>
                <a:lnTo>
                  <a:pt x="294690" y="32804"/>
                </a:lnTo>
                <a:lnTo>
                  <a:pt x="297675" y="32130"/>
                </a:lnTo>
                <a:lnTo>
                  <a:pt x="320548" y="32130"/>
                </a:lnTo>
                <a:lnTo>
                  <a:pt x="319375" y="30606"/>
                </a:lnTo>
                <a:lnTo>
                  <a:pt x="284365" y="30606"/>
                </a:lnTo>
                <a:lnTo>
                  <a:pt x="283730" y="25780"/>
                </a:lnTo>
                <a:close/>
              </a:path>
              <a:path w="1627504" h="111760">
                <a:moveTo>
                  <a:pt x="320548" y="32130"/>
                </a:moveTo>
                <a:lnTo>
                  <a:pt x="305828" y="32130"/>
                </a:lnTo>
                <a:lnTo>
                  <a:pt x="309333" y="33566"/>
                </a:lnTo>
                <a:lnTo>
                  <a:pt x="311429" y="36448"/>
                </a:lnTo>
                <a:lnTo>
                  <a:pt x="313524" y="39496"/>
                </a:lnTo>
                <a:lnTo>
                  <a:pt x="314591" y="43472"/>
                </a:lnTo>
                <a:lnTo>
                  <a:pt x="314591" y="86359"/>
                </a:lnTo>
                <a:lnTo>
                  <a:pt x="323976" y="86359"/>
                </a:lnTo>
                <a:lnTo>
                  <a:pt x="323976" y="40589"/>
                </a:lnTo>
                <a:lnTo>
                  <a:pt x="322376" y="34505"/>
                </a:lnTo>
                <a:lnTo>
                  <a:pt x="320548" y="32130"/>
                </a:lnTo>
                <a:close/>
              </a:path>
              <a:path w="1627504" h="111760">
                <a:moveTo>
                  <a:pt x="310476" y="24256"/>
                </a:moveTo>
                <a:lnTo>
                  <a:pt x="299173" y="24256"/>
                </a:lnTo>
                <a:lnTo>
                  <a:pt x="295871" y="24853"/>
                </a:lnTo>
                <a:lnTo>
                  <a:pt x="289547" y="27139"/>
                </a:lnTo>
                <a:lnTo>
                  <a:pt x="286816" y="28663"/>
                </a:lnTo>
                <a:lnTo>
                  <a:pt x="284365" y="30606"/>
                </a:lnTo>
                <a:lnTo>
                  <a:pt x="319375" y="30606"/>
                </a:lnTo>
                <a:lnTo>
                  <a:pt x="316052" y="26288"/>
                </a:lnTo>
                <a:lnTo>
                  <a:pt x="310476" y="24256"/>
                </a:lnTo>
                <a:close/>
              </a:path>
              <a:path w="1627504" h="111760">
                <a:moveTo>
                  <a:pt x="342531" y="98425"/>
                </a:moveTo>
                <a:lnTo>
                  <a:pt x="340372" y="106933"/>
                </a:lnTo>
                <a:lnTo>
                  <a:pt x="342061" y="107950"/>
                </a:lnTo>
                <a:lnTo>
                  <a:pt x="344982" y="108965"/>
                </a:lnTo>
                <a:lnTo>
                  <a:pt x="353364" y="110997"/>
                </a:lnTo>
                <a:lnTo>
                  <a:pt x="357212" y="111505"/>
                </a:lnTo>
                <a:lnTo>
                  <a:pt x="364921" y="111505"/>
                </a:lnTo>
                <a:lnTo>
                  <a:pt x="369201" y="110655"/>
                </a:lnTo>
                <a:lnTo>
                  <a:pt x="373519" y="108965"/>
                </a:lnTo>
                <a:lnTo>
                  <a:pt x="377583" y="107530"/>
                </a:lnTo>
                <a:lnTo>
                  <a:pt x="380923" y="104813"/>
                </a:lnTo>
                <a:lnTo>
                  <a:pt x="381956" y="103250"/>
                </a:lnTo>
                <a:lnTo>
                  <a:pt x="356704" y="103250"/>
                </a:lnTo>
                <a:lnTo>
                  <a:pt x="353326" y="102768"/>
                </a:lnTo>
                <a:lnTo>
                  <a:pt x="350380" y="101765"/>
                </a:lnTo>
                <a:lnTo>
                  <a:pt x="347362" y="100837"/>
                </a:lnTo>
                <a:lnTo>
                  <a:pt x="344817" y="99733"/>
                </a:lnTo>
                <a:lnTo>
                  <a:pt x="342531" y="98425"/>
                </a:lnTo>
                <a:close/>
              </a:path>
              <a:path w="1627504" h="111760">
                <a:moveTo>
                  <a:pt x="387235" y="80644"/>
                </a:moveTo>
                <a:lnTo>
                  <a:pt x="377964" y="80644"/>
                </a:lnTo>
                <a:lnTo>
                  <a:pt x="377837" y="91732"/>
                </a:lnTo>
                <a:lnTo>
                  <a:pt x="376440" y="95821"/>
                </a:lnTo>
                <a:lnTo>
                  <a:pt x="370954" y="101790"/>
                </a:lnTo>
                <a:lnTo>
                  <a:pt x="366572" y="103250"/>
                </a:lnTo>
                <a:lnTo>
                  <a:pt x="381956" y="103250"/>
                </a:lnTo>
                <a:lnTo>
                  <a:pt x="383552" y="100837"/>
                </a:lnTo>
                <a:lnTo>
                  <a:pt x="386003" y="96939"/>
                </a:lnTo>
                <a:lnTo>
                  <a:pt x="387235" y="92201"/>
                </a:lnTo>
                <a:lnTo>
                  <a:pt x="387235" y="80644"/>
                </a:lnTo>
                <a:close/>
              </a:path>
              <a:path w="1627504" h="111760">
                <a:moveTo>
                  <a:pt x="361873" y="24256"/>
                </a:moveTo>
                <a:lnTo>
                  <a:pt x="339356" y="44068"/>
                </a:lnTo>
                <a:lnTo>
                  <a:pt x="338162" y="47878"/>
                </a:lnTo>
                <a:lnTo>
                  <a:pt x="337578" y="51688"/>
                </a:lnTo>
                <a:lnTo>
                  <a:pt x="337578" y="59893"/>
                </a:lnTo>
                <a:lnTo>
                  <a:pt x="338162" y="64134"/>
                </a:lnTo>
                <a:lnTo>
                  <a:pt x="339356" y="68198"/>
                </a:lnTo>
                <a:lnTo>
                  <a:pt x="339864" y="70142"/>
                </a:lnTo>
                <a:lnTo>
                  <a:pt x="340537" y="71920"/>
                </a:lnTo>
                <a:lnTo>
                  <a:pt x="342226" y="75145"/>
                </a:lnTo>
                <a:lnTo>
                  <a:pt x="343204" y="76669"/>
                </a:lnTo>
                <a:lnTo>
                  <a:pt x="344309" y="78104"/>
                </a:lnTo>
                <a:lnTo>
                  <a:pt x="345325" y="79540"/>
                </a:lnTo>
                <a:lnTo>
                  <a:pt x="359117" y="86994"/>
                </a:lnTo>
                <a:lnTo>
                  <a:pt x="366153" y="86994"/>
                </a:lnTo>
                <a:lnTo>
                  <a:pt x="368858" y="86486"/>
                </a:lnTo>
                <a:lnTo>
                  <a:pt x="371233" y="85470"/>
                </a:lnTo>
                <a:lnTo>
                  <a:pt x="373430" y="84620"/>
                </a:lnTo>
                <a:lnTo>
                  <a:pt x="375678" y="83019"/>
                </a:lnTo>
                <a:lnTo>
                  <a:pt x="377964" y="80644"/>
                </a:lnTo>
                <a:lnTo>
                  <a:pt x="387235" y="80644"/>
                </a:lnTo>
                <a:lnTo>
                  <a:pt x="387235" y="79120"/>
                </a:lnTo>
                <a:lnTo>
                  <a:pt x="361340" y="79120"/>
                </a:lnTo>
                <a:lnTo>
                  <a:pt x="358444" y="78447"/>
                </a:lnTo>
                <a:lnTo>
                  <a:pt x="355815" y="77088"/>
                </a:lnTo>
                <a:lnTo>
                  <a:pt x="353047" y="75730"/>
                </a:lnTo>
                <a:lnTo>
                  <a:pt x="350850" y="73190"/>
                </a:lnTo>
                <a:lnTo>
                  <a:pt x="349262" y="69468"/>
                </a:lnTo>
                <a:lnTo>
                  <a:pt x="347560" y="65570"/>
                </a:lnTo>
                <a:lnTo>
                  <a:pt x="346722" y="61086"/>
                </a:lnTo>
                <a:lnTo>
                  <a:pt x="346722" y="52958"/>
                </a:lnTo>
                <a:lnTo>
                  <a:pt x="347230" y="49618"/>
                </a:lnTo>
                <a:lnTo>
                  <a:pt x="348246" y="45973"/>
                </a:lnTo>
                <a:lnTo>
                  <a:pt x="349084" y="42417"/>
                </a:lnTo>
                <a:lnTo>
                  <a:pt x="351180" y="39204"/>
                </a:lnTo>
                <a:lnTo>
                  <a:pt x="357847" y="33527"/>
                </a:lnTo>
                <a:lnTo>
                  <a:pt x="361848" y="32130"/>
                </a:lnTo>
                <a:lnTo>
                  <a:pt x="387235" y="32130"/>
                </a:lnTo>
                <a:lnTo>
                  <a:pt x="387235" y="28066"/>
                </a:lnTo>
                <a:lnTo>
                  <a:pt x="370039" y="24345"/>
                </a:lnTo>
                <a:lnTo>
                  <a:pt x="361873" y="24256"/>
                </a:lnTo>
                <a:close/>
              </a:path>
              <a:path w="1627504" h="111760">
                <a:moveTo>
                  <a:pt x="387235" y="32130"/>
                </a:moveTo>
                <a:lnTo>
                  <a:pt x="370789" y="32130"/>
                </a:lnTo>
                <a:lnTo>
                  <a:pt x="374548" y="32765"/>
                </a:lnTo>
                <a:lnTo>
                  <a:pt x="377837" y="34035"/>
                </a:lnTo>
                <a:lnTo>
                  <a:pt x="377837" y="72262"/>
                </a:lnTo>
                <a:lnTo>
                  <a:pt x="375881" y="74714"/>
                </a:lnTo>
                <a:lnTo>
                  <a:pt x="373837" y="76492"/>
                </a:lnTo>
                <a:lnTo>
                  <a:pt x="371627" y="77596"/>
                </a:lnTo>
                <a:lnTo>
                  <a:pt x="369366" y="78612"/>
                </a:lnTo>
                <a:lnTo>
                  <a:pt x="366991" y="79120"/>
                </a:lnTo>
                <a:lnTo>
                  <a:pt x="387235" y="79120"/>
                </a:lnTo>
                <a:lnTo>
                  <a:pt x="387235" y="32130"/>
                </a:lnTo>
                <a:close/>
              </a:path>
              <a:path w="1627504" h="111760">
                <a:moveTo>
                  <a:pt x="403605" y="73025"/>
                </a:moveTo>
                <a:lnTo>
                  <a:pt x="400316" y="80898"/>
                </a:lnTo>
                <a:lnTo>
                  <a:pt x="400989" y="81495"/>
                </a:lnTo>
                <a:lnTo>
                  <a:pt x="402259" y="82384"/>
                </a:lnTo>
                <a:lnTo>
                  <a:pt x="411111" y="86486"/>
                </a:lnTo>
                <a:lnTo>
                  <a:pt x="413727" y="87325"/>
                </a:lnTo>
                <a:lnTo>
                  <a:pt x="416902" y="87756"/>
                </a:lnTo>
                <a:lnTo>
                  <a:pt x="423760" y="87756"/>
                </a:lnTo>
                <a:lnTo>
                  <a:pt x="426847" y="87210"/>
                </a:lnTo>
                <a:lnTo>
                  <a:pt x="433120" y="84924"/>
                </a:lnTo>
                <a:lnTo>
                  <a:pt x="435787" y="82969"/>
                </a:lnTo>
                <a:lnTo>
                  <a:pt x="438185" y="79882"/>
                </a:lnTo>
                <a:lnTo>
                  <a:pt x="416902" y="79882"/>
                </a:lnTo>
                <a:lnTo>
                  <a:pt x="413562" y="79120"/>
                </a:lnTo>
                <a:lnTo>
                  <a:pt x="410603" y="77596"/>
                </a:lnTo>
                <a:lnTo>
                  <a:pt x="407885" y="76238"/>
                </a:lnTo>
                <a:lnTo>
                  <a:pt x="405561" y="74714"/>
                </a:lnTo>
                <a:lnTo>
                  <a:pt x="403605" y="73025"/>
                </a:lnTo>
                <a:close/>
              </a:path>
              <a:path w="1627504" h="111760">
                <a:moveTo>
                  <a:pt x="424827" y="24256"/>
                </a:moveTo>
                <a:lnTo>
                  <a:pt x="414743" y="24256"/>
                </a:lnTo>
                <a:lnTo>
                  <a:pt x="410171" y="25819"/>
                </a:lnTo>
                <a:lnTo>
                  <a:pt x="406780" y="28955"/>
                </a:lnTo>
                <a:lnTo>
                  <a:pt x="403402" y="32003"/>
                </a:lnTo>
                <a:lnTo>
                  <a:pt x="401700" y="35979"/>
                </a:lnTo>
                <a:lnTo>
                  <a:pt x="401700" y="45123"/>
                </a:lnTo>
                <a:lnTo>
                  <a:pt x="427443" y="61975"/>
                </a:lnTo>
                <a:lnTo>
                  <a:pt x="432435" y="66039"/>
                </a:lnTo>
                <a:lnTo>
                  <a:pt x="432312" y="73952"/>
                </a:lnTo>
                <a:lnTo>
                  <a:pt x="431418" y="76072"/>
                </a:lnTo>
                <a:lnTo>
                  <a:pt x="429399" y="77596"/>
                </a:lnTo>
                <a:lnTo>
                  <a:pt x="427532" y="79120"/>
                </a:lnTo>
                <a:lnTo>
                  <a:pt x="424611" y="79882"/>
                </a:lnTo>
                <a:lnTo>
                  <a:pt x="438185" y="79882"/>
                </a:lnTo>
                <a:lnTo>
                  <a:pt x="440016" y="77469"/>
                </a:lnTo>
                <a:lnTo>
                  <a:pt x="441070" y="73952"/>
                </a:lnTo>
                <a:lnTo>
                  <a:pt x="441070" y="64808"/>
                </a:lnTo>
                <a:lnTo>
                  <a:pt x="424561" y="51180"/>
                </a:lnTo>
                <a:lnTo>
                  <a:pt x="415251" y="47713"/>
                </a:lnTo>
                <a:lnTo>
                  <a:pt x="410603" y="44068"/>
                </a:lnTo>
                <a:lnTo>
                  <a:pt x="410603" y="38138"/>
                </a:lnTo>
                <a:lnTo>
                  <a:pt x="411403" y="36283"/>
                </a:lnTo>
                <a:lnTo>
                  <a:pt x="413016" y="34670"/>
                </a:lnTo>
                <a:lnTo>
                  <a:pt x="414527" y="32969"/>
                </a:lnTo>
                <a:lnTo>
                  <a:pt x="417080" y="32130"/>
                </a:lnTo>
                <a:lnTo>
                  <a:pt x="439509" y="32130"/>
                </a:lnTo>
                <a:lnTo>
                  <a:pt x="439940" y="31368"/>
                </a:lnTo>
                <a:lnTo>
                  <a:pt x="437730" y="29336"/>
                </a:lnTo>
                <a:lnTo>
                  <a:pt x="435101" y="27647"/>
                </a:lnTo>
                <a:lnTo>
                  <a:pt x="432066" y="26288"/>
                </a:lnTo>
                <a:lnTo>
                  <a:pt x="428675" y="24930"/>
                </a:lnTo>
                <a:lnTo>
                  <a:pt x="424827" y="24256"/>
                </a:lnTo>
                <a:close/>
              </a:path>
              <a:path w="1627504" h="111760">
                <a:moveTo>
                  <a:pt x="439509" y="32130"/>
                </a:moveTo>
                <a:lnTo>
                  <a:pt x="423849" y="32130"/>
                </a:lnTo>
                <a:lnTo>
                  <a:pt x="426681" y="32677"/>
                </a:lnTo>
                <a:lnTo>
                  <a:pt x="429132" y="33781"/>
                </a:lnTo>
                <a:lnTo>
                  <a:pt x="431685" y="34886"/>
                </a:lnTo>
                <a:lnTo>
                  <a:pt x="433971" y="36410"/>
                </a:lnTo>
                <a:lnTo>
                  <a:pt x="435990" y="38353"/>
                </a:lnTo>
                <a:lnTo>
                  <a:pt x="439509" y="32130"/>
                </a:lnTo>
                <a:close/>
              </a:path>
              <a:path w="1627504" h="111760">
                <a:moveTo>
                  <a:pt x="457631" y="25272"/>
                </a:moveTo>
                <a:lnTo>
                  <a:pt x="454748" y="25272"/>
                </a:lnTo>
                <a:lnTo>
                  <a:pt x="453529" y="25780"/>
                </a:lnTo>
                <a:lnTo>
                  <a:pt x="451497" y="27812"/>
                </a:lnTo>
                <a:lnTo>
                  <a:pt x="450989" y="29171"/>
                </a:lnTo>
                <a:lnTo>
                  <a:pt x="450989" y="32638"/>
                </a:lnTo>
                <a:lnTo>
                  <a:pt x="451497" y="34035"/>
                </a:lnTo>
                <a:lnTo>
                  <a:pt x="453529" y="36067"/>
                </a:lnTo>
                <a:lnTo>
                  <a:pt x="454748" y="36575"/>
                </a:lnTo>
                <a:lnTo>
                  <a:pt x="457631" y="36575"/>
                </a:lnTo>
                <a:lnTo>
                  <a:pt x="458901" y="36067"/>
                </a:lnTo>
                <a:lnTo>
                  <a:pt x="460006" y="35051"/>
                </a:lnTo>
                <a:lnTo>
                  <a:pt x="461022" y="34035"/>
                </a:lnTo>
                <a:lnTo>
                  <a:pt x="461530" y="32638"/>
                </a:lnTo>
                <a:lnTo>
                  <a:pt x="461530" y="29171"/>
                </a:lnTo>
                <a:lnTo>
                  <a:pt x="460971" y="27812"/>
                </a:lnTo>
                <a:lnTo>
                  <a:pt x="459879" y="26796"/>
                </a:lnTo>
                <a:lnTo>
                  <a:pt x="458863" y="25780"/>
                </a:lnTo>
                <a:lnTo>
                  <a:pt x="457631" y="25272"/>
                </a:lnTo>
                <a:close/>
              </a:path>
              <a:path w="1627504" h="111760">
                <a:moveTo>
                  <a:pt x="457631" y="76453"/>
                </a:moveTo>
                <a:lnTo>
                  <a:pt x="454748" y="76453"/>
                </a:lnTo>
                <a:lnTo>
                  <a:pt x="453529" y="76961"/>
                </a:lnTo>
                <a:lnTo>
                  <a:pt x="451497" y="78993"/>
                </a:lnTo>
                <a:lnTo>
                  <a:pt x="450989" y="80352"/>
                </a:lnTo>
                <a:lnTo>
                  <a:pt x="450989" y="83819"/>
                </a:lnTo>
                <a:lnTo>
                  <a:pt x="451497" y="85216"/>
                </a:lnTo>
                <a:lnTo>
                  <a:pt x="453529" y="87248"/>
                </a:lnTo>
                <a:lnTo>
                  <a:pt x="454748" y="87756"/>
                </a:lnTo>
                <a:lnTo>
                  <a:pt x="457631" y="87756"/>
                </a:lnTo>
                <a:lnTo>
                  <a:pt x="458901" y="87248"/>
                </a:lnTo>
                <a:lnTo>
                  <a:pt x="460006" y="86232"/>
                </a:lnTo>
                <a:lnTo>
                  <a:pt x="461022" y="85216"/>
                </a:lnTo>
                <a:lnTo>
                  <a:pt x="461530" y="83819"/>
                </a:lnTo>
                <a:lnTo>
                  <a:pt x="461530" y="80352"/>
                </a:lnTo>
                <a:lnTo>
                  <a:pt x="460971" y="78993"/>
                </a:lnTo>
                <a:lnTo>
                  <a:pt x="459879" y="77977"/>
                </a:lnTo>
                <a:lnTo>
                  <a:pt x="458863" y="76961"/>
                </a:lnTo>
                <a:lnTo>
                  <a:pt x="457631" y="76453"/>
                </a:lnTo>
                <a:close/>
              </a:path>
              <a:path w="1627504" h="111760">
                <a:moveTo>
                  <a:pt x="544576" y="29844"/>
                </a:moveTo>
                <a:lnTo>
                  <a:pt x="534187" y="29844"/>
                </a:lnTo>
                <a:lnTo>
                  <a:pt x="537565" y="31153"/>
                </a:lnTo>
                <a:lnTo>
                  <a:pt x="541934" y="36156"/>
                </a:lnTo>
                <a:lnTo>
                  <a:pt x="542950" y="39750"/>
                </a:lnTo>
                <a:lnTo>
                  <a:pt x="542950" y="46989"/>
                </a:lnTo>
                <a:lnTo>
                  <a:pt x="538505" y="47066"/>
                </a:lnTo>
                <a:lnTo>
                  <a:pt x="533501" y="47586"/>
                </a:lnTo>
                <a:lnTo>
                  <a:pt x="522325" y="49441"/>
                </a:lnTo>
                <a:lnTo>
                  <a:pt x="517461" y="51688"/>
                </a:lnTo>
                <a:lnTo>
                  <a:pt x="513359" y="55244"/>
                </a:lnTo>
                <a:lnTo>
                  <a:pt x="509206" y="58800"/>
                </a:lnTo>
                <a:lnTo>
                  <a:pt x="507136" y="63538"/>
                </a:lnTo>
                <a:lnTo>
                  <a:pt x="507208" y="72720"/>
                </a:lnTo>
                <a:lnTo>
                  <a:pt x="507644" y="74929"/>
                </a:lnTo>
                <a:lnTo>
                  <a:pt x="508660" y="77215"/>
                </a:lnTo>
                <a:lnTo>
                  <a:pt x="509498" y="79336"/>
                </a:lnTo>
                <a:lnTo>
                  <a:pt x="523544" y="87756"/>
                </a:lnTo>
                <a:lnTo>
                  <a:pt x="530250" y="87756"/>
                </a:lnTo>
                <a:lnTo>
                  <a:pt x="533590" y="87083"/>
                </a:lnTo>
                <a:lnTo>
                  <a:pt x="536407" y="85686"/>
                </a:lnTo>
                <a:lnTo>
                  <a:pt x="539203" y="84454"/>
                </a:lnTo>
                <a:lnTo>
                  <a:pt x="541502" y="82892"/>
                </a:lnTo>
                <a:lnTo>
                  <a:pt x="542162" y="82168"/>
                </a:lnTo>
                <a:lnTo>
                  <a:pt x="525183" y="82168"/>
                </a:lnTo>
                <a:lnTo>
                  <a:pt x="523303" y="81876"/>
                </a:lnTo>
                <a:lnTo>
                  <a:pt x="519366" y="80606"/>
                </a:lnTo>
                <a:lnTo>
                  <a:pt x="517550" y="79247"/>
                </a:lnTo>
                <a:lnTo>
                  <a:pt x="515912" y="77215"/>
                </a:lnTo>
                <a:lnTo>
                  <a:pt x="514286" y="75272"/>
                </a:lnTo>
                <a:lnTo>
                  <a:pt x="513486" y="72720"/>
                </a:lnTo>
                <a:lnTo>
                  <a:pt x="513486" y="66039"/>
                </a:lnTo>
                <a:lnTo>
                  <a:pt x="542950" y="52577"/>
                </a:lnTo>
                <a:lnTo>
                  <a:pt x="549046" y="52577"/>
                </a:lnTo>
                <a:lnTo>
                  <a:pt x="549046" y="38061"/>
                </a:lnTo>
                <a:lnTo>
                  <a:pt x="547560" y="33146"/>
                </a:lnTo>
                <a:lnTo>
                  <a:pt x="544576" y="29844"/>
                </a:lnTo>
                <a:close/>
              </a:path>
              <a:path w="1627504" h="111760">
                <a:moveTo>
                  <a:pt x="549046" y="81025"/>
                </a:moveTo>
                <a:lnTo>
                  <a:pt x="543204" y="81025"/>
                </a:lnTo>
                <a:lnTo>
                  <a:pt x="543585" y="86359"/>
                </a:lnTo>
                <a:lnTo>
                  <a:pt x="549046" y="86359"/>
                </a:lnTo>
                <a:lnTo>
                  <a:pt x="549046" y="81025"/>
                </a:lnTo>
                <a:close/>
              </a:path>
              <a:path w="1627504" h="111760">
                <a:moveTo>
                  <a:pt x="549046" y="52577"/>
                </a:moveTo>
                <a:lnTo>
                  <a:pt x="542950" y="52577"/>
                </a:lnTo>
                <a:lnTo>
                  <a:pt x="542832" y="74929"/>
                </a:lnTo>
                <a:lnTo>
                  <a:pt x="540981" y="76923"/>
                </a:lnTo>
                <a:lnTo>
                  <a:pt x="538670" y="78651"/>
                </a:lnTo>
                <a:lnTo>
                  <a:pt x="536028" y="80009"/>
                </a:lnTo>
                <a:lnTo>
                  <a:pt x="533298" y="81445"/>
                </a:lnTo>
                <a:lnTo>
                  <a:pt x="530313" y="82168"/>
                </a:lnTo>
                <a:lnTo>
                  <a:pt x="542162" y="82168"/>
                </a:lnTo>
                <a:lnTo>
                  <a:pt x="543204" y="81025"/>
                </a:lnTo>
                <a:lnTo>
                  <a:pt x="549046" y="81025"/>
                </a:lnTo>
                <a:lnTo>
                  <a:pt x="549046" y="52577"/>
                </a:lnTo>
                <a:close/>
              </a:path>
              <a:path w="1627504" h="111760">
                <a:moveTo>
                  <a:pt x="536473" y="24256"/>
                </a:moveTo>
                <a:lnTo>
                  <a:pt x="527786" y="24256"/>
                </a:lnTo>
                <a:lnTo>
                  <a:pt x="525754" y="24510"/>
                </a:lnTo>
                <a:lnTo>
                  <a:pt x="523811" y="25018"/>
                </a:lnTo>
                <a:lnTo>
                  <a:pt x="521931" y="25361"/>
                </a:lnTo>
                <a:lnTo>
                  <a:pt x="520103" y="25946"/>
                </a:lnTo>
                <a:lnTo>
                  <a:pt x="518325" y="26796"/>
                </a:lnTo>
                <a:lnTo>
                  <a:pt x="516724" y="27470"/>
                </a:lnTo>
                <a:lnTo>
                  <a:pt x="511073" y="30987"/>
                </a:lnTo>
                <a:lnTo>
                  <a:pt x="513359" y="36067"/>
                </a:lnTo>
                <a:lnTo>
                  <a:pt x="515150" y="34709"/>
                </a:lnTo>
                <a:lnTo>
                  <a:pt x="517550" y="33312"/>
                </a:lnTo>
                <a:lnTo>
                  <a:pt x="520534" y="31876"/>
                </a:lnTo>
                <a:lnTo>
                  <a:pt x="523176" y="30518"/>
                </a:lnTo>
                <a:lnTo>
                  <a:pt x="526249" y="29844"/>
                </a:lnTo>
                <a:lnTo>
                  <a:pt x="544576" y="29844"/>
                </a:lnTo>
                <a:lnTo>
                  <a:pt x="541362" y="26111"/>
                </a:lnTo>
                <a:lnTo>
                  <a:pt x="536473" y="24256"/>
                </a:lnTo>
                <a:close/>
              </a:path>
              <a:path w="1627504" h="111760">
                <a:moveTo>
                  <a:pt x="571525" y="1650"/>
                </a:moveTo>
                <a:lnTo>
                  <a:pt x="565175" y="1650"/>
                </a:lnTo>
                <a:lnTo>
                  <a:pt x="565175" y="77812"/>
                </a:lnTo>
                <a:lnTo>
                  <a:pt x="565355" y="79667"/>
                </a:lnTo>
                <a:lnTo>
                  <a:pt x="565683" y="81279"/>
                </a:lnTo>
                <a:lnTo>
                  <a:pt x="565962" y="83146"/>
                </a:lnTo>
                <a:lnTo>
                  <a:pt x="566953" y="84708"/>
                </a:lnTo>
                <a:lnTo>
                  <a:pt x="568667" y="85978"/>
                </a:lnTo>
                <a:lnTo>
                  <a:pt x="570395" y="87160"/>
                </a:lnTo>
                <a:lnTo>
                  <a:pt x="572795" y="87756"/>
                </a:lnTo>
                <a:lnTo>
                  <a:pt x="577113" y="87756"/>
                </a:lnTo>
                <a:lnTo>
                  <a:pt x="578599" y="87541"/>
                </a:lnTo>
                <a:lnTo>
                  <a:pt x="580288" y="87121"/>
                </a:lnTo>
                <a:lnTo>
                  <a:pt x="581050" y="86956"/>
                </a:lnTo>
                <a:lnTo>
                  <a:pt x="581748" y="86766"/>
                </a:lnTo>
                <a:lnTo>
                  <a:pt x="583018" y="86359"/>
                </a:lnTo>
                <a:lnTo>
                  <a:pt x="583628" y="86080"/>
                </a:lnTo>
                <a:lnTo>
                  <a:pt x="584225" y="85763"/>
                </a:lnTo>
                <a:lnTo>
                  <a:pt x="583518" y="82676"/>
                </a:lnTo>
                <a:lnTo>
                  <a:pt x="574522" y="82676"/>
                </a:lnTo>
                <a:lnTo>
                  <a:pt x="573087" y="82041"/>
                </a:lnTo>
                <a:lnTo>
                  <a:pt x="571817" y="79667"/>
                </a:lnTo>
                <a:lnTo>
                  <a:pt x="571555" y="77812"/>
                </a:lnTo>
                <a:lnTo>
                  <a:pt x="571525" y="1650"/>
                </a:lnTo>
                <a:close/>
              </a:path>
              <a:path w="1627504" h="111760">
                <a:moveTo>
                  <a:pt x="583082" y="80771"/>
                </a:moveTo>
                <a:lnTo>
                  <a:pt x="580542" y="82041"/>
                </a:lnTo>
                <a:lnTo>
                  <a:pt x="578421" y="82676"/>
                </a:lnTo>
                <a:lnTo>
                  <a:pt x="583518" y="82676"/>
                </a:lnTo>
                <a:lnTo>
                  <a:pt x="583082" y="80771"/>
                </a:lnTo>
                <a:close/>
              </a:path>
              <a:path w="1627504" h="111760">
                <a:moveTo>
                  <a:pt x="599338" y="1650"/>
                </a:moveTo>
                <a:lnTo>
                  <a:pt x="592988" y="1650"/>
                </a:lnTo>
                <a:lnTo>
                  <a:pt x="592988" y="77812"/>
                </a:lnTo>
                <a:lnTo>
                  <a:pt x="593168" y="79667"/>
                </a:lnTo>
                <a:lnTo>
                  <a:pt x="593496" y="81279"/>
                </a:lnTo>
                <a:lnTo>
                  <a:pt x="593775" y="83146"/>
                </a:lnTo>
                <a:lnTo>
                  <a:pt x="594766" y="84708"/>
                </a:lnTo>
                <a:lnTo>
                  <a:pt x="596480" y="85978"/>
                </a:lnTo>
                <a:lnTo>
                  <a:pt x="598208" y="87160"/>
                </a:lnTo>
                <a:lnTo>
                  <a:pt x="600608" y="87756"/>
                </a:lnTo>
                <a:lnTo>
                  <a:pt x="604926" y="87756"/>
                </a:lnTo>
                <a:lnTo>
                  <a:pt x="606412" y="87541"/>
                </a:lnTo>
                <a:lnTo>
                  <a:pt x="608101" y="87121"/>
                </a:lnTo>
                <a:lnTo>
                  <a:pt x="608863" y="86956"/>
                </a:lnTo>
                <a:lnTo>
                  <a:pt x="609561" y="86766"/>
                </a:lnTo>
                <a:lnTo>
                  <a:pt x="610831" y="86359"/>
                </a:lnTo>
                <a:lnTo>
                  <a:pt x="611441" y="86080"/>
                </a:lnTo>
                <a:lnTo>
                  <a:pt x="612038" y="85763"/>
                </a:lnTo>
                <a:lnTo>
                  <a:pt x="611331" y="82676"/>
                </a:lnTo>
                <a:lnTo>
                  <a:pt x="602348" y="82676"/>
                </a:lnTo>
                <a:lnTo>
                  <a:pt x="600900" y="82041"/>
                </a:lnTo>
                <a:lnTo>
                  <a:pt x="599630" y="79667"/>
                </a:lnTo>
                <a:lnTo>
                  <a:pt x="599368" y="77812"/>
                </a:lnTo>
                <a:lnTo>
                  <a:pt x="599338" y="1650"/>
                </a:lnTo>
                <a:close/>
              </a:path>
              <a:path w="1627504" h="111760">
                <a:moveTo>
                  <a:pt x="610895" y="80771"/>
                </a:moveTo>
                <a:lnTo>
                  <a:pt x="608355" y="82041"/>
                </a:lnTo>
                <a:lnTo>
                  <a:pt x="606234" y="82676"/>
                </a:lnTo>
                <a:lnTo>
                  <a:pt x="611331" y="82676"/>
                </a:lnTo>
                <a:lnTo>
                  <a:pt x="610895" y="80771"/>
                </a:lnTo>
                <a:close/>
              </a:path>
              <a:path w="1627504" h="111760">
                <a:moveTo>
                  <a:pt x="693585" y="25780"/>
                </a:moveTo>
                <a:lnTo>
                  <a:pt x="686600" y="25780"/>
                </a:lnTo>
                <a:lnTo>
                  <a:pt x="710222" y="88010"/>
                </a:lnTo>
                <a:lnTo>
                  <a:pt x="709117" y="90550"/>
                </a:lnTo>
                <a:lnTo>
                  <a:pt x="707643" y="92963"/>
                </a:lnTo>
                <a:lnTo>
                  <a:pt x="705777" y="95250"/>
                </a:lnTo>
                <a:lnTo>
                  <a:pt x="704164" y="97281"/>
                </a:lnTo>
                <a:lnTo>
                  <a:pt x="687908" y="105155"/>
                </a:lnTo>
                <a:lnTo>
                  <a:pt x="684187" y="105155"/>
                </a:lnTo>
                <a:lnTo>
                  <a:pt x="684949" y="110743"/>
                </a:lnTo>
                <a:lnTo>
                  <a:pt x="690283" y="110743"/>
                </a:lnTo>
                <a:lnTo>
                  <a:pt x="695274" y="109600"/>
                </a:lnTo>
                <a:lnTo>
                  <a:pt x="720782" y="81406"/>
                </a:lnTo>
                <a:lnTo>
                  <a:pt x="714286" y="81406"/>
                </a:lnTo>
                <a:lnTo>
                  <a:pt x="693585" y="25780"/>
                </a:lnTo>
                <a:close/>
              </a:path>
              <a:path w="1627504" h="111760">
                <a:moveTo>
                  <a:pt x="667423" y="31368"/>
                </a:moveTo>
                <a:lnTo>
                  <a:pt x="661073" y="31368"/>
                </a:lnTo>
                <a:lnTo>
                  <a:pt x="661073" y="76923"/>
                </a:lnTo>
                <a:lnTo>
                  <a:pt x="661397" y="78905"/>
                </a:lnTo>
                <a:lnTo>
                  <a:pt x="661510" y="79375"/>
                </a:lnTo>
                <a:lnTo>
                  <a:pt x="662442" y="81533"/>
                </a:lnTo>
                <a:lnTo>
                  <a:pt x="663181" y="83400"/>
                </a:lnTo>
                <a:lnTo>
                  <a:pt x="664565" y="85089"/>
                </a:lnTo>
                <a:lnTo>
                  <a:pt x="666381" y="86105"/>
                </a:lnTo>
                <a:lnTo>
                  <a:pt x="668274" y="87210"/>
                </a:lnTo>
                <a:lnTo>
                  <a:pt x="670560" y="87756"/>
                </a:lnTo>
                <a:lnTo>
                  <a:pt x="676224" y="87756"/>
                </a:lnTo>
                <a:lnTo>
                  <a:pt x="678510" y="87375"/>
                </a:lnTo>
                <a:lnTo>
                  <a:pt x="680123" y="86613"/>
                </a:lnTo>
                <a:lnTo>
                  <a:pt x="681647" y="85928"/>
                </a:lnTo>
                <a:lnTo>
                  <a:pt x="683044" y="85089"/>
                </a:lnTo>
                <a:lnTo>
                  <a:pt x="684314" y="84073"/>
                </a:lnTo>
                <a:lnTo>
                  <a:pt x="683284" y="82168"/>
                </a:lnTo>
                <a:lnTo>
                  <a:pt x="672198" y="82168"/>
                </a:lnTo>
                <a:lnTo>
                  <a:pt x="670471" y="81533"/>
                </a:lnTo>
                <a:lnTo>
                  <a:pt x="669201" y="80263"/>
                </a:lnTo>
                <a:lnTo>
                  <a:pt x="668019" y="78905"/>
                </a:lnTo>
                <a:lnTo>
                  <a:pt x="667490" y="76923"/>
                </a:lnTo>
                <a:lnTo>
                  <a:pt x="667423" y="31368"/>
                </a:lnTo>
                <a:close/>
              </a:path>
              <a:path w="1627504" h="111760">
                <a:moveTo>
                  <a:pt x="681774" y="79375"/>
                </a:moveTo>
                <a:lnTo>
                  <a:pt x="678814" y="81241"/>
                </a:lnTo>
                <a:lnTo>
                  <a:pt x="676351" y="82168"/>
                </a:lnTo>
                <a:lnTo>
                  <a:pt x="683284" y="82168"/>
                </a:lnTo>
                <a:lnTo>
                  <a:pt x="681774" y="79375"/>
                </a:lnTo>
                <a:close/>
              </a:path>
              <a:path w="1627504" h="111760">
                <a:moveTo>
                  <a:pt x="741083" y="25780"/>
                </a:moveTo>
                <a:lnTo>
                  <a:pt x="734479" y="25780"/>
                </a:lnTo>
                <a:lnTo>
                  <a:pt x="732312" y="33421"/>
                </a:lnTo>
                <a:lnTo>
                  <a:pt x="730002" y="40987"/>
                </a:lnTo>
                <a:lnTo>
                  <a:pt x="714286" y="81406"/>
                </a:lnTo>
                <a:lnTo>
                  <a:pt x="720782" y="81406"/>
                </a:lnTo>
                <a:lnTo>
                  <a:pt x="738098" y="37109"/>
                </a:lnTo>
                <a:lnTo>
                  <a:pt x="739710" y="31368"/>
                </a:lnTo>
                <a:lnTo>
                  <a:pt x="741083" y="25780"/>
                </a:lnTo>
                <a:close/>
              </a:path>
              <a:path w="1627504" h="111760">
                <a:moveTo>
                  <a:pt x="682536" y="25780"/>
                </a:moveTo>
                <a:lnTo>
                  <a:pt x="651167" y="25780"/>
                </a:lnTo>
                <a:lnTo>
                  <a:pt x="651167" y="31368"/>
                </a:lnTo>
                <a:lnTo>
                  <a:pt x="682536" y="31368"/>
                </a:lnTo>
                <a:lnTo>
                  <a:pt x="682536" y="25780"/>
                </a:lnTo>
                <a:close/>
              </a:path>
              <a:path w="1627504" h="111760">
                <a:moveTo>
                  <a:pt x="667423" y="9651"/>
                </a:moveTo>
                <a:lnTo>
                  <a:pt x="661073" y="9651"/>
                </a:lnTo>
                <a:lnTo>
                  <a:pt x="661073" y="25780"/>
                </a:lnTo>
                <a:lnTo>
                  <a:pt x="667423" y="25780"/>
                </a:lnTo>
                <a:lnTo>
                  <a:pt x="667423" y="9651"/>
                </a:lnTo>
                <a:close/>
              </a:path>
              <a:path w="1627504" h="111760">
                <a:moveTo>
                  <a:pt x="756818" y="25780"/>
                </a:moveTo>
                <a:lnTo>
                  <a:pt x="751116" y="25780"/>
                </a:lnTo>
                <a:lnTo>
                  <a:pt x="751116" y="110870"/>
                </a:lnTo>
                <a:lnTo>
                  <a:pt x="757466" y="110870"/>
                </a:lnTo>
                <a:lnTo>
                  <a:pt x="757466" y="84327"/>
                </a:lnTo>
                <a:lnTo>
                  <a:pt x="784629" y="84327"/>
                </a:lnTo>
                <a:lnTo>
                  <a:pt x="787780" y="82892"/>
                </a:lnTo>
                <a:lnTo>
                  <a:pt x="788499" y="82168"/>
                </a:lnTo>
                <a:lnTo>
                  <a:pt x="767422" y="82168"/>
                </a:lnTo>
                <a:lnTo>
                  <a:pt x="764946" y="81737"/>
                </a:lnTo>
                <a:lnTo>
                  <a:pt x="760869" y="80048"/>
                </a:lnTo>
                <a:lnTo>
                  <a:pt x="759078" y="79032"/>
                </a:lnTo>
                <a:lnTo>
                  <a:pt x="757466" y="77850"/>
                </a:lnTo>
                <a:lnTo>
                  <a:pt x="757466" y="37337"/>
                </a:lnTo>
                <a:lnTo>
                  <a:pt x="759498" y="35305"/>
                </a:lnTo>
                <a:lnTo>
                  <a:pt x="761758" y="33566"/>
                </a:lnTo>
                <a:lnTo>
                  <a:pt x="764298" y="32130"/>
                </a:lnTo>
                <a:lnTo>
                  <a:pt x="766194" y="30987"/>
                </a:lnTo>
                <a:lnTo>
                  <a:pt x="757466" y="30987"/>
                </a:lnTo>
                <a:lnTo>
                  <a:pt x="756818" y="25780"/>
                </a:lnTo>
                <a:close/>
              </a:path>
              <a:path w="1627504" h="111760">
                <a:moveTo>
                  <a:pt x="784629" y="84327"/>
                </a:moveTo>
                <a:lnTo>
                  <a:pt x="757466" y="84327"/>
                </a:lnTo>
                <a:lnTo>
                  <a:pt x="759205" y="85178"/>
                </a:lnTo>
                <a:lnTo>
                  <a:pt x="761060" y="86017"/>
                </a:lnTo>
                <a:lnTo>
                  <a:pt x="762101" y="86398"/>
                </a:lnTo>
                <a:lnTo>
                  <a:pt x="765568" y="87414"/>
                </a:lnTo>
                <a:lnTo>
                  <a:pt x="768134" y="87756"/>
                </a:lnTo>
                <a:lnTo>
                  <a:pt x="775055" y="87756"/>
                </a:lnTo>
                <a:lnTo>
                  <a:pt x="779246" y="86779"/>
                </a:lnTo>
                <a:lnTo>
                  <a:pt x="784629" y="84327"/>
                </a:lnTo>
                <a:close/>
              </a:path>
              <a:path w="1627504" h="111760">
                <a:moveTo>
                  <a:pt x="789222" y="29844"/>
                </a:moveTo>
                <a:lnTo>
                  <a:pt x="776287" y="29844"/>
                </a:lnTo>
                <a:lnTo>
                  <a:pt x="779475" y="30733"/>
                </a:lnTo>
                <a:lnTo>
                  <a:pt x="782535" y="32511"/>
                </a:lnTo>
                <a:lnTo>
                  <a:pt x="785558" y="34378"/>
                </a:lnTo>
                <a:lnTo>
                  <a:pt x="787882" y="37337"/>
                </a:lnTo>
                <a:lnTo>
                  <a:pt x="789470" y="41401"/>
                </a:lnTo>
                <a:lnTo>
                  <a:pt x="791171" y="45554"/>
                </a:lnTo>
                <a:lnTo>
                  <a:pt x="792010" y="50380"/>
                </a:lnTo>
                <a:lnTo>
                  <a:pt x="792010" y="64007"/>
                </a:lnTo>
                <a:lnTo>
                  <a:pt x="790016" y="70446"/>
                </a:lnTo>
                <a:lnTo>
                  <a:pt x="782192" y="79844"/>
                </a:lnTo>
                <a:lnTo>
                  <a:pt x="776960" y="82168"/>
                </a:lnTo>
                <a:lnTo>
                  <a:pt x="788499" y="82168"/>
                </a:lnTo>
                <a:lnTo>
                  <a:pt x="791311" y="79336"/>
                </a:lnTo>
                <a:lnTo>
                  <a:pt x="794194" y="74167"/>
                </a:lnTo>
                <a:lnTo>
                  <a:pt x="796963" y="68922"/>
                </a:lnTo>
                <a:lnTo>
                  <a:pt x="798360" y="62699"/>
                </a:lnTo>
                <a:lnTo>
                  <a:pt x="798305" y="50380"/>
                </a:lnTo>
                <a:lnTo>
                  <a:pt x="797687" y="46062"/>
                </a:lnTo>
                <a:lnTo>
                  <a:pt x="796328" y="41401"/>
                </a:lnTo>
                <a:lnTo>
                  <a:pt x="795058" y="36664"/>
                </a:lnTo>
                <a:lnTo>
                  <a:pt x="792454" y="32600"/>
                </a:lnTo>
                <a:lnTo>
                  <a:pt x="789222" y="29844"/>
                </a:lnTo>
                <a:close/>
              </a:path>
              <a:path w="1627504" h="111760">
                <a:moveTo>
                  <a:pt x="779843" y="24256"/>
                </a:moveTo>
                <a:lnTo>
                  <a:pt x="770293" y="24256"/>
                </a:lnTo>
                <a:lnTo>
                  <a:pt x="767054" y="24930"/>
                </a:lnTo>
                <a:lnTo>
                  <a:pt x="764425" y="26288"/>
                </a:lnTo>
                <a:lnTo>
                  <a:pt x="763079" y="26962"/>
                </a:lnTo>
                <a:lnTo>
                  <a:pt x="761809" y="27685"/>
                </a:lnTo>
                <a:lnTo>
                  <a:pt x="759460" y="29209"/>
                </a:lnTo>
                <a:lnTo>
                  <a:pt x="758393" y="30060"/>
                </a:lnTo>
                <a:lnTo>
                  <a:pt x="757466" y="30987"/>
                </a:lnTo>
                <a:lnTo>
                  <a:pt x="766194" y="30987"/>
                </a:lnTo>
                <a:lnTo>
                  <a:pt x="766826" y="30606"/>
                </a:lnTo>
                <a:lnTo>
                  <a:pt x="769708" y="29844"/>
                </a:lnTo>
                <a:lnTo>
                  <a:pt x="789222" y="29844"/>
                </a:lnTo>
                <a:lnTo>
                  <a:pt x="784605" y="25907"/>
                </a:lnTo>
                <a:lnTo>
                  <a:pt x="779843" y="24256"/>
                </a:lnTo>
                <a:close/>
              </a:path>
              <a:path w="1627504" h="111760">
                <a:moveTo>
                  <a:pt x="840955" y="24256"/>
                </a:moveTo>
                <a:lnTo>
                  <a:pt x="831723" y="24256"/>
                </a:lnTo>
                <a:lnTo>
                  <a:pt x="827951" y="25234"/>
                </a:lnTo>
                <a:lnTo>
                  <a:pt x="810298" y="48729"/>
                </a:lnTo>
                <a:lnTo>
                  <a:pt x="810298" y="66001"/>
                </a:lnTo>
                <a:lnTo>
                  <a:pt x="812634" y="73786"/>
                </a:lnTo>
                <a:lnTo>
                  <a:pt x="817283" y="79375"/>
                </a:lnTo>
                <a:lnTo>
                  <a:pt x="821855" y="84962"/>
                </a:lnTo>
                <a:lnTo>
                  <a:pt x="828382" y="87756"/>
                </a:lnTo>
                <a:lnTo>
                  <a:pt x="839558" y="87756"/>
                </a:lnTo>
                <a:lnTo>
                  <a:pt x="842517" y="87287"/>
                </a:lnTo>
                <a:lnTo>
                  <a:pt x="845731" y="86359"/>
                </a:lnTo>
                <a:lnTo>
                  <a:pt x="848525" y="85597"/>
                </a:lnTo>
                <a:lnTo>
                  <a:pt x="850861" y="84670"/>
                </a:lnTo>
                <a:lnTo>
                  <a:pt x="854240" y="82638"/>
                </a:lnTo>
                <a:lnTo>
                  <a:pt x="854835" y="82168"/>
                </a:lnTo>
                <a:lnTo>
                  <a:pt x="830275" y="82168"/>
                </a:lnTo>
                <a:lnTo>
                  <a:pt x="825195" y="79755"/>
                </a:lnTo>
                <a:lnTo>
                  <a:pt x="821728" y="74929"/>
                </a:lnTo>
                <a:lnTo>
                  <a:pt x="818337" y="70269"/>
                </a:lnTo>
                <a:lnTo>
                  <a:pt x="816648" y="63626"/>
                </a:lnTo>
                <a:lnTo>
                  <a:pt x="816648" y="54990"/>
                </a:lnTo>
                <a:lnTo>
                  <a:pt x="859320" y="54990"/>
                </a:lnTo>
                <a:lnTo>
                  <a:pt x="859154" y="50330"/>
                </a:lnTo>
                <a:lnTo>
                  <a:pt x="859003" y="49402"/>
                </a:lnTo>
                <a:lnTo>
                  <a:pt x="817156" y="49402"/>
                </a:lnTo>
                <a:lnTo>
                  <a:pt x="818006" y="42633"/>
                </a:lnTo>
                <a:lnTo>
                  <a:pt x="820115" y="37630"/>
                </a:lnTo>
                <a:lnTo>
                  <a:pt x="826731" y="31368"/>
                </a:lnTo>
                <a:lnTo>
                  <a:pt x="830618" y="29844"/>
                </a:lnTo>
                <a:lnTo>
                  <a:pt x="850304" y="29844"/>
                </a:lnTo>
                <a:lnTo>
                  <a:pt x="845692" y="25869"/>
                </a:lnTo>
                <a:lnTo>
                  <a:pt x="840955" y="24256"/>
                </a:lnTo>
                <a:close/>
              </a:path>
              <a:path w="1627504" h="111760">
                <a:moveTo>
                  <a:pt x="855129" y="74421"/>
                </a:moveTo>
                <a:lnTo>
                  <a:pt x="850226" y="79590"/>
                </a:lnTo>
                <a:lnTo>
                  <a:pt x="844168" y="82168"/>
                </a:lnTo>
                <a:lnTo>
                  <a:pt x="854835" y="82168"/>
                </a:lnTo>
                <a:lnTo>
                  <a:pt x="855687" y="81495"/>
                </a:lnTo>
                <a:lnTo>
                  <a:pt x="857034" y="80136"/>
                </a:lnTo>
                <a:lnTo>
                  <a:pt x="855129" y="74421"/>
                </a:lnTo>
                <a:close/>
              </a:path>
              <a:path w="1627504" h="111760">
                <a:moveTo>
                  <a:pt x="850304" y="29844"/>
                </a:moveTo>
                <a:lnTo>
                  <a:pt x="837222" y="29844"/>
                </a:lnTo>
                <a:lnTo>
                  <a:pt x="839508" y="30352"/>
                </a:lnTo>
                <a:lnTo>
                  <a:pt x="842048" y="31368"/>
                </a:lnTo>
                <a:lnTo>
                  <a:pt x="844511" y="32384"/>
                </a:lnTo>
                <a:lnTo>
                  <a:pt x="846747" y="34505"/>
                </a:lnTo>
                <a:lnTo>
                  <a:pt x="848779" y="37718"/>
                </a:lnTo>
                <a:lnTo>
                  <a:pt x="850811" y="40855"/>
                </a:lnTo>
                <a:lnTo>
                  <a:pt x="851954" y="44742"/>
                </a:lnTo>
                <a:lnTo>
                  <a:pt x="852208" y="49402"/>
                </a:lnTo>
                <a:lnTo>
                  <a:pt x="859003" y="49402"/>
                </a:lnTo>
                <a:lnTo>
                  <a:pt x="858392" y="45681"/>
                </a:lnTo>
                <a:lnTo>
                  <a:pt x="855599" y="36194"/>
                </a:lnTo>
                <a:lnTo>
                  <a:pt x="853059" y="32219"/>
                </a:lnTo>
                <a:lnTo>
                  <a:pt x="850304" y="29844"/>
                </a:lnTo>
                <a:close/>
              </a:path>
              <a:path w="1627504" h="111760">
                <a:moveTo>
                  <a:pt x="871385" y="75437"/>
                </a:moveTo>
                <a:lnTo>
                  <a:pt x="869186" y="80644"/>
                </a:lnTo>
                <a:lnTo>
                  <a:pt x="869060" y="81241"/>
                </a:lnTo>
                <a:lnTo>
                  <a:pt x="870330" y="82511"/>
                </a:lnTo>
                <a:lnTo>
                  <a:pt x="872528" y="83946"/>
                </a:lnTo>
                <a:lnTo>
                  <a:pt x="878624" y="86994"/>
                </a:lnTo>
                <a:lnTo>
                  <a:pt x="882650" y="87756"/>
                </a:lnTo>
                <a:lnTo>
                  <a:pt x="890435" y="87756"/>
                </a:lnTo>
                <a:lnTo>
                  <a:pt x="893406" y="87248"/>
                </a:lnTo>
                <a:lnTo>
                  <a:pt x="896531" y="86232"/>
                </a:lnTo>
                <a:lnTo>
                  <a:pt x="899502" y="85382"/>
                </a:lnTo>
                <a:lnTo>
                  <a:pt x="902080" y="83527"/>
                </a:lnTo>
                <a:lnTo>
                  <a:pt x="903116" y="82168"/>
                </a:lnTo>
                <a:lnTo>
                  <a:pt x="883831" y="82168"/>
                </a:lnTo>
                <a:lnTo>
                  <a:pt x="880529" y="81406"/>
                </a:lnTo>
                <a:lnTo>
                  <a:pt x="874941" y="78358"/>
                </a:lnTo>
                <a:lnTo>
                  <a:pt x="872820" y="76873"/>
                </a:lnTo>
                <a:lnTo>
                  <a:pt x="871385" y="75437"/>
                </a:lnTo>
                <a:close/>
              </a:path>
              <a:path w="1627504" h="111760">
                <a:moveTo>
                  <a:pt x="892848" y="24256"/>
                </a:moveTo>
                <a:lnTo>
                  <a:pt x="885482" y="24256"/>
                </a:lnTo>
                <a:lnTo>
                  <a:pt x="882611" y="24803"/>
                </a:lnTo>
                <a:lnTo>
                  <a:pt x="879894" y="25907"/>
                </a:lnTo>
                <a:lnTo>
                  <a:pt x="877100" y="26923"/>
                </a:lnTo>
                <a:lnTo>
                  <a:pt x="874814" y="28575"/>
                </a:lnTo>
                <a:lnTo>
                  <a:pt x="871258" y="33146"/>
                </a:lnTo>
                <a:lnTo>
                  <a:pt x="870369" y="35902"/>
                </a:lnTo>
                <a:lnTo>
                  <a:pt x="870369" y="43433"/>
                </a:lnTo>
                <a:lnTo>
                  <a:pt x="891489" y="58000"/>
                </a:lnTo>
                <a:lnTo>
                  <a:pt x="895515" y="60197"/>
                </a:lnTo>
                <a:lnTo>
                  <a:pt x="900010" y="64681"/>
                </a:lnTo>
                <a:lnTo>
                  <a:pt x="901103" y="67563"/>
                </a:lnTo>
                <a:lnTo>
                  <a:pt x="901103" y="74764"/>
                </a:lnTo>
                <a:lnTo>
                  <a:pt x="899922" y="77508"/>
                </a:lnTo>
                <a:lnTo>
                  <a:pt x="897547" y="79375"/>
                </a:lnTo>
                <a:lnTo>
                  <a:pt x="895350" y="81241"/>
                </a:lnTo>
                <a:lnTo>
                  <a:pt x="892048" y="82168"/>
                </a:lnTo>
                <a:lnTo>
                  <a:pt x="903116" y="82168"/>
                </a:lnTo>
                <a:lnTo>
                  <a:pt x="904278" y="80644"/>
                </a:lnTo>
                <a:lnTo>
                  <a:pt x="906399" y="78016"/>
                </a:lnTo>
                <a:lnTo>
                  <a:pt x="907425" y="74764"/>
                </a:lnTo>
                <a:lnTo>
                  <a:pt x="907453" y="65443"/>
                </a:lnTo>
                <a:lnTo>
                  <a:pt x="906094" y="61379"/>
                </a:lnTo>
                <a:lnTo>
                  <a:pt x="885482" y="49275"/>
                </a:lnTo>
                <a:lnTo>
                  <a:pt x="881634" y="47409"/>
                </a:lnTo>
                <a:lnTo>
                  <a:pt x="879767" y="45719"/>
                </a:lnTo>
                <a:lnTo>
                  <a:pt x="877735" y="44030"/>
                </a:lnTo>
                <a:lnTo>
                  <a:pt x="876719" y="41694"/>
                </a:lnTo>
                <a:lnTo>
                  <a:pt x="876768" y="35902"/>
                </a:lnTo>
                <a:lnTo>
                  <a:pt x="877646" y="33870"/>
                </a:lnTo>
                <a:lnTo>
                  <a:pt x="881456" y="30568"/>
                </a:lnTo>
                <a:lnTo>
                  <a:pt x="884301" y="29717"/>
                </a:lnTo>
                <a:lnTo>
                  <a:pt x="905167" y="29717"/>
                </a:lnTo>
                <a:lnTo>
                  <a:pt x="902677" y="27978"/>
                </a:lnTo>
                <a:lnTo>
                  <a:pt x="896569" y="25018"/>
                </a:lnTo>
                <a:lnTo>
                  <a:pt x="892848" y="24256"/>
                </a:lnTo>
                <a:close/>
              </a:path>
              <a:path w="1627504" h="111760">
                <a:moveTo>
                  <a:pt x="905167" y="29717"/>
                </a:moveTo>
                <a:lnTo>
                  <a:pt x="891159" y="29717"/>
                </a:lnTo>
                <a:lnTo>
                  <a:pt x="894041" y="30314"/>
                </a:lnTo>
                <a:lnTo>
                  <a:pt x="896658" y="31495"/>
                </a:lnTo>
                <a:lnTo>
                  <a:pt x="904151" y="36321"/>
                </a:lnTo>
                <a:lnTo>
                  <a:pt x="906818" y="31368"/>
                </a:lnTo>
                <a:lnTo>
                  <a:pt x="905167" y="29717"/>
                </a:lnTo>
                <a:close/>
              </a:path>
              <a:path w="1627504" h="111760">
                <a:moveTo>
                  <a:pt x="985024" y="24256"/>
                </a:moveTo>
                <a:lnTo>
                  <a:pt x="974864" y="24256"/>
                </a:lnTo>
                <a:lnTo>
                  <a:pt x="970749" y="25361"/>
                </a:lnTo>
                <a:lnTo>
                  <a:pt x="966774" y="27558"/>
                </a:lnTo>
                <a:lnTo>
                  <a:pt x="962888" y="29667"/>
                </a:lnTo>
                <a:lnTo>
                  <a:pt x="959713" y="33312"/>
                </a:lnTo>
                <a:lnTo>
                  <a:pt x="957249" y="38480"/>
                </a:lnTo>
                <a:lnTo>
                  <a:pt x="954798" y="43560"/>
                </a:lnTo>
                <a:lnTo>
                  <a:pt x="953613" y="49060"/>
                </a:lnTo>
                <a:lnTo>
                  <a:pt x="953566" y="59943"/>
                </a:lnTo>
                <a:lnTo>
                  <a:pt x="954239" y="64427"/>
                </a:lnTo>
                <a:lnTo>
                  <a:pt x="957033" y="73990"/>
                </a:lnTo>
                <a:lnTo>
                  <a:pt x="959789" y="78320"/>
                </a:lnTo>
                <a:lnTo>
                  <a:pt x="963853" y="82041"/>
                </a:lnTo>
                <a:lnTo>
                  <a:pt x="967917" y="85851"/>
                </a:lnTo>
                <a:lnTo>
                  <a:pt x="972997" y="87756"/>
                </a:lnTo>
                <a:lnTo>
                  <a:pt x="983246" y="87756"/>
                </a:lnTo>
                <a:lnTo>
                  <a:pt x="987310" y="86652"/>
                </a:lnTo>
                <a:lnTo>
                  <a:pt x="995184" y="82334"/>
                </a:lnTo>
                <a:lnTo>
                  <a:pt x="995333" y="82168"/>
                </a:lnTo>
                <a:lnTo>
                  <a:pt x="975969" y="82168"/>
                </a:lnTo>
                <a:lnTo>
                  <a:pt x="973124" y="81406"/>
                </a:lnTo>
                <a:lnTo>
                  <a:pt x="970673" y="79882"/>
                </a:lnTo>
                <a:lnTo>
                  <a:pt x="968413" y="78447"/>
                </a:lnTo>
                <a:lnTo>
                  <a:pt x="966419" y="76415"/>
                </a:lnTo>
                <a:lnTo>
                  <a:pt x="964730" y="73786"/>
                </a:lnTo>
                <a:lnTo>
                  <a:pt x="963879" y="72593"/>
                </a:lnTo>
                <a:lnTo>
                  <a:pt x="959942" y="59054"/>
                </a:lnTo>
                <a:lnTo>
                  <a:pt x="959996" y="51981"/>
                </a:lnTo>
                <a:lnTo>
                  <a:pt x="974699" y="29844"/>
                </a:lnTo>
                <a:lnTo>
                  <a:pt x="994346" y="29844"/>
                </a:lnTo>
                <a:lnTo>
                  <a:pt x="990104" y="26111"/>
                </a:lnTo>
                <a:lnTo>
                  <a:pt x="985024" y="24256"/>
                </a:lnTo>
                <a:close/>
              </a:path>
              <a:path w="1627504" h="111760">
                <a:moveTo>
                  <a:pt x="994346" y="29844"/>
                </a:moveTo>
                <a:lnTo>
                  <a:pt x="982459" y="29844"/>
                </a:lnTo>
                <a:lnTo>
                  <a:pt x="985621" y="30860"/>
                </a:lnTo>
                <a:lnTo>
                  <a:pt x="988669" y="32892"/>
                </a:lnTo>
                <a:lnTo>
                  <a:pt x="991692" y="34747"/>
                </a:lnTo>
                <a:lnTo>
                  <a:pt x="994120" y="37845"/>
                </a:lnTo>
                <a:lnTo>
                  <a:pt x="995857" y="42036"/>
                </a:lnTo>
                <a:lnTo>
                  <a:pt x="997635" y="46100"/>
                </a:lnTo>
                <a:lnTo>
                  <a:pt x="998524" y="50672"/>
                </a:lnTo>
                <a:lnTo>
                  <a:pt x="998524" y="59054"/>
                </a:lnTo>
                <a:lnTo>
                  <a:pt x="983792" y="82168"/>
                </a:lnTo>
                <a:lnTo>
                  <a:pt x="995333" y="82168"/>
                </a:lnTo>
                <a:lnTo>
                  <a:pt x="1004874" y="51981"/>
                </a:lnTo>
                <a:lnTo>
                  <a:pt x="1004150" y="47536"/>
                </a:lnTo>
                <a:lnTo>
                  <a:pt x="1002715" y="42544"/>
                </a:lnTo>
                <a:lnTo>
                  <a:pt x="1001280" y="37718"/>
                </a:lnTo>
                <a:lnTo>
                  <a:pt x="998486" y="33489"/>
                </a:lnTo>
                <a:lnTo>
                  <a:pt x="994346" y="29844"/>
                </a:lnTo>
                <a:close/>
              </a:path>
              <a:path w="1627504" h="111760">
                <a:moveTo>
                  <a:pt x="1028369" y="31368"/>
                </a:moveTo>
                <a:lnTo>
                  <a:pt x="1022019" y="31368"/>
                </a:lnTo>
                <a:lnTo>
                  <a:pt x="1022019" y="86359"/>
                </a:lnTo>
                <a:lnTo>
                  <a:pt x="1028369" y="86359"/>
                </a:lnTo>
                <a:lnTo>
                  <a:pt x="1028369" y="31368"/>
                </a:lnTo>
                <a:close/>
              </a:path>
              <a:path w="1627504" h="111760">
                <a:moveTo>
                  <a:pt x="1041704" y="25780"/>
                </a:moveTo>
                <a:lnTo>
                  <a:pt x="1013510" y="25780"/>
                </a:lnTo>
                <a:lnTo>
                  <a:pt x="1013510" y="31368"/>
                </a:lnTo>
                <a:lnTo>
                  <a:pt x="1041704" y="31368"/>
                </a:lnTo>
                <a:lnTo>
                  <a:pt x="1041704" y="25780"/>
                </a:lnTo>
                <a:close/>
              </a:path>
              <a:path w="1627504" h="111760">
                <a:moveTo>
                  <a:pt x="1040053" y="0"/>
                </a:moveTo>
                <a:lnTo>
                  <a:pt x="1032865" y="0"/>
                </a:lnTo>
                <a:lnTo>
                  <a:pt x="1029182" y="1485"/>
                </a:lnTo>
                <a:lnTo>
                  <a:pt x="1026464" y="4444"/>
                </a:lnTo>
                <a:lnTo>
                  <a:pt x="1023594" y="7746"/>
                </a:lnTo>
                <a:lnTo>
                  <a:pt x="1022184" y="12445"/>
                </a:lnTo>
                <a:lnTo>
                  <a:pt x="1022146" y="25780"/>
                </a:lnTo>
                <a:lnTo>
                  <a:pt x="1028369" y="25780"/>
                </a:lnTo>
                <a:lnTo>
                  <a:pt x="1028369" y="16598"/>
                </a:lnTo>
                <a:lnTo>
                  <a:pt x="1028623" y="14312"/>
                </a:lnTo>
                <a:lnTo>
                  <a:pt x="1029131" y="12445"/>
                </a:lnTo>
                <a:lnTo>
                  <a:pt x="1029474" y="10833"/>
                </a:lnTo>
                <a:lnTo>
                  <a:pt x="1030147" y="9397"/>
                </a:lnTo>
                <a:lnTo>
                  <a:pt x="1031163" y="8127"/>
                </a:lnTo>
                <a:lnTo>
                  <a:pt x="1032611" y="6438"/>
                </a:lnTo>
                <a:lnTo>
                  <a:pt x="1034719" y="5587"/>
                </a:lnTo>
                <a:lnTo>
                  <a:pt x="1047477" y="5587"/>
                </a:lnTo>
                <a:lnTo>
                  <a:pt x="1048308" y="2412"/>
                </a:lnTo>
                <a:lnTo>
                  <a:pt x="1047470" y="1993"/>
                </a:lnTo>
                <a:lnTo>
                  <a:pt x="1046022" y="1435"/>
                </a:lnTo>
                <a:lnTo>
                  <a:pt x="1043990" y="761"/>
                </a:lnTo>
                <a:lnTo>
                  <a:pt x="1042212" y="253"/>
                </a:lnTo>
                <a:lnTo>
                  <a:pt x="1040053" y="0"/>
                </a:lnTo>
                <a:close/>
              </a:path>
              <a:path w="1627504" h="111760">
                <a:moveTo>
                  <a:pt x="1047477" y="5587"/>
                </a:moveTo>
                <a:lnTo>
                  <a:pt x="1039545" y="5587"/>
                </a:lnTo>
                <a:lnTo>
                  <a:pt x="1041374" y="5841"/>
                </a:lnTo>
                <a:lnTo>
                  <a:pt x="1042974" y="6350"/>
                </a:lnTo>
                <a:lnTo>
                  <a:pt x="1044409" y="6692"/>
                </a:lnTo>
                <a:lnTo>
                  <a:pt x="1045730" y="7150"/>
                </a:lnTo>
                <a:lnTo>
                  <a:pt x="1046911" y="7746"/>
                </a:lnTo>
                <a:lnTo>
                  <a:pt x="1047477" y="5587"/>
                </a:lnTo>
                <a:close/>
              </a:path>
              <a:path w="1627504" h="111760">
                <a:moveTo>
                  <a:pt x="1094422" y="1650"/>
                </a:moveTo>
                <a:lnTo>
                  <a:pt x="1088072" y="1650"/>
                </a:lnTo>
                <a:lnTo>
                  <a:pt x="1088072" y="83819"/>
                </a:lnTo>
                <a:lnTo>
                  <a:pt x="1103439" y="87756"/>
                </a:lnTo>
                <a:lnTo>
                  <a:pt x="1111402" y="87756"/>
                </a:lnTo>
                <a:lnTo>
                  <a:pt x="1115034" y="86994"/>
                </a:lnTo>
                <a:lnTo>
                  <a:pt x="1118425" y="85470"/>
                </a:lnTo>
                <a:lnTo>
                  <a:pt x="1121727" y="84112"/>
                </a:lnTo>
                <a:lnTo>
                  <a:pt x="1124454" y="82168"/>
                </a:lnTo>
                <a:lnTo>
                  <a:pt x="1104798" y="82168"/>
                </a:lnTo>
                <a:lnTo>
                  <a:pt x="1102829" y="81953"/>
                </a:lnTo>
                <a:lnTo>
                  <a:pt x="1098550" y="81191"/>
                </a:lnTo>
                <a:lnTo>
                  <a:pt x="1096517" y="80606"/>
                </a:lnTo>
                <a:lnTo>
                  <a:pt x="1094422" y="79755"/>
                </a:lnTo>
                <a:lnTo>
                  <a:pt x="1094422" y="35026"/>
                </a:lnTo>
                <a:lnTo>
                  <a:pt x="1100734" y="31495"/>
                </a:lnTo>
                <a:lnTo>
                  <a:pt x="1103083" y="30568"/>
                </a:lnTo>
                <a:lnTo>
                  <a:pt x="1105598" y="30098"/>
                </a:lnTo>
                <a:lnTo>
                  <a:pt x="1125694" y="30098"/>
                </a:lnTo>
                <a:lnTo>
                  <a:pt x="1123981" y="28803"/>
                </a:lnTo>
                <a:lnTo>
                  <a:pt x="1094295" y="28803"/>
                </a:lnTo>
                <a:lnTo>
                  <a:pt x="1094422" y="1650"/>
                </a:lnTo>
                <a:close/>
              </a:path>
              <a:path w="1627504" h="111760">
                <a:moveTo>
                  <a:pt x="1125694" y="30098"/>
                </a:moveTo>
                <a:lnTo>
                  <a:pt x="1111313" y="30098"/>
                </a:lnTo>
                <a:lnTo>
                  <a:pt x="1114386" y="30860"/>
                </a:lnTo>
                <a:lnTo>
                  <a:pt x="1117498" y="32384"/>
                </a:lnTo>
                <a:lnTo>
                  <a:pt x="1128966" y="50126"/>
                </a:lnTo>
                <a:lnTo>
                  <a:pt x="1128966" y="59499"/>
                </a:lnTo>
                <a:lnTo>
                  <a:pt x="1111275" y="82168"/>
                </a:lnTo>
                <a:lnTo>
                  <a:pt x="1124454" y="82168"/>
                </a:lnTo>
                <a:lnTo>
                  <a:pt x="1135316" y="60490"/>
                </a:lnTo>
                <a:lnTo>
                  <a:pt x="1135235" y="50126"/>
                </a:lnTo>
                <a:lnTo>
                  <a:pt x="1134427" y="45554"/>
                </a:lnTo>
                <a:lnTo>
                  <a:pt x="1132649" y="40639"/>
                </a:lnTo>
                <a:lnTo>
                  <a:pt x="1131036" y="35902"/>
                </a:lnTo>
                <a:lnTo>
                  <a:pt x="1128166" y="31965"/>
                </a:lnTo>
                <a:lnTo>
                  <a:pt x="1125694" y="30098"/>
                </a:lnTo>
                <a:close/>
              </a:path>
              <a:path w="1627504" h="111760">
                <a:moveTo>
                  <a:pt x="1115288" y="24256"/>
                </a:moveTo>
                <a:lnTo>
                  <a:pt x="1106322" y="24256"/>
                </a:lnTo>
                <a:lnTo>
                  <a:pt x="1103401" y="24726"/>
                </a:lnTo>
                <a:lnTo>
                  <a:pt x="1100772" y="25679"/>
                </a:lnTo>
                <a:lnTo>
                  <a:pt x="1098232" y="26542"/>
                </a:lnTo>
                <a:lnTo>
                  <a:pt x="1096073" y="27584"/>
                </a:lnTo>
                <a:lnTo>
                  <a:pt x="1094295" y="28803"/>
                </a:lnTo>
                <a:lnTo>
                  <a:pt x="1123981" y="28803"/>
                </a:lnTo>
                <a:lnTo>
                  <a:pt x="1120114" y="25780"/>
                </a:lnTo>
                <a:lnTo>
                  <a:pt x="1115288" y="24256"/>
                </a:lnTo>
                <a:close/>
              </a:path>
              <a:path w="1627504" h="111760">
                <a:moveTo>
                  <a:pt x="1155382" y="25780"/>
                </a:moveTo>
                <a:lnTo>
                  <a:pt x="1149032" y="25780"/>
                </a:lnTo>
                <a:lnTo>
                  <a:pt x="1149032" y="68452"/>
                </a:lnTo>
                <a:lnTo>
                  <a:pt x="1149464" y="72047"/>
                </a:lnTo>
                <a:lnTo>
                  <a:pt x="1153007" y="83477"/>
                </a:lnTo>
                <a:lnTo>
                  <a:pt x="1159700" y="87883"/>
                </a:lnTo>
                <a:lnTo>
                  <a:pt x="1174610" y="87883"/>
                </a:lnTo>
                <a:lnTo>
                  <a:pt x="1178242" y="87160"/>
                </a:lnTo>
                <a:lnTo>
                  <a:pt x="1184173" y="84366"/>
                </a:lnTo>
                <a:lnTo>
                  <a:pt x="1186751" y="82676"/>
                </a:lnTo>
                <a:lnTo>
                  <a:pt x="1187465" y="82041"/>
                </a:lnTo>
                <a:lnTo>
                  <a:pt x="1167612" y="82041"/>
                </a:lnTo>
                <a:lnTo>
                  <a:pt x="1164526" y="81318"/>
                </a:lnTo>
                <a:lnTo>
                  <a:pt x="1159637" y="78447"/>
                </a:lnTo>
                <a:lnTo>
                  <a:pt x="1157846" y="76136"/>
                </a:lnTo>
                <a:lnTo>
                  <a:pt x="1156652" y="72923"/>
                </a:lnTo>
                <a:lnTo>
                  <a:pt x="1155801" y="70891"/>
                </a:lnTo>
                <a:lnTo>
                  <a:pt x="1155473" y="68452"/>
                </a:lnTo>
                <a:lnTo>
                  <a:pt x="1155382" y="25780"/>
                </a:lnTo>
                <a:close/>
              </a:path>
              <a:path w="1627504" h="111760">
                <a:moveTo>
                  <a:pt x="1195260" y="80644"/>
                </a:moveTo>
                <a:lnTo>
                  <a:pt x="1189037" y="80644"/>
                </a:lnTo>
                <a:lnTo>
                  <a:pt x="1189545" y="86359"/>
                </a:lnTo>
                <a:lnTo>
                  <a:pt x="1195260" y="86359"/>
                </a:lnTo>
                <a:lnTo>
                  <a:pt x="1195260" y="80644"/>
                </a:lnTo>
                <a:close/>
              </a:path>
              <a:path w="1627504" h="111760">
                <a:moveTo>
                  <a:pt x="1195260" y="25780"/>
                </a:moveTo>
                <a:lnTo>
                  <a:pt x="1189037" y="25780"/>
                </a:lnTo>
                <a:lnTo>
                  <a:pt x="1189037" y="74193"/>
                </a:lnTo>
                <a:lnTo>
                  <a:pt x="1186497" y="76479"/>
                </a:lnTo>
                <a:lnTo>
                  <a:pt x="1183855" y="78320"/>
                </a:lnTo>
                <a:lnTo>
                  <a:pt x="1181061" y="79755"/>
                </a:lnTo>
                <a:lnTo>
                  <a:pt x="1178204" y="81279"/>
                </a:lnTo>
                <a:lnTo>
                  <a:pt x="1174965" y="82041"/>
                </a:lnTo>
                <a:lnTo>
                  <a:pt x="1187465" y="82041"/>
                </a:lnTo>
                <a:lnTo>
                  <a:pt x="1189037" y="80644"/>
                </a:lnTo>
                <a:lnTo>
                  <a:pt x="1195260" y="80644"/>
                </a:lnTo>
                <a:lnTo>
                  <a:pt x="1195260" y="25780"/>
                </a:lnTo>
                <a:close/>
              </a:path>
              <a:path w="1627504" h="111760">
                <a:moveTo>
                  <a:pt x="1219136" y="25780"/>
                </a:moveTo>
                <a:lnTo>
                  <a:pt x="1212786" y="25780"/>
                </a:lnTo>
                <a:lnTo>
                  <a:pt x="1212786" y="86359"/>
                </a:lnTo>
                <a:lnTo>
                  <a:pt x="1219136" y="86359"/>
                </a:lnTo>
                <a:lnTo>
                  <a:pt x="1219136" y="25780"/>
                </a:lnTo>
                <a:close/>
              </a:path>
              <a:path w="1627504" h="111760">
                <a:moveTo>
                  <a:pt x="1217104" y="2920"/>
                </a:moveTo>
                <a:lnTo>
                  <a:pt x="1214564" y="2920"/>
                </a:lnTo>
                <a:lnTo>
                  <a:pt x="1213459" y="3390"/>
                </a:lnTo>
                <a:lnTo>
                  <a:pt x="1211681" y="5168"/>
                </a:lnTo>
                <a:lnTo>
                  <a:pt x="1211262" y="6350"/>
                </a:lnTo>
                <a:lnTo>
                  <a:pt x="1211290" y="9563"/>
                </a:lnTo>
                <a:lnTo>
                  <a:pt x="1211732" y="10756"/>
                </a:lnTo>
                <a:lnTo>
                  <a:pt x="1213510" y="12534"/>
                </a:lnTo>
                <a:lnTo>
                  <a:pt x="1214564" y="12953"/>
                </a:lnTo>
                <a:lnTo>
                  <a:pt x="1217193" y="12953"/>
                </a:lnTo>
                <a:lnTo>
                  <a:pt x="1218285" y="12534"/>
                </a:lnTo>
                <a:lnTo>
                  <a:pt x="1219987" y="10833"/>
                </a:lnTo>
                <a:lnTo>
                  <a:pt x="1220406" y="9563"/>
                </a:lnTo>
                <a:lnTo>
                  <a:pt x="1220406" y="6350"/>
                </a:lnTo>
                <a:lnTo>
                  <a:pt x="1219949" y="5118"/>
                </a:lnTo>
                <a:lnTo>
                  <a:pt x="1218171" y="3340"/>
                </a:lnTo>
                <a:lnTo>
                  <a:pt x="1217104" y="2920"/>
                </a:lnTo>
                <a:close/>
              </a:path>
              <a:path w="1627504" h="111760">
                <a:moveTo>
                  <a:pt x="1242377" y="1650"/>
                </a:moveTo>
                <a:lnTo>
                  <a:pt x="1236027" y="1650"/>
                </a:lnTo>
                <a:lnTo>
                  <a:pt x="1236027" y="77812"/>
                </a:lnTo>
                <a:lnTo>
                  <a:pt x="1236208" y="79667"/>
                </a:lnTo>
                <a:lnTo>
                  <a:pt x="1236535" y="81279"/>
                </a:lnTo>
                <a:lnTo>
                  <a:pt x="1236814" y="83146"/>
                </a:lnTo>
                <a:lnTo>
                  <a:pt x="1237805" y="84708"/>
                </a:lnTo>
                <a:lnTo>
                  <a:pt x="1239519" y="85978"/>
                </a:lnTo>
                <a:lnTo>
                  <a:pt x="1241259" y="87160"/>
                </a:lnTo>
                <a:lnTo>
                  <a:pt x="1243647" y="87756"/>
                </a:lnTo>
                <a:lnTo>
                  <a:pt x="1247965" y="87756"/>
                </a:lnTo>
                <a:lnTo>
                  <a:pt x="1249451" y="87541"/>
                </a:lnTo>
                <a:lnTo>
                  <a:pt x="1251140" y="87121"/>
                </a:lnTo>
                <a:lnTo>
                  <a:pt x="1251902" y="86956"/>
                </a:lnTo>
                <a:lnTo>
                  <a:pt x="1252601" y="86766"/>
                </a:lnTo>
                <a:lnTo>
                  <a:pt x="1253870" y="86359"/>
                </a:lnTo>
                <a:lnTo>
                  <a:pt x="1254480" y="86080"/>
                </a:lnTo>
                <a:lnTo>
                  <a:pt x="1255077" y="85763"/>
                </a:lnTo>
                <a:lnTo>
                  <a:pt x="1254370" y="82676"/>
                </a:lnTo>
                <a:lnTo>
                  <a:pt x="1245387" y="82676"/>
                </a:lnTo>
                <a:lnTo>
                  <a:pt x="1243939" y="82041"/>
                </a:lnTo>
                <a:lnTo>
                  <a:pt x="1242669" y="79667"/>
                </a:lnTo>
                <a:lnTo>
                  <a:pt x="1242407" y="77812"/>
                </a:lnTo>
                <a:lnTo>
                  <a:pt x="1242377" y="1650"/>
                </a:lnTo>
                <a:close/>
              </a:path>
              <a:path w="1627504" h="111760">
                <a:moveTo>
                  <a:pt x="1253934" y="80771"/>
                </a:moveTo>
                <a:lnTo>
                  <a:pt x="1251394" y="82041"/>
                </a:lnTo>
                <a:lnTo>
                  <a:pt x="1249286" y="82676"/>
                </a:lnTo>
                <a:lnTo>
                  <a:pt x="1254370" y="82676"/>
                </a:lnTo>
                <a:lnTo>
                  <a:pt x="1253934" y="80771"/>
                </a:lnTo>
                <a:close/>
              </a:path>
              <a:path w="1627504" h="111760">
                <a:moveTo>
                  <a:pt x="1291742" y="24256"/>
                </a:moveTo>
                <a:lnTo>
                  <a:pt x="1283957" y="24256"/>
                </a:lnTo>
                <a:lnTo>
                  <a:pt x="1280274" y="25057"/>
                </a:lnTo>
                <a:lnTo>
                  <a:pt x="1277048" y="26669"/>
                </a:lnTo>
                <a:lnTo>
                  <a:pt x="1273746" y="28270"/>
                </a:lnTo>
                <a:lnTo>
                  <a:pt x="1270990" y="30479"/>
                </a:lnTo>
                <a:lnTo>
                  <a:pt x="1268689" y="33400"/>
                </a:lnTo>
                <a:lnTo>
                  <a:pt x="1266507" y="36067"/>
                </a:lnTo>
                <a:lnTo>
                  <a:pt x="1264729" y="39408"/>
                </a:lnTo>
                <a:lnTo>
                  <a:pt x="1263459" y="43306"/>
                </a:lnTo>
                <a:lnTo>
                  <a:pt x="1262189" y="47116"/>
                </a:lnTo>
                <a:lnTo>
                  <a:pt x="1261554" y="51307"/>
                </a:lnTo>
                <a:lnTo>
                  <a:pt x="1261554" y="60617"/>
                </a:lnTo>
                <a:lnTo>
                  <a:pt x="1262316" y="65493"/>
                </a:lnTo>
                <a:lnTo>
                  <a:pt x="1263840" y="70484"/>
                </a:lnTo>
                <a:lnTo>
                  <a:pt x="1265199" y="75310"/>
                </a:lnTo>
                <a:lnTo>
                  <a:pt x="1267904" y="79413"/>
                </a:lnTo>
                <a:lnTo>
                  <a:pt x="1275943" y="86105"/>
                </a:lnTo>
                <a:lnTo>
                  <a:pt x="1280820" y="87756"/>
                </a:lnTo>
                <a:lnTo>
                  <a:pt x="1290218" y="87756"/>
                </a:lnTo>
                <a:lnTo>
                  <a:pt x="1293342" y="87121"/>
                </a:lnTo>
                <a:lnTo>
                  <a:pt x="1298422" y="84670"/>
                </a:lnTo>
                <a:lnTo>
                  <a:pt x="1300670" y="83057"/>
                </a:lnTo>
                <a:lnTo>
                  <a:pt x="1301559" y="82168"/>
                </a:lnTo>
                <a:lnTo>
                  <a:pt x="1284274" y="82168"/>
                </a:lnTo>
                <a:lnTo>
                  <a:pt x="1281493" y="81533"/>
                </a:lnTo>
                <a:lnTo>
                  <a:pt x="1279042" y="80263"/>
                </a:lnTo>
                <a:lnTo>
                  <a:pt x="1276692" y="79159"/>
                </a:lnTo>
                <a:lnTo>
                  <a:pt x="1274660" y="77431"/>
                </a:lnTo>
                <a:lnTo>
                  <a:pt x="1267904" y="52323"/>
                </a:lnTo>
                <a:lnTo>
                  <a:pt x="1268539" y="48386"/>
                </a:lnTo>
                <a:lnTo>
                  <a:pt x="1271066" y="40347"/>
                </a:lnTo>
                <a:lnTo>
                  <a:pt x="1273390" y="36918"/>
                </a:lnTo>
                <a:lnTo>
                  <a:pt x="1280058" y="31241"/>
                </a:lnTo>
                <a:lnTo>
                  <a:pt x="1284097" y="29844"/>
                </a:lnTo>
                <a:lnTo>
                  <a:pt x="1309052" y="29844"/>
                </a:lnTo>
                <a:lnTo>
                  <a:pt x="1309052" y="28193"/>
                </a:lnTo>
                <a:lnTo>
                  <a:pt x="1302702" y="28193"/>
                </a:lnTo>
                <a:lnTo>
                  <a:pt x="1301356" y="27266"/>
                </a:lnTo>
                <a:lnTo>
                  <a:pt x="1299451" y="26377"/>
                </a:lnTo>
                <a:lnTo>
                  <a:pt x="1296987" y="25526"/>
                </a:lnTo>
                <a:lnTo>
                  <a:pt x="1294701" y="24676"/>
                </a:lnTo>
                <a:lnTo>
                  <a:pt x="1291742" y="24256"/>
                </a:lnTo>
                <a:close/>
              </a:path>
              <a:path w="1627504" h="111760">
                <a:moveTo>
                  <a:pt x="1309052" y="81025"/>
                </a:moveTo>
                <a:lnTo>
                  <a:pt x="1302702" y="81025"/>
                </a:lnTo>
                <a:lnTo>
                  <a:pt x="1303337" y="86359"/>
                </a:lnTo>
                <a:lnTo>
                  <a:pt x="1309052" y="86359"/>
                </a:lnTo>
                <a:lnTo>
                  <a:pt x="1309052" y="81025"/>
                </a:lnTo>
                <a:close/>
              </a:path>
              <a:path w="1627504" h="111760">
                <a:moveTo>
                  <a:pt x="1309052" y="29844"/>
                </a:moveTo>
                <a:lnTo>
                  <a:pt x="1291780" y="29844"/>
                </a:lnTo>
                <a:lnTo>
                  <a:pt x="1294472" y="30352"/>
                </a:lnTo>
                <a:lnTo>
                  <a:pt x="1299298" y="32296"/>
                </a:lnTo>
                <a:lnTo>
                  <a:pt x="1301178" y="33400"/>
                </a:lnTo>
                <a:lnTo>
                  <a:pt x="1302702" y="34670"/>
                </a:lnTo>
                <a:lnTo>
                  <a:pt x="1302702" y="74294"/>
                </a:lnTo>
                <a:lnTo>
                  <a:pt x="1300848" y="76580"/>
                </a:lnTo>
                <a:lnTo>
                  <a:pt x="1298663" y="78447"/>
                </a:lnTo>
                <a:lnTo>
                  <a:pt x="1296123" y="79882"/>
                </a:lnTo>
                <a:lnTo>
                  <a:pt x="1293520" y="81406"/>
                </a:lnTo>
                <a:lnTo>
                  <a:pt x="1290599" y="82168"/>
                </a:lnTo>
                <a:lnTo>
                  <a:pt x="1301559" y="82168"/>
                </a:lnTo>
                <a:lnTo>
                  <a:pt x="1302702" y="81025"/>
                </a:lnTo>
                <a:lnTo>
                  <a:pt x="1309052" y="81025"/>
                </a:lnTo>
                <a:lnTo>
                  <a:pt x="1309052" y="29844"/>
                </a:lnTo>
                <a:close/>
              </a:path>
              <a:path w="1627504" h="111760">
                <a:moveTo>
                  <a:pt x="1309052" y="1650"/>
                </a:moveTo>
                <a:lnTo>
                  <a:pt x="1302702" y="1650"/>
                </a:lnTo>
                <a:lnTo>
                  <a:pt x="1302702" y="28193"/>
                </a:lnTo>
                <a:lnTo>
                  <a:pt x="1309052" y="28193"/>
                </a:lnTo>
                <a:lnTo>
                  <a:pt x="1309052" y="1650"/>
                </a:lnTo>
                <a:close/>
              </a:path>
              <a:path w="1627504" h="111760">
                <a:moveTo>
                  <a:pt x="1332928" y="25780"/>
                </a:moveTo>
                <a:lnTo>
                  <a:pt x="1326578" y="25780"/>
                </a:lnTo>
                <a:lnTo>
                  <a:pt x="1326578" y="86359"/>
                </a:lnTo>
                <a:lnTo>
                  <a:pt x="1332928" y="86359"/>
                </a:lnTo>
                <a:lnTo>
                  <a:pt x="1332928" y="25780"/>
                </a:lnTo>
                <a:close/>
              </a:path>
              <a:path w="1627504" h="111760">
                <a:moveTo>
                  <a:pt x="1330896" y="2920"/>
                </a:moveTo>
                <a:lnTo>
                  <a:pt x="1328356" y="2920"/>
                </a:lnTo>
                <a:lnTo>
                  <a:pt x="1327251" y="3390"/>
                </a:lnTo>
                <a:lnTo>
                  <a:pt x="1325473" y="5168"/>
                </a:lnTo>
                <a:lnTo>
                  <a:pt x="1325054" y="6350"/>
                </a:lnTo>
                <a:lnTo>
                  <a:pt x="1325082" y="9563"/>
                </a:lnTo>
                <a:lnTo>
                  <a:pt x="1325524" y="10756"/>
                </a:lnTo>
                <a:lnTo>
                  <a:pt x="1327302" y="12534"/>
                </a:lnTo>
                <a:lnTo>
                  <a:pt x="1328356" y="12953"/>
                </a:lnTo>
                <a:lnTo>
                  <a:pt x="1330985" y="12953"/>
                </a:lnTo>
                <a:lnTo>
                  <a:pt x="1332090" y="12534"/>
                </a:lnTo>
                <a:lnTo>
                  <a:pt x="1333779" y="10833"/>
                </a:lnTo>
                <a:lnTo>
                  <a:pt x="1334198" y="9563"/>
                </a:lnTo>
                <a:lnTo>
                  <a:pt x="1334198" y="6350"/>
                </a:lnTo>
                <a:lnTo>
                  <a:pt x="1333741" y="5118"/>
                </a:lnTo>
                <a:lnTo>
                  <a:pt x="1331963" y="3340"/>
                </a:lnTo>
                <a:lnTo>
                  <a:pt x="1330896" y="2920"/>
                </a:lnTo>
                <a:close/>
              </a:path>
              <a:path w="1627504" h="111760">
                <a:moveTo>
                  <a:pt x="1356029" y="25780"/>
                </a:moveTo>
                <a:lnTo>
                  <a:pt x="1350327" y="25780"/>
                </a:lnTo>
                <a:lnTo>
                  <a:pt x="1350327" y="86359"/>
                </a:lnTo>
                <a:lnTo>
                  <a:pt x="1356677" y="86359"/>
                </a:lnTo>
                <a:lnTo>
                  <a:pt x="1356677" y="37947"/>
                </a:lnTo>
                <a:lnTo>
                  <a:pt x="1359217" y="35661"/>
                </a:lnTo>
                <a:lnTo>
                  <a:pt x="1361871" y="33820"/>
                </a:lnTo>
                <a:lnTo>
                  <a:pt x="1366370" y="31495"/>
                </a:lnTo>
                <a:lnTo>
                  <a:pt x="1356677" y="31495"/>
                </a:lnTo>
                <a:lnTo>
                  <a:pt x="1356029" y="25780"/>
                </a:lnTo>
                <a:close/>
              </a:path>
              <a:path w="1627504" h="111760">
                <a:moveTo>
                  <a:pt x="1392147" y="30098"/>
                </a:moveTo>
                <a:lnTo>
                  <a:pt x="1382102" y="30098"/>
                </a:lnTo>
                <a:lnTo>
                  <a:pt x="1387017" y="33235"/>
                </a:lnTo>
                <a:lnTo>
                  <a:pt x="1389189" y="39471"/>
                </a:lnTo>
                <a:lnTo>
                  <a:pt x="1389951" y="41592"/>
                </a:lnTo>
                <a:lnTo>
                  <a:pt x="1390278" y="44297"/>
                </a:lnTo>
                <a:lnTo>
                  <a:pt x="1390332" y="86359"/>
                </a:lnTo>
                <a:lnTo>
                  <a:pt x="1396682" y="86359"/>
                </a:lnTo>
                <a:lnTo>
                  <a:pt x="1396580" y="44297"/>
                </a:lnTo>
                <a:lnTo>
                  <a:pt x="1396161" y="40665"/>
                </a:lnTo>
                <a:lnTo>
                  <a:pt x="1395831" y="39027"/>
                </a:lnTo>
                <a:lnTo>
                  <a:pt x="1394142" y="33108"/>
                </a:lnTo>
                <a:lnTo>
                  <a:pt x="1392147" y="30098"/>
                </a:lnTo>
                <a:close/>
              </a:path>
              <a:path w="1627504" h="111760">
                <a:moveTo>
                  <a:pt x="1380858" y="24256"/>
                </a:moveTo>
                <a:lnTo>
                  <a:pt x="1371498" y="24256"/>
                </a:lnTo>
                <a:lnTo>
                  <a:pt x="1367942" y="24980"/>
                </a:lnTo>
                <a:lnTo>
                  <a:pt x="1364665" y="26415"/>
                </a:lnTo>
                <a:lnTo>
                  <a:pt x="1363052" y="27089"/>
                </a:lnTo>
                <a:lnTo>
                  <a:pt x="1361592" y="27876"/>
                </a:lnTo>
                <a:lnTo>
                  <a:pt x="1358988" y="29654"/>
                </a:lnTo>
                <a:lnTo>
                  <a:pt x="1357782" y="30568"/>
                </a:lnTo>
                <a:lnTo>
                  <a:pt x="1356677" y="31495"/>
                </a:lnTo>
                <a:lnTo>
                  <a:pt x="1366370" y="31495"/>
                </a:lnTo>
                <a:lnTo>
                  <a:pt x="1367599" y="30860"/>
                </a:lnTo>
                <a:lnTo>
                  <a:pt x="1370876" y="30098"/>
                </a:lnTo>
                <a:lnTo>
                  <a:pt x="1392147" y="30098"/>
                </a:lnTo>
                <a:lnTo>
                  <a:pt x="1391919" y="29756"/>
                </a:lnTo>
                <a:lnTo>
                  <a:pt x="1388706" y="27558"/>
                </a:lnTo>
                <a:lnTo>
                  <a:pt x="1385341" y="25361"/>
                </a:lnTo>
                <a:lnTo>
                  <a:pt x="1380858" y="24256"/>
                </a:lnTo>
                <a:close/>
              </a:path>
              <a:path w="1627504" h="111760">
                <a:moveTo>
                  <a:pt x="1415478" y="100964"/>
                </a:moveTo>
                <a:lnTo>
                  <a:pt x="1413573" y="106806"/>
                </a:lnTo>
                <a:lnTo>
                  <a:pt x="1414678" y="107657"/>
                </a:lnTo>
                <a:lnTo>
                  <a:pt x="1417256" y="108623"/>
                </a:lnTo>
                <a:lnTo>
                  <a:pt x="1425562" y="110909"/>
                </a:lnTo>
                <a:lnTo>
                  <a:pt x="1429702" y="111505"/>
                </a:lnTo>
                <a:lnTo>
                  <a:pt x="1442237" y="111505"/>
                </a:lnTo>
                <a:lnTo>
                  <a:pt x="1448422" y="109435"/>
                </a:lnTo>
                <a:lnTo>
                  <a:pt x="1451714" y="105917"/>
                </a:lnTo>
                <a:lnTo>
                  <a:pt x="1429791" y="105917"/>
                </a:lnTo>
                <a:lnTo>
                  <a:pt x="1426146" y="105371"/>
                </a:lnTo>
                <a:lnTo>
                  <a:pt x="1423098" y="104266"/>
                </a:lnTo>
                <a:lnTo>
                  <a:pt x="1420050" y="103327"/>
                </a:lnTo>
                <a:lnTo>
                  <a:pt x="1417510" y="102234"/>
                </a:lnTo>
                <a:lnTo>
                  <a:pt x="1415478" y="100964"/>
                </a:lnTo>
                <a:close/>
              </a:path>
              <a:path w="1627504" h="111760">
                <a:moveTo>
                  <a:pt x="1458150" y="83311"/>
                </a:moveTo>
                <a:lnTo>
                  <a:pt x="1451800" y="83311"/>
                </a:lnTo>
                <a:lnTo>
                  <a:pt x="1451800" y="94068"/>
                </a:lnTo>
                <a:lnTo>
                  <a:pt x="1450365" y="98717"/>
                </a:lnTo>
                <a:lnTo>
                  <a:pt x="1444612" y="104482"/>
                </a:lnTo>
                <a:lnTo>
                  <a:pt x="1440116" y="105917"/>
                </a:lnTo>
                <a:lnTo>
                  <a:pt x="1451714" y="105917"/>
                </a:lnTo>
                <a:lnTo>
                  <a:pt x="1452308" y="105282"/>
                </a:lnTo>
                <a:lnTo>
                  <a:pt x="1456207" y="101307"/>
                </a:lnTo>
                <a:lnTo>
                  <a:pt x="1458150" y="95923"/>
                </a:lnTo>
                <a:lnTo>
                  <a:pt x="1458150" y="83311"/>
                </a:lnTo>
                <a:close/>
              </a:path>
              <a:path w="1627504" h="111760">
                <a:moveTo>
                  <a:pt x="1443634" y="24256"/>
                </a:moveTo>
                <a:lnTo>
                  <a:pt x="1435506" y="24256"/>
                </a:lnTo>
                <a:lnTo>
                  <a:pt x="1431061" y="25234"/>
                </a:lnTo>
                <a:lnTo>
                  <a:pt x="1410652" y="49402"/>
                </a:lnTo>
                <a:lnTo>
                  <a:pt x="1410652" y="61340"/>
                </a:lnTo>
                <a:lnTo>
                  <a:pt x="1411338" y="65785"/>
                </a:lnTo>
                <a:lnTo>
                  <a:pt x="1412684" y="69595"/>
                </a:lnTo>
                <a:lnTo>
                  <a:pt x="1413975" y="73532"/>
                </a:lnTo>
                <a:lnTo>
                  <a:pt x="1415732" y="76796"/>
                </a:lnTo>
                <a:lnTo>
                  <a:pt x="1420304" y="82207"/>
                </a:lnTo>
                <a:lnTo>
                  <a:pt x="1423022" y="84239"/>
                </a:lnTo>
                <a:lnTo>
                  <a:pt x="1426146" y="85597"/>
                </a:lnTo>
                <a:lnTo>
                  <a:pt x="1429283" y="87033"/>
                </a:lnTo>
                <a:lnTo>
                  <a:pt x="1432623" y="87756"/>
                </a:lnTo>
                <a:lnTo>
                  <a:pt x="1439570" y="87756"/>
                </a:lnTo>
                <a:lnTo>
                  <a:pt x="1442656" y="87287"/>
                </a:lnTo>
                <a:lnTo>
                  <a:pt x="1447990" y="85509"/>
                </a:lnTo>
                <a:lnTo>
                  <a:pt x="1450111" y="84493"/>
                </a:lnTo>
                <a:lnTo>
                  <a:pt x="1451800" y="83311"/>
                </a:lnTo>
                <a:lnTo>
                  <a:pt x="1458150" y="83311"/>
                </a:lnTo>
                <a:lnTo>
                  <a:pt x="1458150" y="82168"/>
                </a:lnTo>
                <a:lnTo>
                  <a:pt x="1434617" y="82168"/>
                </a:lnTo>
                <a:lnTo>
                  <a:pt x="1431988" y="81622"/>
                </a:lnTo>
                <a:lnTo>
                  <a:pt x="1429702" y="80517"/>
                </a:lnTo>
                <a:lnTo>
                  <a:pt x="1427162" y="79336"/>
                </a:lnTo>
                <a:lnTo>
                  <a:pt x="1424965" y="77673"/>
                </a:lnTo>
                <a:lnTo>
                  <a:pt x="1417002" y="52285"/>
                </a:lnTo>
                <a:lnTo>
                  <a:pt x="1417637" y="48513"/>
                </a:lnTo>
                <a:lnTo>
                  <a:pt x="1418907" y="45211"/>
                </a:lnTo>
                <a:lnTo>
                  <a:pt x="1420101" y="41909"/>
                </a:lnTo>
                <a:lnTo>
                  <a:pt x="1437030" y="29844"/>
                </a:lnTo>
                <a:lnTo>
                  <a:pt x="1458150" y="29844"/>
                </a:lnTo>
                <a:lnTo>
                  <a:pt x="1458150" y="26542"/>
                </a:lnTo>
                <a:lnTo>
                  <a:pt x="1456207" y="26034"/>
                </a:lnTo>
                <a:lnTo>
                  <a:pt x="1453578" y="25526"/>
                </a:lnTo>
                <a:lnTo>
                  <a:pt x="1447152" y="24510"/>
                </a:lnTo>
                <a:lnTo>
                  <a:pt x="1443634" y="24256"/>
                </a:lnTo>
                <a:close/>
              </a:path>
              <a:path w="1627504" h="111760">
                <a:moveTo>
                  <a:pt x="1458150" y="29844"/>
                </a:moveTo>
                <a:lnTo>
                  <a:pt x="1437030" y="29844"/>
                </a:lnTo>
                <a:lnTo>
                  <a:pt x="1443481" y="29971"/>
                </a:lnTo>
                <a:lnTo>
                  <a:pt x="1445704" y="30187"/>
                </a:lnTo>
                <a:lnTo>
                  <a:pt x="1448498" y="30606"/>
                </a:lnTo>
                <a:lnTo>
                  <a:pt x="1450200" y="30949"/>
                </a:lnTo>
                <a:lnTo>
                  <a:pt x="1451800" y="31368"/>
                </a:lnTo>
                <a:lnTo>
                  <a:pt x="1451712" y="76796"/>
                </a:lnTo>
                <a:lnTo>
                  <a:pt x="1450454" y="78066"/>
                </a:lnTo>
                <a:lnTo>
                  <a:pt x="1448460" y="79336"/>
                </a:lnTo>
                <a:lnTo>
                  <a:pt x="1443380" y="81622"/>
                </a:lnTo>
                <a:lnTo>
                  <a:pt x="1440624" y="82168"/>
                </a:lnTo>
                <a:lnTo>
                  <a:pt x="1458150" y="82168"/>
                </a:lnTo>
                <a:lnTo>
                  <a:pt x="1458150" y="29844"/>
                </a:lnTo>
                <a:close/>
              </a:path>
              <a:path w="1627504" h="111760">
                <a:moveTo>
                  <a:pt x="1472374" y="75437"/>
                </a:moveTo>
                <a:lnTo>
                  <a:pt x="1470175" y="80644"/>
                </a:lnTo>
                <a:lnTo>
                  <a:pt x="1470050" y="81241"/>
                </a:lnTo>
                <a:lnTo>
                  <a:pt x="1471320" y="82511"/>
                </a:lnTo>
                <a:lnTo>
                  <a:pt x="1473517" y="83946"/>
                </a:lnTo>
                <a:lnTo>
                  <a:pt x="1479626" y="86994"/>
                </a:lnTo>
                <a:lnTo>
                  <a:pt x="1483639" y="87756"/>
                </a:lnTo>
                <a:lnTo>
                  <a:pt x="1491424" y="87756"/>
                </a:lnTo>
                <a:lnTo>
                  <a:pt x="1494396" y="87248"/>
                </a:lnTo>
                <a:lnTo>
                  <a:pt x="1497520" y="86232"/>
                </a:lnTo>
                <a:lnTo>
                  <a:pt x="1500492" y="85382"/>
                </a:lnTo>
                <a:lnTo>
                  <a:pt x="1503070" y="83527"/>
                </a:lnTo>
                <a:lnTo>
                  <a:pt x="1504106" y="82168"/>
                </a:lnTo>
                <a:lnTo>
                  <a:pt x="1484820" y="82168"/>
                </a:lnTo>
                <a:lnTo>
                  <a:pt x="1481518" y="81406"/>
                </a:lnTo>
                <a:lnTo>
                  <a:pt x="1475930" y="78358"/>
                </a:lnTo>
                <a:lnTo>
                  <a:pt x="1473822" y="76873"/>
                </a:lnTo>
                <a:lnTo>
                  <a:pt x="1472374" y="75437"/>
                </a:lnTo>
                <a:close/>
              </a:path>
              <a:path w="1627504" h="111760">
                <a:moveTo>
                  <a:pt x="1493837" y="24256"/>
                </a:moveTo>
                <a:lnTo>
                  <a:pt x="1486471" y="24256"/>
                </a:lnTo>
                <a:lnTo>
                  <a:pt x="1483601" y="24803"/>
                </a:lnTo>
                <a:lnTo>
                  <a:pt x="1480883" y="25907"/>
                </a:lnTo>
                <a:lnTo>
                  <a:pt x="1478089" y="26923"/>
                </a:lnTo>
                <a:lnTo>
                  <a:pt x="1475803" y="28575"/>
                </a:lnTo>
                <a:lnTo>
                  <a:pt x="1472247" y="33146"/>
                </a:lnTo>
                <a:lnTo>
                  <a:pt x="1471358" y="35902"/>
                </a:lnTo>
                <a:lnTo>
                  <a:pt x="1471358" y="43433"/>
                </a:lnTo>
                <a:lnTo>
                  <a:pt x="1492491" y="58000"/>
                </a:lnTo>
                <a:lnTo>
                  <a:pt x="1496504" y="60197"/>
                </a:lnTo>
                <a:lnTo>
                  <a:pt x="1501000" y="64681"/>
                </a:lnTo>
                <a:lnTo>
                  <a:pt x="1502092" y="67563"/>
                </a:lnTo>
                <a:lnTo>
                  <a:pt x="1502092" y="74764"/>
                </a:lnTo>
                <a:lnTo>
                  <a:pt x="1500911" y="77508"/>
                </a:lnTo>
                <a:lnTo>
                  <a:pt x="1498536" y="79375"/>
                </a:lnTo>
                <a:lnTo>
                  <a:pt x="1496339" y="81241"/>
                </a:lnTo>
                <a:lnTo>
                  <a:pt x="1493037" y="82168"/>
                </a:lnTo>
                <a:lnTo>
                  <a:pt x="1504106" y="82168"/>
                </a:lnTo>
                <a:lnTo>
                  <a:pt x="1505267" y="80644"/>
                </a:lnTo>
                <a:lnTo>
                  <a:pt x="1507388" y="78016"/>
                </a:lnTo>
                <a:lnTo>
                  <a:pt x="1508414" y="74764"/>
                </a:lnTo>
                <a:lnTo>
                  <a:pt x="1508442" y="65443"/>
                </a:lnTo>
                <a:lnTo>
                  <a:pt x="1507096" y="61379"/>
                </a:lnTo>
                <a:lnTo>
                  <a:pt x="1486471" y="49275"/>
                </a:lnTo>
                <a:lnTo>
                  <a:pt x="1482623" y="47409"/>
                </a:lnTo>
                <a:lnTo>
                  <a:pt x="1480756" y="45719"/>
                </a:lnTo>
                <a:lnTo>
                  <a:pt x="1478724" y="44030"/>
                </a:lnTo>
                <a:lnTo>
                  <a:pt x="1477708" y="41694"/>
                </a:lnTo>
                <a:lnTo>
                  <a:pt x="1477758" y="35902"/>
                </a:lnTo>
                <a:lnTo>
                  <a:pt x="1478648" y="33870"/>
                </a:lnTo>
                <a:lnTo>
                  <a:pt x="1482458" y="30568"/>
                </a:lnTo>
                <a:lnTo>
                  <a:pt x="1485290" y="29717"/>
                </a:lnTo>
                <a:lnTo>
                  <a:pt x="1506156" y="29717"/>
                </a:lnTo>
                <a:lnTo>
                  <a:pt x="1503667" y="27978"/>
                </a:lnTo>
                <a:lnTo>
                  <a:pt x="1497571" y="25018"/>
                </a:lnTo>
                <a:lnTo>
                  <a:pt x="1493837" y="24256"/>
                </a:lnTo>
                <a:close/>
              </a:path>
              <a:path w="1627504" h="111760">
                <a:moveTo>
                  <a:pt x="1506156" y="29717"/>
                </a:moveTo>
                <a:lnTo>
                  <a:pt x="1492148" y="29717"/>
                </a:lnTo>
                <a:lnTo>
                  <a:pt x="1495031" y="30314"/>
                </a:lnTo>
                <a:lnTo>
                  <a:pt x="1497647" y="31495"/>
                </a:lnTo>
                <a:lnTo>
                  <a:pt x="1505140" y="36321"/>
                </a:lnTo>
                <a:lnTo>
                  <a:pt x="1507807" y="31368"/>
                </a:lnTo>
                <a:lnTo>
                  <a:pt x="1506156" y="29717"/>
                </a:lnTo>
                <a:close/>
              </a:path>
              <a:path w="1627504" h="111760">
                <a:moveTo>
                  <a:pt x="1563700" y="25780"/>
                </a:moveTo>
                <a:lnTo>
                  <a:pt x="1557350" y="25780"/>
                </a:lnTo>
                <a:lnTo>
                  <a:pt x="1557350" y="86359"/>
                </a:lnTo>
                <a:lnTo>
                  <a:pt x="1563700" y="86359"/>
                </a:lnTo>
                <a:lnTo>
                  <a:pt x="1563700" y="25780"/>
                </a:lnTo>
                <a:close/>
              </a:path>
              <a:path w="1627504" h="111760">
                <a:moveTo>
                  <a:pt x="1561680" y="2920"/>
                </a:moveTo>
                <a:lnTo>
                  <a:pt x="1559128" y="2920"/>
                </a:lnTo>
                <a:lnTo>
                  <a:pt x="1558036" y="3390"/>
                </a:lnTo>
                <a:lnTo>
                  <a:pt x="1556257" y="5168"/>
                </a:lnTo>
                <a:lnTo>
                  <a:pt x="1555826" y="6350"/>
                </a:lnTo>
                <a:lnTo>
                  <a:pt x="1555854" y="9563"/>
                </a:lnTo>
                <a:lnTo>
                  <a:pt x="1556296" y="10756"/>
                </a:lnTo>
                <a:lnTo>
                  <a:pt x="1558074" y="12534"/>
                </a:lnTo>
                <a:lnTo>
                  <a:pt x="1559128" y="12953"/>
                </a:lnTo>
                <a:lnTo>
                  <a:pt x="1561757" y="12953"/>
                </a:lnTo>
                <a:lnTo>
                  <a:pt x="1562862" y="12534"/>
                </a:lnTo>
                <a:lnTo>
                  <a:pt x="1564551" y="10833"/>
                </a:lnTo>
                <a:lnTo>
                  <a:pt x="1564970" y="9563"/>
                </a:lnTo>
                <a:lnTo>
                  <a:pt x="1564970" y="6350"/>
                </a:lnTo>
                <a:lnTo>
                  <a:pt x="1564513" y="5118"/>
                </a:lnTo>
                <a:lnTo>
                  <a:pt x="1562735" y="3340"/>
                </a:lnTo>
                <a:lnTo>
                  <a:pt x="1561680" y="2920"/>
                </a:lnTo>
                <a:close/>
              </a:path>
              <a:path w="1627504" h="111760">
                <a:moveTo>
                  <a:pt x="1586801" y="25780"/>
                </a:moveTo>
                <a:lnTo>
                  <a:pt x="1581099" y="25780"/>
                </a:lnTo>
                <a:lnTo>
                  <a:pt x="1581099" y="86359"/>
                </a:lnTo>
                <a:lnTo>
                  <a:pt x="1587449" y="86359"/>
                </a:lnTo>
                <a:lnTo>
                  <a:pt x="1587449" y="37947"/>
                </a:lnTo>
                <a:lnTo>
                  <a:pt x="1589989" y="35661"/>
                </a:lnTo>
                <a:lnTo>
                  <a:pt x="1592643" y="33820"/>
                </a:lnTo>
                <a:lnTo>
                  <a:pt x="1597142" y="31495"/>
                </a:lnTo>
                <a:lnTo>
                  <a:pt x="1587449" y="31495"/>
                </a:lnTo>
                <a:lnTo>
                  <a:pt x="1586801" y="25780"/>
                </a:lnTo>
                <a:close/>
              </a:path>
              <a:path w="1627504" h="111760">
                <a:moveTo>
                  <a:pt x="1622919" y="30098"/>
                </a:moveTo>
                <a:lnTo>
                  <a:pt x="1612874" y="30098"/>
                </a:lnTo>
                <a:lnTo>
                  <a:pt x="1617789" y="33235"/>
                </a:lnTo>
                <a:lnTo>
                  <a:pt x="1619961" y="39471"/>
                </a:lnTo>
                <a:lnTo>
                  <a:pt x="1620723" y="41592"/>
                </a:lnTo>
                <a:lnTo>
                  <a:pt x="1621061" y="44297"/>
                </a:lnTo>
                <a:lnTo>
                  <a:pt x="1621116" y="86359"/>
                </a:lnTo>
                <a:lnTo>
                  <a:pt x="1627466" y="86359"/>
                </a:lnTo>
                <a:lnTo>
                  <a:pt x="1627352" y="44297"/>
                </a:lnTo>
                <a:lnTo>
                  <a:pt x="1626933" y="40665"/>
                </a:lnTo>
                <a:lnTo>
                  <a:pt x="1626615" y="39027"/>
                </a:lnTo>
                <a:lnTo>
                  <a:pt x="1626184" y="37591"/>
                </a:lnTo>
                <a:lnTo>
                  <a:pt x="1624914" y="33108"/>
                </a:lnTo>
                <a:lnTo>
                  <a:pt x="1622919" y="30098"/>
                </a:lnTo>
                <a:close/>
              </a:path>
              <a:path w="1627504" h="111760">
                <a:moveTo>
                  <a:pt x="1611629" y="24256"/>
                </a:moveTo>
                <a:lnTo>
                  <a:pt x="1602270" y="24256"/>
                </a:lnTo>
                <a:lnTo>
                  <a:pt x="1598714" y="24980"/>
                </a:lnTo>
                <a:lnTo>
                  <a:pt x="1595437" y="26415"/>
                </a:lnTo>
                <a:lnTo>
                  <a:pt x="1593824" y="27089"/>
                </a:lnTo>
                <a:lnTo>
                  <a:pt x="1592364" y="27876"/>
                </a:lnTo>
                <a:lnTo>
                  <a:pt x="1589760" y="29654"/>
                </a:lnTo>
                <a:lnTo>
                  <a:pt x="1588554" y="30568"/>
                </a:lnTo>
                <a:lnTo>
                  <a:pt x="1587449" y="31495"/>
                </a:lnTo>
                <a:lnTo>
                  <a:pt x="1597142" y="31495"/>
                </a:lnTo>
                <a:lnTo>
                  <a:pt x="1598371" y="30860"/>
                </a:lnTo>
                <a:lnTo>
                  <a:pt x="1601660" y="30098"/>
                </a:lnTo>
                <a:lnTo>
                  <a:pt x="1622919" y="30098"/>
                </a:lnTo>
                <a:lnTo>
                  <a:pt x="1622691" y="29756"/>
                </a:lnTo>
                <a:lnTo>
                  <a:pt x="1619478" y="27558"/>
                </a:lnTo>
                <a:lnTo>
                  <a:pt x="1616113" y="25361"/>
                </a:lnTo>
                <a:lnTo>
                  <a:pt x="1611629" y="24256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189840" y="3989184"/>
            <a:ext cx="588010" cy="109855"/>
          </a:xfrm>
          <a:custGeom>
            <a:avLst/>
            <a:gdLst/>
            <a:ahLst/>
            <a:cxnLst/>
            <a:rect l="l" t="t" r="r" b="b"/>
            <a:pathLst>
              <a:path w="588009" h="109854">
                <a:moveTo>
                  <a:pt x="28752" y="22605"/>
                </a:moveTo>
                <a:lnTo>
                  <a:pt x="21640" y="22605"/>
                </a:lnTo>
                <a:lnTo>
                  <a:pt x="18046" y="23494"/>
                </a:lnTo>
                <a:lnTo>
                  <a:pt x="14224" y="25272"/>
                </a:lnTo>
                <a:lnTo>
                  <a:pt x="10502" y="26885"/>
                </a:lnTo>
                <a:lnTo>
                  <a:pt x="7162" y="30264"/>
                </a:lnTo>
                <a:lnTo>
                  <a:pt x="1397" y="40335"/>
                </a:lnTo>
                <a:lnTo>
                  <a:pt x="55" y="46443"/>
                </a:lnTo>
                <a:lnTo>
                  <a:pt x="0" y="59639"/>
                </a:lnTo>
                <a:lnTo>
                  <a:pt x="685" y="64134"/>
                </a:lnTo>
                <a:lnTo>
                  <a:pt x="2077" y="68046"/>
                </a:lnTo>
                <a:lnTo>
                  <a:pt x="3314" y="71843"/>
                </a:lnTo>
                <a:lnTo>
                  <a:pt x="22098" y="86105"/>
                </a:lnTo>
                <a:lnTo>
                  <a:pt x="30568" y="86105"/>
                </a:lnTo>
                <a:lnTo>
                  <a:pt x="34505" y="85255"/>
                </a:lnTo>
                <a:lnTo>
                  <a:pt x="39331" y="82715"/>
                </a:lnTo>
                <a:lnTo>
                  <a:pt x="40754" y="81876"/>
                </a:lnTo>
                <a:lnTo>
                  <a:pt x="43077" y="80263"/>
                </a:lnTo>
                <a:lnTo>
                  <a:pt x="23367" y="80263"/>
                </a:lnTo>
                <a:lnTo>
                  <a:pt x="20624" y="79628"/>
                </a:lnTo>
                <a:lnTo>
                  <a:pt x="18173" y="78358"/>
                </a:lnTo>
                <a:lnTo>
                  <a:pt x="15709" y="77177"/>
                </a:lnTo>
                <a:lnTo>
                  <a:pt x="13601" y="75463"/>
                </a:lnTo>
                <a:lnTo>
                  <a:pt x="9956" y="70802"/>
                </a:lnTo>
                <a:lnTo>
                  <a:pt x="8597" y="68046"/>
                </a:lnTo>
                <a:lnTo>
                  <a:pt x="7759" y="64935"/>
                </a:lnTo>
                <a:lnTo>
                  <a:pt x="6819" y="61633"/>
                </a:lnTo>
                <a:lnTo>
                  <a:pt x="6362" y="58102"/>
                </a:lnTo>
                <a:lnTo>
                  <a:pt x="6362" y="50317"/>
                </a:lnTo>
                <a:lnTo>
                  <a:pt x="6908" y="46443"/>
                </a:lnTo>
                <a:lnTo>
                  <a:pt x="8013" y="42633"/>
                </a:lnTo>
                <a:lnTo>
                  <a:pt x="9029" y="38747"/>
                </a:lnTo>
                <a:lnTo>
                  <a:pt x="11099" y="35369"/>
                </a:lnTo>
                <a:lnTo>
                  <a:pt x="17360" y="29629"/>
                </a:lnTo>
                <a:lnTo>
                  <a:pt x="20967" y="28193"/>
                </a:lnTo>
                <a:lnTo>
                  <a:pt x="40400" y="28193"/>
                </a:lnTo>
                <a:lnTo>
                  <a:pt x="38366" y="26619"/>
                </a:lnTo>
                <a:lnTo>
                  <a:pt x="32181" y="23406"/>
                </a:lnTo>
                <a:lnTo>
                  <a:pt x="28752" y="22605"/>
                </a:lnTo>
                <a:close/>
              </a:path>
              <a:path w="588009" h="109854">
                <a:moveTo>
                  <a:pt x="42811" y="72897"/>
                </a:moveTo>
                <a:lnTo>
                  <a:pt x="40259" y="75564"/>
                </a:lnTo>
                <a:lnTo>
                  <a:pt x="37642" y="77469"/>
                </a:lnTo>
                <a:lnTo>
                  <a:pt x="32473" y="79717"/>
                </a:lnTo>
                <a:lnTo>
                  <a:pt x="29641" y="80263"/>
                </a:lnTo>
                <a:lnTo>
                  <a:pt x="43077" y="80263"/>
                </a:lnTo>
                <a:lnTo>
                  <a:pt x="44284" y="79286"/>
                </a:lnTo>
                <a:lnTo>
                  <a:pt x="45224" y="78358"/>
                </a:lnTo>
                <a:lnTo>
                  <a:pt x="42811" y="72897"/>
                </a:lnTo>
                <a:close/>
              </a:path>
              <a:path w="588009" h="109854">
                <a:moveTo>
                  <a:pt x="40400" y="28193"/>
                </a:moveTo>
                <a:lnTo>
                  <a:pt x="28841" y="28193"/>
                </a:lnTo>
                <a:lnTo>
                  <a:pt x="31927" y="29082"/>
                </a:lnTo>
                <a:lnTo>
                  <a:pt x="34302" y="30860"/>
                </a:lnTo>
                <a:lnTo>
                  <a:pt x="36753" y="32473"/>
                </a:lnTo>
                <a:lnTo>
                  <a:pt x="39039" y="35013"/>
                </a:lnTo>
                <a:lnTo>
                  <a:pt x="41148" y="38480"/>
                </a:lnTo>
                <a:lnTo>
                  <a:pt x="45719" y="35305"/>
                </a:lnTo>
                <a:lnTo>
                  <a:pt x="45389" y="34709"/>
                </a:lnTo>
                <a:lnTo>
                  <a:pt x="43954" y="32410"/>
                </a:lnTo>
                <a:lnTo>
                  <a:pt x="43268" y="31495"/>
                </a:lnTo>
                <a:lnTo>
                  <a:pt x="40728" y="28447"/>
                </a:lnTo>
                <a:lnTo>
                  <a:pt x="40400" y="28193"/>
                </a:lnTo>
                <a:close/>
              </a:path>
              <a:path w="588009" h="109854">
                <a:moveTo>
                  <a:pt x="64274" y="0"/>
                </a:moveTo>
                <a:lnTo>
                  <a:pt x="57924" y="0"/>
                </a:lnTo>
                <a:lnTo>
                  <a:pt x="57924" y="76161"/>
                </a:lnTo>
                <a:lnTo>
                  <a:pt x="58105" y="78016"/>
                </a:lnTo>
                <a:lnTo>
                  <a:pt x="58432" y="79628"/>
                </a:lnTo>
                <a:lnTo>
                  <a:pt x="58699" y="81495"/>
                </a:lnTo>
                <a:lnTo>
                  <a:pt x="59702" y="83057"/>
                </a:lnTo>
                <a:lnTo>
                  <a:pt x="61417" y="84327"/>
                </a:lnTo>
                <a:lnTo>
                  <a:pt x="63144" y="85509"/>
                </a:lnTo>
                <a:lnTo>
                  <a:pt x="65544" y="86105"/>
                </a:lnTo>
                <a:lnTo>
                  <a:pt x="69862" y="86105"/>
                </a:lnTo>
                <a:lnTo>
                  <a:pt x="71335" y="85890"/>
                </a:lnTo>
                <a:lnTo>
                  <a:pt x="73037" y="85470"/>
                </a:lnTo>
                <a:lnTo>
                  <a:pt x="73799" y="85305"/>
                </a:lnTo>
                <a:lnTo>
                  <a:pt x="74498" y="85115"/>
                </a:lnTo>
                <a:lnTo>
                  <a:pt x="75768" y="84708"/>
                </a:lnTo>
                <a:lnTo>
                  <a:pt x="76377" y="84429"/>
                </a:lnTo>
                <a:lnTo>
                  <a:pt x="76974" y="84112"/>
                </a:lnTo>
                <a:lnTo>
                  <a:pt x="76267" y="81025"/>
                </a:lnTo>
                <a:lnTo>
                  <a:pt x="67271" y="81025"/>
                </a:lnTo>
                <a:lnTo>
                  <a:pt x="65836" y="80390"/>
                </a:lnTo>
                <a:lnTo>
                  <a:pt x="64566" y="78016"/>
                </a:lnTo>
                <a:lnTo>
                  <a:pt x="64305" y="76161"/>
                </a:lnTo>
                <a:lnTo>
                  <a:pt x="64274" y="0"/>
                </a:lnTo>
                <a:close/>
              </a:path>
              <a:path w="588009" h="109854">
                <a:moveTo>
                  <a:pt x="75831" y="79120"/>
                </a:moveTo>
                <a:lnTo>
                  <a:pt x="73291" y="80390"/>
                </a:lnTo>
                <a:lnTo>
                  <a:pt x="71170" y="81025"/>
                </a:lnTo>
                <a:lnTo>
                  <a:pt x="76267" y="81025"/>
                </a:lnTo>
                <a:lnTo>
                  <a:pt x="75831" y="79120"/>
                </a:lnTo>
                <a:close/>
              </a:path>
              <a:path w="588009" h="109854">
                <a:moveTo>
                  <a:pt x="91579" y="24129"/>
                </a:moveTo>
                <a:lnTo>
                  <a:pt x="85229" y="24129"/>
                </a:lnTo>
                <a:lnTo>
                  <a:pt x="85229" y="66801"/>
                </a:lnTo>
                <a:lnTo>
                  <a:pt x="85648" y="70396"/>
                </a:lnTo>
                <a:lnTo>
                  <a:pt x="86499" y="73025"/>
                </a:lnTo>
                <a:lnTo>
                  <a:pt x="89204" y="81826"/>
                </a:lnTo>
                <a:lnTo>
                  <a:pt x="95897" y="86232"/>
                </a:lnTo>
                <a:lnTo>
                  <a:pt x="110794" y="86232"/>
                </a:lnTo>
                <a:lnTo>
                  <a:pt x="114439" y="85509"/>
                </a:lnTo>
                <a:lnTo>
                  <a:pt x="120357" y="82715"/>
                </a:lnTo>
                <a:lnTo>
                  <a:pt x="122948" y="81025"/>
                </a:lnTo>
                <a:lnTo>
                  <a:pt x="123663" y="80390"/>
                </a:lnTo>
                <a:lnTo>
                  <a:pt x="103809" y="80390"/>
                </a:lnTo>
                <a:lnTo>
                  <a:pt x="100723" y="79667"/>
                </a:lnTo>
                <a:lnTo>
                  <a:pt x="95834" y="76796"/>
                </a:lnTo>
                <a:lnTo>
                  <a:pt x="94030" y="74485"/>
                </a:lnTo>
                <a:lnTo>
                  <a:pt x="92849" y="71272"/>
                </a:lnTo>
                <a:lnTo>
                  <a:pt x="91998" y="69240"/>
                </a:lnTo>
                <a:lnTo>
                  <a:pt x="91670" y="66801"/>
                </a:lnTo>
                <a:lnTo>
                  <a:pt x="91579" y="24129"/>
                </a:lnTo>
                <a:close/>
              </a:path>
              <a:path w="588009" h="109854">
                <a:moveTo>
                  <a:pt x="131457" y="78993"/>
                </a:moveTo>
                <a:lnTo>
                  <a:pt x="125234" y="78993"/>
                </a:lnTo>
                <a:lnTo>
                  <a:pt x="125742" y="84708"/>
                </a:lnTo>
                <a:lnTo>
                  <a:pt x="131457" y="84708"/>
                </a:lnTo>
                <a:lnTo>
                  <a:pt x="131457" y="78993"/>
                </a:lnTo>
                <a:close/>
              </a:path>
              <a:path w="588009" h="109854">
                <a:moveTo>
                  <a:pt x="131457" y="24129"/>
                </a:moveTo>
                <a:lnTo>
                  <a:pt x="125234" y="24129"/>
                </a:lnTo>
                <a:lnTo>
                  <a:pt x="125234" y="72542"/>
                </a:lnTo>
                <a:lnTo>
                  <a:pt x="122694" y="74828"/>
                </a:lnTo>
                <a:lnTo>
                  <a:pt x="120040" y="76669"/>
                </a:lnTo>
                <a:lnTo>
                  <a:pt x="117246" y="78104"/>
                </a:lnTo>
                <a:lnTo>
                  <a:pt x="114388" y="79628"/>
                </a:lnTo>
                <a:lnTo>
                  <a:pt x="111150" y="80390"/>
                </a:lnTo>
                <a:lnTo>
                  <a:pt x="123663" y="80390"/>
                </a:lnTo>
                <a:lnTo>
                  <a:pt x="125234" y="78993"/>
                </a:lnTo>
                <a:lnTo>
                  <a:pt x="131457" y="78993"/>
                </a:lnTo>
                <a:lnTo>
                  <a:pt x="131457" y="24129"/>
                </a:lnTo>
                <a:close/>
              </a:path>
              <a:path w="588009" h="109854">
                <a:moveTo>
                  <a:pt x="176364" y="22605"/>
                </a:moveTo>
                <a:lnTo>
                  <a:pt x="168579" y="22605"/>
                </a:lnTo>
                <a:lnTo>
                  <a:pt x="164896" y="23406"/>
                </a:lnTo>
                <a:lnTo>
                  <a:pt x="161683" y="25018"/>
                </a:lnTo>
                <a:lnTo>
                  <a:pt x="158381" y="26619"/>
                </a:lnTo>
                <a:lnTo>
                  <a:pt x="155625" y="28828"/>
                </a:lnTo>
                <a:lnTo>
                  <a:pt x="153324" y="31750"/>
                </a:lnTo>
                <a:lnTo>
                  <a:pt x="151142" y="34416"/>
                </a:lnTo>
                <a:lnTo>
                  <a:pt x="149364" y="37757"/>
                </a:lnTo>
                <a:lnTo>
                  <a:pt x="148094" y="41655"/>
                </a:lnTo>
                <a:lnTo>
                  <a:pt x="146812" y="45465"/>
                </a:lnTo>
                <a:lnTo>
                  <a:pt x="146189" y="49656"/>
                </a:lnTo>
                <a:lnTo>
                  <a:pt x="146189" y="58966"/>
                </a:lnTo>
                <a:lnTo>
                  <a:pt x="146951" y="63842"/>
                </a:lnTo>
                <a:lnTo>
                  <a:pt x="148475" y="68833"/>
                </a:lnTo>
                <a:lnTo>
                  <a:pt x="149821" y="73659"/>
                </a:lnTo>
                <a:lnTo>
                  <a:pt x="152539" y="77762"/>
                </a:lnTo>
                <a:lnTo>
                  <a:pt x="160578" y="84454"/>
                </a:lnTo>
                <a:lnTo>
                  <a:pt x="165442" y="86105"/>
                </a:lnTo>
                <a:lnTo>
                  <a:pt x="174840" y="86105"/>
                </a:lnTo>
                <a:lnTo>
                  <a:pt x="177977" y="85470"/>
                </a:lnTo>
                <a:lnTo>
                  <a:pt x="183057" y="83019"/>
                </a:lnTo>
                <a:lnTo>
                  <a:pt x="185305" y="81406"/>
                </a:lnTo>
                <a:lnTo>
                  <a:pt x="186194" y="80517"/>
                </a:lnTo>
                <a:lnTo>
                  <a:pt x="168897" y="80517"/>
                </a:lnTo>
                <a:lnTo>
                  <a:pt x="166128" y="79882"/>
                </a:lnTo>
                <a:lnTo>
                  <a:pt x="163664" y="78612"/>
                </a:lnTo>
                <a:lnTo>
                  <a:pt x="161315" y="77508"/>
                </a:lnTo>
                <a:lnTo>
                  <a:pt x="159283" y="75780"/>
                </a:lnTo>
                <a:lnTo>
                  <a:pt x="152539" y="50672"/>
                </a:lnTo>
                <a:lnTo>
                  <a:pt x="153162" y="46735"/>
                </a:lnTo>
                <a:lnTo>
                  <a:pt x="155689" y="38696"/>
                </a:lnTo>
                <a:lnTo>
                  <a:pt x="158013" y="35267"/>
                </a:lnTo>
                <a:lnTo>
                  <a:pt x="164680" y="29590"/>
                </a:lnTo>
                <a:lnTo>
                  <a:pt x="168732" y="28193"/>
                </a:lnTo>
                <a:lnTo>
                  <a:pt x="193687" y="28193"/>
                </a:lnTo>
                <a:lnTo>
                  <a:pt x="193687" y="26542"/>
                </a:lnTo>
                <a:lnTo>
                  <a:pt x="187337" y="26542"/>
                </a:lnTo>
                <a:lnTo>
                  <a:pt x="185978" y="25615"/>
                </a:lnTo>
                <a:lnTo>
                  <a:pt x="184073" y="24726"/>
                </a:lnTo>
                <a:lnTo>
                  <a:pt x="181622" y="23875"/>
                </a:lnTo>
                <a:lnTo>
                  <a:pt x="179336" y="23025"/>
                </a:lnTo>
                <a:lnTo>
                  <a:pt x="176364" y="22605"/>
                </a:lnTo>
                <a:close/>
              </a:path>
              <a:path w="588009" h="109854">
                <a:moveTo>
                  <a:pt x="193687" y="79375"/>
                </a:moveTo>
                <a:lnTo>
                  <a:pt x="187337" y="79375"/>
                </a:lnTo>
                <a:lnTo>
                  <a:pt x="187972" y="84708"/>
                </a:lnTo>
                <a:lnTo>
                  <a:pt x="193687" y="84708"/>
                </a:lnTo>
                <a:lnTo>
                  <a:pt x="193687" y="79375"/>
                </a:lnTo>
                <a:close/>
              </a:path>
              <a:path w="588009" h="109854">
                <a:moveTo>
                  <a:pt x="193687" y="28193"/>
                </a:moveTo>
                <a:lnTo>
                  <a:pt x="176415" y="28193"/>
                </a:lnTo>
                <a:lnTo>
                  <a:pt x="179095" y="28701"/>
                </a:lnTo>
                <a:lnTo>
                  <a:pt x="183921" y="30645"/>
                </a:lnTo>
                <a:lnTo>
                  <a:pt x="185813" y="31750"/>
                </a:lnTo>
                <a:lnTo>
                  <a:pt x="187337" y="33019"/>
                </a:lnTo>
                <a:lnTo>
                  <a:pt x="187337" y="72643"/>
                </a:lnTo>
                <a:lnTo>
                  <a:pt x="185470" y="74929"/>
                </a:lnTo>
                <a:lnTo>
                  <a:pt x="183286" y="76796"/>
                </a:lnTo>
                <a:lnTo>
                  <a:pt x="180746" y="78231"/>
                </a:lnTo>
                <a:lnTo>
                  <a:pt x="178142" y="79755"/>
                </a:lnTo>
                <a:lnTo>
                  <a:pt x="175221" y="80517"/>
                </a:lnTo>
                <a:lnTo>
                  <a:pt x="186194" y="80517"/>
                </a:lnTo>
                <a:lnTo>
                  <a:pt x="187337" y="79375"/>
                </a:lnTo>
                <a:lnTo>
                  <a:pt x="193687" y="79375"/>
                </a:lnTo>
                <a:lnTo>
                  <a:pt x="193687" y="28193"/>
                </a:lnTo>
                <a:close/>
              </a:path>
              <a:path w="588009" h="109854">
                <a:moveTo>
                  <a:pt x="193687" y="0"/>
                </a:moveTo>
                <a:lnTo>
                  <a:pt x="187337" y="0"/>
                </a:lnTo>
                <a:lnTo>
                  <a:pt x="187337" y="26542"/>
                </a:lnTo>
                <a:lnTo>
                  <a:pt x="193687" y="26542"/>
                </a:lnTo>
                <a:lnTo>
                  <a:pt x="193687" y="0"/>
                </a:lnTo>
                <a:close/>
              </a:path>
              <a:path w="588009" h="109854">
                <a:moveTo>
                  <a:pt x="217563" y="24129"/>
                </a:moveTo>
                <a:lnTo>
                  <a:pt x="211213" y="24129"/>
                </a:lnTo>
                <a:lnTo>
                  <a:pt x="211213" y="84708"/>
                </a:lnTo>
                <a:lnTo>
                  <a:pt x="217563" y="84708"/>
                </a:lnTo>
                <a:lnTo>
                  <a:pt x="217563" y="24129"/>
                </a:lnTo>
                <a:close/>
              </a:path>
              <a:path w="588009" h="109854">
                <a:moveTo>
                  <a:pt x="215531" y="1269"/>
                </a:moveTo>
                <a:lnTo>
                  <a:pt x="212991" y="1269"/>
                </a:lnTo>
                <a:lnTo>
                  <a:pt x="211886" y="1739"/>
                </a:lnTo>
                <a:lnTo>
                  <a:pt x="210108" y="3517"/>
                </a:lnTo>
                <a:lnTo>
                  <a:pt x="209689" y="4699"/>
                </a:lnTo>
                <a:lnTo>
                  <a:pt x="209717" y="7912"/>
                </a:lnTo>
                <a:lnTo>
                  <a:pt x="210146" y="9105"/>
                </a:lnTo>
                <a:lnTo>
                  <a:pt x="211924" y="10883"/>
                </a:lnTo>
                <a:lnTo>
                  <a:pt x="212991" y="11302"/>
                </a:lnTo>
                <a:lnTo>
                  <a:pt x="215607" y="11302"/>
                </a:lnTo>
                <a:lnTo>
                  <a:pt x="216712" y="10883"/>
                </a:lnTo>
                <a:lnTo>
                  <a:pt x="218401" y="9182"/>
                </a:lnTo>
                <a:lnTo>
                  <a:pt x="218833" y="7912"/>
                </a:lnTo>
                <a:lnTo>
                  <a:pt x="218833" y="4699"/>
                </a:lnTo>
                <a:lnTo>
                  <a:pt x="218363" y="3467"/>
                </a:lnTo>
                <a:lnTo>
                  <a:pt x="216585" y="1689"/>
                </a:lnTo>
                <a:lnTo>
                  <a:pt x="215531" y="1269"/>
                </a:lnTo>
                <a:close/>
              </a:path>
              <a:path w="588009" h="109854">
                <a:moveTo>
                  <a:pt x="240652" y="24129"/>
                </a:moveTo>
                <a:lnTo>
                  <a:pt x="234962" y="24129"/>
                </a:lnTo>
                <a:lnTo>
                  <a:pt x="234962" y="84708"/>
                </a:lnTo>
                <a:lnTo>
                  <a:pt x="241312" y="84708"/>
                </a:lnTo>
                <a:lnTo>
                  <a:pt x="241312" y="36296"/>
                </a:lnTo>
                <a:lnTo>
                  <a:pt x="243852" y="34010"/>
                </a:lnTo>
                <a:lnTo>
                  <a:pt x="246494" y="32169"/>
                </a:lnTo>
                <a:lnTo>
                  <a:pt x="251002" y="29844"/>
                </a:lnTo>
                <a:lnTo>
                  <a:pt x="241312" y="29844"/>
                </a:lnTo>
                <a:lnTo>
                  <a:pt x="240652" y="24129"/>
                </a:lnTo>
                <a:close/>
              </a:path>
              <a:path w="588009" h="109854">
                <a:moveTo>
                  <a:pt x="276782" y="28447"/>
                </a:moveTo>
                <a:lnTo>
                  <a:pt x="266725" y="28447"/>
                </a:lnTo>
                <a:lnTo>
                  <a:pt x="271640" y="31584"/>
                </a:lnTo>
                <a:lnTo>
                  <a:pt x="273824" y="37820"/>
                </a:lnTo>
                <a:lnTo>
                  <a:pt x="274586" y="39941"/>
                </a:lnTo>
                <a:lnTo>
                  <a:pt x="274913" y="42646"/>
                </a:lnTo>
                <a:lnTo>
                  <a:pt x="274967" y="84708"/>
                </a:lnTo>
                <a:lnTo>
                  <a:pt x="281317" y="84708"/>
                </a:lnTo>
                <a:lnTo>
                  <a:pt x="281203" y="42646"/>
                </a:lnTo>
                <a:lnTo>
                  <a:pt x="280784" y="39014"/>
                </a:lnTo>
                <a:lnTo>
                  <a:pt x="280466" y="37376"/>
                </a:lnTo>
                <a:lnTo>
                  <a:pt x="278777" y="31457"/>
                </a:lnTo>
                <a:lnTo>
                  <a:pt x="276782" y="28447"/>
                </a:lnTo>
                <a:close/>
              </a:path>
              <a:path w="588009" h="109854">
                <a:moveTo>
                  <a:pt x="265480" y="22605"/>
                </a:moveTo>
                <a:lnTo>
                  <a:pt x="256120" y="22605"/>
                </a:lnTo>
                <a:lnTo>
                  <a:pt x="252564" y="23329"/>
                </a:lnTo>
                <a:lnTo>
                  <a:pt x="249288" y="24764"/>
                </a:lnTo>
                <a:lnTo>
                  <a:pt x="247675" y="25438"/>
                </a:lnTo>
                <a:lnTo>
                  <a:pt x="246214" y="26225"/>
                </a:lnTo>
                <a:lnTo>
                  <a:pt x="243611" y="28003"/>
                </a:lnTo>
                <a:lnTo>
                  <a:pt x="242404" y="28917"/>
                </a:lnTo>
                <a:lnTo>
                  <a:pt x="241312" y="29844"/>
                </a:lnTo>
                <a:lnTo>
                  <a:pt x="251002" y="29844"/>
                </a:lnTo>
                <a:lnTo>
                  <a:pt x="252234" y="29209"/>
                </a:lnTo>
                <a:lnTo>
                  <a:pt x="255511" y="28447"/>
                </a:lnTo>
                <a:lnTo>
                  <a:pt x="276782" y="28447"/>
                </a:lnTo>
                <a:lnTo>
                  <a:pt x="276555" y="28105"/>
                </a:lnTo>
                <a:lnTo>
                  <a:pt x="273329" y="25907"/>
                </a:lnTo>
                <a:lnTo>
                  <a:pt x="269963" y="23710"/>
                </a:lnTo>
                <a:lnTo>
                  <a:pt x="265480" y="22605"/>
                </a:lnTo>
                <a:close/>
              </a:path>
              <a:path w="588009" h="109854">
                <a:moveTo>
                  <a:pt x="300113" y="99313"/>
                </a:moveTo>
                <a:lnTo>
                  <a:pt x="298208" y="105155"/>
                </a:lnTo>
                <a:lnTo>
                  <a:pt x="299300" y="106006"/>
                </a:lnTo>
                <a:lnTo>
                  <a:pt x="301891" y="106972"/>
                </a:lnTo>
                <a:lnTo>
                  <a:pt x="310184" y="109258"/>
                </a:lnTo>
                <a:lnTo>
                  <a:pt x="314337" y="109854"/>
                </a:lnTo>
                <a:lnTo>
                  <a:pt x="326859" y="109854"/>
                </a:lnTo>
                <a:lnTo>
                  <a:pt x="333044" y="107784"/>
                </a:lnTo>
                <a:lnTo>
                  <a:pt x="336347" y="104266"/>
                </a:lnTo>
                <a:lnTo>
                  <a:pt x="314413" y="104266"/>
                </a:lnTo>
                <a:lnTo>
                  <a:pt x="310781" y="103720"/>
                </a:lnTo>
                <a:lnTo>
                  <a:pt x="307733" y="102615"/>
                </a:lnTo>
                <a:lnTo>
                  <a:pt x="304685" y="101676"/>
                </a:lnTo>
                <a:lnTo>
                  <a:pt x="302145" y="100583"/>
                </a:lnTo>
                <a:lnTo>
                  <a:pt x="300113" y="99313"/>
                </a:lnTo>
                <a:close/>
              </a:path>
              <a:path w="588009" h="109854">
                <a:moveTo>
                  <a:pt x="342785" y="81660"/>
                </a:moveTo>
                <a:lnTo>
                  <a:pt x="336435" y="81660"/>
                </a:lnTo>
                <a:lnTo>
                  <a:pt x="336435" y="92417"/>
                </a:lnTo>
                <a:lnTo>
                  <a:pt x="334987" y="97066"/>
                </a:lnTo>
                <a:lnTo>
                  <a:pt x="329234" y="102831"/>
                </a:lnTo>
                <a:lnTo>
                  <a:pt x="324751" y="104266"/>
                </a:lnTo>
                <a:lnTo>
                  <a:pt x="336347" y="104266"/>
                </a:lnTo>
                <a:lnTo>
                  <a:pt x="336943" y="103631"/>
                </a:lnTo>
                <a:lnTo>
                  <a:pt x="340842" y="99656"/>
                </a:lnTo>
                <a:lnTo>
                  <a:pt x="342785" y="94272"/>
                </a:lnTo>
                <a:lnTo>
                  <a:pt x="342785" y="81660"/>
                </a:lnTo>
                <a:close/>
              </a:path>
              <a:path w="588009" h="109854">
                <a:moveTo>
                  <a:pt x="328256" y="22605"/>
                </a:moveTo>
                <a:lnTo>
                  <a:pt x="320128" y="22605"/>
                </a:lnTo>
                <a:lnTo>
                  <a:pt x="315696" y="23583"/>
                </a:lnTo>
                <a:lnTo>
                  <a:pt x="295287" y="47751"/>
                </a:lnTo>
                <a:lnTo>
                  <a:pt x="295287" y="59689"/>
                </a:lnTo>
                <a:lnTo>
                  <a:pt x="295960" y="64134"/>
                </a:lnTo>
                <a:lnTo>
                  <a:pt x="297319" y="67944"/>
                </a:lnTo>
                <a:lnTo>
                  <a:pt x="298610" y="71881"/>
                </a:lnTo>
                <a:lnTo>
                  <a:pt x="300367" y="75145"/>
                </a:lnTo>
                <a:lnTo>
                  <a:pt x="304939" y="80556"/>
                </a:lnTo>
                <a:lnTo>
                  <a:pt x="307644" y="82588"/>
                </a:lnTo>
                <a:lnTo>
                  <a:pt x="310781" y="83946"/>
                </a:lnTo>
                <a:lnTo>
                  <a:pt x="313905" y="85382"/>
                </a:lnTo>
                <a:lnTo>
                  <a:pt x="317258" y="86105"/>
                </a:lnTo>
                <a:lnTo>
                  <a:pt x="324192" y="86105"/>
                </a:lnTo>
                <a:lnTo>
                  <a:pt x="327291" y="85636"/>
                </a:lnTo>
                <a:lnTo>
                  <a:pt x="332625" y="83858"/>
                </a:lnTo>
                <a:lnTo>
                  <a:pt x="334733" y="82842"/>
                </a:lnTo>
                <a:lnTo>
                  <a:pt x="336435" y="81660"/>
                </a:lnTo>
                <a:lnTo>
                  <a:pt x="342785" y="81660"/>
                </a:lnTo>
                <a:lnTo>
                  <a:pt x="342785" y="80517"/>
                </a:lnTo>
                <a:lnTo>
                  <a:pt x="319239" y="80517"/>
                </a:lnTo>
                <a:lnTo>
                  <a:pt x="316623" y="79971"/>
                </a:lnTo>
                <a:lnTo>
                  <a:pt x="314337" y="78866"/>
                </a:lnTo>
                <a:lnTo>
                  <a:pt x="311797" y="77685"/>
                </a:lnTo>
                <a:lnTo>
                  <a:pt x="309587" y="76022"/>
                </a:lnTo>
                <a:lnTo>
                  <a:pt x="301637" y="50634"/>
                </a:lnTo>
                <a:lnTo>
                  <a:pt x="302272" y="46862"/>
                </a:lnTo>
                <a:lnTo>
                  <a:pt x="303542" y="43560"/>
                </a:lnTo>
                <a:lnTo>
                  <a:pt x="304723" y="40258"/>
                </a:lnTo>
                <a:lnTo>
                  <a:pt x="321652" y="28193"/>
                </a:lnTo>
                <a:lnTo>
                  <a:pt x="342785" y="28193"/>
                </a:lnTo>
                <a:lnTo>
                  <a:pt x="342785" y="24891"/>
                </a:lnTo>
                <a:lnTo>
                  <a:pt x="340842" y="24383"/>
                </a:lnTo>
                <a:lnTo>
                  <a:pt x="338213" y="23875"/>
                </a:lnTo>
                <a:lnTo>
                  <a:pt x="331774" y="22859"/>
                </a:lnTo>
                <a:lnTo>
                  <a:pt x="328256" y="22605"/>
                </a:lnTo>
                <a:close/>
              </a:path>
              <a:path w="588009" h="109854">
                <a:moveTo>
                  <a:pt x="342785" y="28193"/>
                </a:moveTo>
                <a:lnTo>
                  <a:pt x="321652" y="28193"/>
                </a:lnTo>
                <a:lnTo>
                  <a:pt x="328117" y="28320"/>
                </a:lnTo>
                <a:lnTo>
                  <a:pt x="330339" y="28536"/>
                </a:lnTo>
                <a:lnTo>
                  <a:pt x="333133" y="28955"/>
                </a:lnTo>
                <a:lnTo>
                  <a:pt x="334822" y="29298"/>
                </a:lnTo>
                <a:lnTo>
                  <a:pt x="336435" y="29717"/>
                </a:lnTo>
                <a:lnTo>
                  <a:pt x="336346" y="75145"/>
                </a:lnTo>
                <a:lnTo>
                  <a:pt x="335076" y="76415"/>
                </a:lnTo>
                <a:lnTo>
                  <a:pt x="333082" y="77685"/>
                </a:lnTo>
                <a:lnTo>
                  <a:pt x="328015" y="79971"/>
                </a:lnTo>
                <a:lnTo>
                  <a:pt x="325259" y="80517"/>
                </a:lnTo>
                <a:lnTo>
                  <a:pt x="342785" y="80517"/>
                </a:lnTo>
                <a:lnTo>
                  <a:pt x="342785" y="28193"/>
                </a:lnTo>
                <a:close/>
              </a:path>
              <a:path w="588009" h="109854">
                <a:moveTo>
                  <a:pt x="421487" y="22605"/>
                </a:moveTo>
                <a:lnTo>
                  <a:pt x="413702" y="22605"/>
                </a:lnTo>
                <a:lnTo>
                  <a:pt x="410019" y="23406"/>
                </a:lnTo>
                <a:lnTo>
                  <a:pt x="406806" y="25018"/>
                </a:lnTo>
                <a:lnTo>
                  <a:pt x="403504" y="26619"/>
                </a:lnTo>
                <a:lnTo>
                  <a:pt x="400748" y="28828"/>
                </a:lnTo>
                <a:lnTo>
                  <a:pt x="398447" y="31750"/>
                </a:lnTo>
                <a:lnTo>
                  <a:pt x="396265" y="34416"/>
                </a:lnTo>
                <a:lnTo>
                  <a:pt x="394487" y="37757"/>
                </a:lnTo>
                <a:lnTo>
                  <a:pt x="393217" y="41655"/>
                </a:lnTo>
                <a:lnTo>
                  <a:pt x="391947" y="45465"/>
                </a:lnTo>
                <a:lnTo>
                  <a:pt x="391312" y="49656"/>
                </a:lnTo>
                <a:lnTo>
                  <a:pt x="391312" y="58966"/>
                </a:lnTo>
                <a:lnTo>
                  <a:pt x="392074" y="63842"/>
                </a:lnTo>
                <a:lnTo>
                  <a:pt x="393598" y="68833"/>
                </a:lnTo>
                <a:lnTo>
                  <a:pt x="394944" y="73659"/>
                </a:lnTo>
                <a:lnTo>
                  <a:pt x="397662" y="77762"/>
                </a:lnTo>
                <a:lnTo>
                  <a:pt x="405701" y="84454"/>
                </a:lnTo>
                <a:lnTo>
                  <a:pt x="410565" y="86105"/>
                </a:lnTo>
                <a:lnTo>
                  <a:pt x="419963" y="86105"/>
                </a:lnTo>
                <a:lnTo>
                  <a:pt x="423100" y="85470"/>
                </a:lnTo>
                <a:lnTo>
                  <a:pt x="428180" y="83019"/>
                </a:lnTo>
                <a:lnTo>
                  <a:pt x="430428" y="81406"/>
                </a:lnTo>
                <a:lnTo>
                  <a:pt x="431317" y="80517"/>
                </a:lnTo>
                <a:lnTo>
                  <a:pt x="414020" y="80517"/>
                </a:lnTo>
                <a:lnTo>
                  <a:pt x="411251" y="79882"/>
                </a:lnTo>
                <a:lnTo>
                  <a:pt x="408800" y="78612"/>
                </a:lnTo>
                <a:lnTo>
                  <a:pt x="406438" y="77508"/>
                </a:lnTo>
                <a:lnTo>
                  <a:pt x="404406" y="75780"/>
                </a:lnTo>
                <a:lnTo>
                  <a:pt x="397662" y="50672"/>
                </a:lnTo>
                <a:lnTo>
                  <a:pt x="398297" y="46735"/>
                </a:lnTo>
                <a:lnTo>
                  <a:pt x="400811" y="38696"/>
                </a:lnTo>
                <a:lnTo>
                  <a:pt x="403136" y="35267"/>
                </a:lnTo>
                <a:lnTo>
                  <a:pt x="409803" y="29590"/>
                </a:lnTo>
                <a:lnTo>
                  <a:pt x="413854" y="28193"/>
                </a:lnTo>
                <a:lnTo>
                  <a:pt x="438810" y="28193"/>
                </a:lnTo>
                <a:lnTo>
                  <a:pt x="438810" y="26542"/>
                </a:lnTo>
                <a:lnTo>
                  <a:pt x="432460" y="26542"/>
                </a:lnTo>
                <a:lnTo>
                  <a:pt x="431101" y="25615"/>
                </a:lnTo>
                <a:lnTo>
                  <a:pt x="429196" y="24726"/>
                </a:lnTo>
                <a:lnTo>
                  <a:pt x="426745" y="23875"/>
                </a:lnTo>
                <a:lnTo>
                  <a:pt x="424459" y="23025"/>
                </a:lnTo>
                <a:lnTo>
                  <a:pt x="421487" y="22605"/>
                </a:lnTo>
                <a:close/>
              </a:path>
              <a:path w="588009" h="109854">
                <a:moveTo>
                  <a:pt x="438810" y="79375"/>
                </a:moveTo>
                <a:lnTo>
                  <a:pt x="432460" y="79375"/>
                </a:lnTo>
                <a:lnTo>
                  <a:pt x="433095" y="84708"/>
                </a:lnTo>
                <a:lnTo>
                  <a:pt x="438810" y="84708"/>
                </a:lnTo>
                <a:lnTo>
                  <a:pt x="438810" y="79375"/>
                </a:lnTo>
                <a:close/>
              </a:path>
              <a:path w="588009" h="109854">
                <a:moveTo>
                  <a:pt x="438810" y="28193"/>
                </a:moveTo>
                <a:lnTo>
                  <a:pt x="421538" y="28193"/>
                </a:lnTo>
                <a:lnTo>
                  <a:pt x="424218" y="28701"/>
                </a:lnTo>
                <a:lnTo>
                  <a:pt x="429056" y="30645"/>
                </a:lnTo>
                <a:lnTo>
                  <a:pt x="430936" y="31750"/>
                </a:lnTo>
                <a:lnTo>
                  <a:pt x="432460" y="33019"/>
                </a:lnTo>
                <a:lnTo>
                  <a:pt x="432460" y="72643"/>
                </a:lnTo>
                <a:lnTo>
                  <a:pt x="430593" y="74929"/>
                </a:lnTo>
                <a:lnTo>
                  <a:pt x="428409" y="76796"/>
                </a:lnTo>
                <a:lnTo>
                  <a:pt x="425881" y="78231"/>
                </a:lnTo>
                <a:lnTo>
                  <a:pt x="423265" y="79755"/>
                </a:lnTo>
                <a:lnTo>
                  <a:pt x="420344" y="80517"/>
                </a:lnTo>
                <a:lnTo>
                  <a:pt x="431317" y="80517"/>
                </a:lnTo>
                <a:lnTo>
                  <a:pt x="432460" y="79375"/>
                </a:lnTo>
                <a:lnTo>
                  <a:pt x="438810" y="79375"/>
                </a:lnTo>
                <a:lnTo>
                  <a:pt x="438810" y="28193"/>
                </a:lnTo>
                <a:close/>
              </a:path>
              <a:path w="588009" h="109854">
                <a:moveTo>
                  <a:pt x="438810" y="0"/>
                </a:moveTo>
                <a:lnTo>
                  <a:pt x="432460" y="0"/>
                </a:lnTo>
                <a:lnTo>
                  <a:pt x="432460" y="26542"/>
                </a:lnTo>
                <a:lnTo>
                  <a:pt x="438810" y="26542"/>
                </a:lnTo>
                <a:lnTo>
                  <a:pt x="438810" y="0"/>
                </a:lnTo>
                <a:close/>
              </a:path>
              <a:path w="588009" h="109854">
                <a:moveTo>
                  <a:pt x="490854" y="28193"/>
                </a:moveTo>
                <a:lnTo>
                  <a:pt x="480466" y="28193"/>
                </a:lnTo>
                <a:lnTo>
                  <a:pt x="483844" y="29502"/>
                </a:lnTo>
                <a:lnTo>
                  <a:pt x="488213" y="34505"/>
                </a:lnTo>
                <a:lnTo>
                  <a:pt x="489229" y="38100"/>
                </a:lnTo>
                <a:lnTo>
                  <a:pt x="489229" y="45338"/>
                </a:lnTo>
                <a:lnTo>
                  <a:pt x="484784" y="45415"/>
                </a:lnTo>
                <a:lnTo>
                  <a:pt x="479780" y="45935"/>
                </a:lnTo>
                <a:lnTo>
                  <a:pt x="468604" y="47790"/>
                </a:lnTo>
                <a:lnTo>
                  <a:pt x="463740" y="50037"/>
                </a:lnTo>
                <a:lnTo>
                  <a:pt x="459638" y="53593"/>
                </a:lnTo>
                <a:lnTo>
                  <a:pt x="455485" y="57150"/>
                </a:lnTo>
                <a:lnTo>
                  <a:pt x="453415" y="61887"/>
                </a:lnTo>
                <a:lnTo>
                  <a:pt x="453487" y="71069"/>
                </a:lnTo>
                <a:lnTo>
                  <a:pt x="453923" y="73278"/>
                </a:lnTo>
                <a:lnTo>
                  <a:pt x="454939" y="75564"/>
                </a:lnTo>
                <a:lnTo>
                  <a:pt x="455777" y="77685"/>
                </a:lnTo>
                <a:lnTo>
                  <a:pt x="469811" y="86105"/>
                </a:lnTo>
                <a:lnTo>
                  <a:pt x="476529" y="86105"/>
                </a:lnTo>
                <a:lnTo>
                  <a:pt x="479869" y="85432"/>
                </a:lnTo>
                <a:lnTo>
                  <a:pt x="482686" y="84035"/>
                </a:lnTo>
                <a:lnTo>
                  <a:pt x="485482" y="82803"/>
                </a:lnTo>
                <a:lnTo>
                  <a:pt x="487781" y="81241"/>
                </a:lnTo>
                <a:lnTo>
                  <a:pt x="488441" y="80517"/>
                </a:lnTo>
                <a:lnTo>
                  <a:pt x="471462" y="80517"/>
                </a:lnTo>
                <a:lnTo>
                  <a:pt x="469582" y="80225"/>
                </a:lnTo>
                <a:lnTo>
                  <a:pt x="465645" y="78955"/>
                </a:lnTo>
                <a:lnTo>
                  <a:pt x="463829" y="77596"/>
                </a:lnTo>
                <a:lnTo>
                  <a:pt x="462191" y="75564"/>
                </a:lnTo>
                <a:lnTo>
                  <a:pt x="460565" y="73621"/>
                </a:lnTo>
                <a:lnTo>
                  <a:pt x="459765" y="71069"/>
                </a:lnTo>
                <a:lnTo>
                  <a:pt x="459765" y="64388"/>
                </a:lnTo>
                <a:lnTo>
                  <a:pt x="489229" y="50926"/>
                </a:lnTo>
                <a:lnTo>
                  <a:pt x="495325" y="50926"/>
                </a:lnTo>
                <a:lnTo>
                  <a:pt x="495325" y="36410"/>
                </a:lnTo>
                <a:lnTo>
                  <a:pt x="493839" y="31495"/>
                </a:lnTo>
                <a:lnTo>
                  <a:pt x="490854" y="28193"/>
                </a:lnTo>
                <a:close/>
              </a:path>
              <a:path w="588009" h="109854">
                <a:moveTo>
                  <a:pt x="495325" y="79375"/>
                </a:moveTo>
                <a:lnTo>
                  <a:pt x="489483" y="79375"/>
                </a:lnTo>
                <a:lnTo>
                  <a:pt x="489864" y="84708"/>
                </a:lnTo>
                <a:lnTo>
                  <a:pt x="495325" y="84708"/>
                </a:lnTo>
                <a:lnTo>
                  <a:pt x="495325" y="79375"/>
                </a:lnTo>
                <a:close/>
              </a:path>
              <a:path w="588009" h="109854">
                <a:moveTo>
                  <a:pt x="495325" y="50926"/>
                </a:moveTo>
                <a:lnTo>
                  <a:pt x="489229" y="50926"/>
                </a:lnTo>
                <a:lnTo>
                  <a:pt x="489111" y="73278"/>
                </a:lnTo>
                <a:lnTo>
                  <a:pt x="487260" y="75272"/>
                </a:lnTo>
                <a:lnTo>
                  <a:pt x="484949" y="77000"/>
                </a:lnTo>
                <a:lnTo>
                  <a:pt x="482307" y="78358"/>
                </a:lnTo>
                <a:lnTo>
                  <a:pt x="479577" y="79794"/>
                </a:lnTo>
                <a:lnTo>
                  <a:pt x="476592" y="80517"/>
                </a:lnTo>
                <a:lnTo>
                  <a:pt x="488441" y="80517"/>
                </a:lnTo>
                <a:lnTo>
                  <a:pt x="489483" y="79375"/>
                </a:lnTo>
                <a:lnTo>
                  <a:pt x="495325" y="79375"/>
                </a:lnTo>
                <a:lnTo>
                  <a:pt x="495325" y="50926"/>
                </a:lnTo>
                <a:close/>
              </a:path>
              <a:path w="588009" h="109854">
                <a:moveTo>
                  <a:pt x="482752" y="22605"/>
                </a:moveTo>
                <a:lnTo>
                  <a:pt x="474065" y="22605"/>
                </a:lnTo>
                <a:lnTo>
                  <a:pt x="472033" y="22859"/>
                </a:lnTo>
                <a:lnTo>
                  <a:pt x="470090" y="23367"/>
                </a:lnTo>
                <a:lnTo>
                  <a:pt x="468210" y="23710"/>
                </a:lnTo>
                <a:lnTo>
                  <a:pt x="466382" y="24295"/>
                </a:lnTo>
                <a:lnTo>
                  <a:pt x="464604" y="25145"/>
                </a:lnTo>
                <a:lnTo>
                  <a:pt x="463003" y="25819"/>
                </a:lnTo>
                <a:lnTo>
                  <a:pt x="457352" y="29336"/>
                </a:lnTo>
                <a:lnTo>
                  <a:pt x="459638" y="34416"/>
                </a:lnTo>
                <a:lnTo>
                  <a:pt x="461429" y="33058"/>
                </a:lnTo>
                <a:lnTo>
                  <a:pt x="463829" y="31661"/>
                </a:lnTo>
                <a:lnTo>
                  <a:pt x="466813" y="30225"/>
                </a:lnTo>
                <a:lnTo>
                  <a:pt x="469455" y="28867"/>
                </a:lnTo>
                <a:lnTo>
                  <a:pt x="472528" y="28193"/>
                </a:lnTo>
                <a:lnTo>
                  <a:pt x="490854" y="28193"/>
                </a:lnTo>
                <a:lnTo>
                  <a:pt x="487641" y="24460"/>
                </a:lnTo>
                <a:lnTo>
                  <a:pt x="482752" y="22605"/>
                </a:lnTo>
                <a:close/>
              </a:path>
              <a:path w="588009" h="109854">
                <a:moveTo>
                  <a:pt x="522122" y="29717"/>
                </a:moveTo>
                <a:lnTo>
                  <a:pt x="515772" y="29717"/>
                </a:lnTo>
                <a:lnTo>
                  <a:pt x="515772" y="75272"/>
                </a:lnTo>
                <a:lnTo>
                  <a:pt x="516097" y="77254"/>
                </a:lnTo>
                <a:lnTo>
                  <a:pt x="516208" y="77724"/>
                </a:lnTo>
                <a:lnTo>
                  <a:pt x="517131" y="79882"/>
                </a:lnTo>
                <a:lnTo>
                  <a:pt x="517880" y="81749"/>
                </a:lnTo>
                <a:lnTo>
                  <a:pt x="519264" y="83438"/>
                </a:lnTo>
                <a:lnTo>
                  <a:pt x="521080" y="84454"/>
                </a:lnTo>
                <a:lnTo>
                  <a:pt x="522973" y="85559"/>
                </a:lnTo>
                <a:lnTo>
                  <a:pt x="525259" y="86105"/>
                </a:lnTo>
                <a:lnTo>
                  <a:pt x="530923" y="86105"/>
                </a:lnTo>
                <a:lnTo>
                  <a:pt x="533209" y="85725"/>
                </a:lnTo>
                <a:lnTo>
                  <a:pt x="534822" y="84962"/>
                </a:lnTo>
                <a:lnTo>
                  <a:pt x="536346" y="84277"/>
                </a:lnTo>
                <a:lnTo>
                  <a:pt x="537743" y="83438"/>
                </a:lnTo>
                <a:lnTo>
                  <a:pt x="539013" y="82422"/>
                </a:lnTo>
                <a:lnTo>
                  <a:pt x="537983" y="80517"/>
                </a:lnTo>
                <a:lnTo>
                  <a:pt x="526897" y="80517"/>
                </a:lnTo>
                <a:lnTo>
                  <a:pt x="525170" y="79882"/>
                </a:lnTo>
                <a:lnTo>
                  <a:pt x="523900" y="78612"/>
                </a:lnTo>
                <a:lnTo>
                  <a:pt x="522706" y="77254"/>
                </a:lnTo>
                <a:lnTo>
                  <a:pt x="522188" y="75272"/>
                </a:lnTo>
                <a:lnTo>
                  <a:pt x="522122" y="29717"/>
                </a:lnTo>
                <a:close/>
              </a:path>
              <a:path w="588009" h="109854">
                <a:moveTo>
                  <a:pt x="536473" y="77724"/>
                </a:moveTo>
                <a:lnTo>
                  <a:pt x="533514" y="79590"/>
                </a:lnTo>
                <a:lnTo>
                  <a:pt x="531050" y="80517"/>
                </a:lnTo>
                <a:lnTo>
                  <a:pt x="537983" y="80517"/>
                </a:lnTo>
                <a:lnTo>
                  <a:pt x="536473" y="77724"/>
                </a:lnTo>
                <a:close/>
              </a:path>
              <a:path w="588009" h="109854">
                <a:moveTo>
                  <a:pt x="537235" y="24129"/>
                </a:moveTo>
                <a:lnTo>
                  <a:pt x="505866" y="24129"/>
                </a:lnTo>
                <a:lnTo>
                  <a:pt x="505866" y="29717"/>
                </a:lnTo>
                <a:lnTo>
                  <a:pt x="537235" y="29717"/>
                </a:lnTo>
                <a:lnTo>
                  <a:pt x="537235" y="24129"/>
                </a:lnTo>
                <a:close/>
              </a:path>
              <a:path w="588009" h="109854">
                <a:moveTo>
                  <a:pt x="522122" y="8000"/>
                </a:moveTo>
                <a:lnTo>
                  <a:pt x="515772" y="8000"/>
                </a:lnTo>
                <a:lnTo>
                  <a:pt x="515772" y="24129"/>
                </a:lnTo>
                <a:lnTo>
                  <a:pt x="522122" y="24129"/>
                </a:lnTo>
                <a:lnTo>
                  <a:pt x="522122" y="8000"/>
                </a:lnTo>
                <a:close/>
              </a:path>
              <a:path w="588009" h="109854">
                <a:moveTo>
                  <a:pt x="583437" y="28193"/>
                </a:moveTo>
                <a:lnTo>
                  <a:pt x="573049" y="28193"/>
                </a:lnTo>
                <a:lnTo>
                  <a:pt x="576440" y="29502"/>
                </a:lnTo>
                <a:lnTo>
                  <a:pt x="580796" y="34505"/>
                </a:lnTo>
                <a:lnTo>
                  <a:pt x="581812" y="38100"/>
                </a:lnTo>
                <a:lnTo>
                  <a:pt x="581812" y="45338"/>
                </a:lnTo>
                <a:lnTo>
                  <a:pt x="577367" y="45415"/>
                </a:lnTo>
                <a:lnTo>
                  <a:pt x="572376" y="45935"/>
                </a:lnTo>
                <a:lnTo>
                  <a:pt x="561187" y="47790"/>
                </a:lnTo>
                <a:lnTo>
                  <a:pt x="556323" y="50037"/>
                </a:lnTo>
                <a:lnTo>
                  <a:pt x="552221" y="53593"/>
                </a:lnTo>
                <a:lnTo>
                  <a:pt x="548068" y="57150"/>
                </a:lnTo>
                <a:lnTo>
                  <a:pt x="545998" y="61887"/>
                </a:lnTo>
                <a:lnTo>
                  <a:pt x="546070" y="71069"/>
                </a:lnTo>
                <a:lnTo>
                  <a:pt x="546506" y="73278"/>
                </a:lnTo>
                <a:lnTo>
                  <a:pt x="547522" y="75564"/>
                </a:lnTo>
                <a:lnTo>
                  <a:pt x="548360" y="77685"/>
                </a:lnTo>
                <a:lnTo>
                  <a:pt x="562406" y="86105"/>
                </a:lnTo>
                <a:lnTo>
                  <a:pt x="569112" y="86105"/>
                </a:lnTo>
                <a:lnTo>
                  <a:pt x="572452" y="85432"/>
                </a:lnTo>
                <a:lnTo>
                  <a:pt x="575269" y="84035"/>
                </a:lnTo>
                <a:lnTo>
                  <a:pt x="578065" y="82803"/>
                </a:lnTo>
                <a:lnTo>
                  <a:pt x="580364" y="81241"/>
                </a:lnTo>
                <a:lnTo>
                  <a:pt x="581024" y="80517"/>
                </a:lnTo>
                <a:lnTo>
                  <a:pt x="564045" y="80517"/>
                </a:lnTo>
                <a:lnTo>
                  <a:pt x="562165" y="80225"/>
                </a:lnTo>
                <a:lnTo>
                  <a:pt x="558228" y="78955"/>
                </a:lnTo>
                <a:lnTo>
                  <a:pt x="556412" y="77596"/>
                </a:lnTo>
                <a:lnTo>
                  <a:pt x="554786" y="75564"/>
                </a:lnTo>
                <a:lnTo>
                  <a:pt x="553148" y="73621"/>
                </a:lnTo>
                <a:lnTo>
                  <a:pt x="552348" y="71069"/>
                </a:lnTo>
                <a:lnTo>
                  <a:pt x="552348" y="64388"/>
                </a:lnTo>
                <a:lnTo>
                  <a:pt x="581812" y="50926"/>
                </a:lnTo>
                <a:lnTo>
                  <a:pt x="587908" y="50926"/>
                </a:lnTo>
                <a:lnTo>
                  <a:pt x="587908" y="36410"/>
                </a:lnTo>
                <a:lnTo>
                  <a:pt x="586422" y="31495"/>
                </a:lnTo>
                <a:lnTo>
                  <a:pt x="583437" y="28193"/>
                </a:lnTo>
                <a:close/>
              </a:path>
              <a:path w="588009" h="109854">
                <a:moveTo>
                  <a:pt x="587908" y="79375"/>
                </a:moveTo>
                <a:lnTo>
                  <a:pt x="582066" y="79375"/>
                </a:lnTo>
                <a:lnTo>
                  <a:pt x="582447" y="84708"/>
                </a:lnTo>
                <a:lnTo>
                  <a:pt x="587908" y="84708"/>
                </a:lnTo>
                <a:lnTo>
                  <a:pt x="587908" y="79375"/>
                </a:lnTo>
                <a:close/>
              </a:path>
              <a:path w="588009" h="109854">
                <a:moveTo>
                  <a:pt x="587908" y="50926"/>
                </a:moveTo>
                <a:lnTo>
                  <a:pt x="581812" y="50926"/>
                </a:lnTo>
                <a:lnTo>
                  <a:pt x="581694" y="73278"/>
                </a:lnTo>
                <a:lnTo>
                  <a:pt x="579843" y="75272"/>
                </a:lnTo>
                <a:lnTo>
                  <a:pt x="577532" y="77000"/>
                </a:lnTo>
                <a:lnTo>
                  <a:pt x="574890" y="78358"/>
                </a:lnTo>
                <a:lnTo>
                  <a:pt x="572160" y="79794"/>
                </a:lnTo>
                <a:lnTo>
                  <a:pt x="569175" y="80517"/>
                </a:lnTo>
                <a:lnTo>
                  <a:pt x="581024" y="80517"/>
                </a:lnTo>
                <a:lnTo>
                  <a:pt x="582066" y="79375"/>
                </a:lnTo>
                <a:lnTo>
                  <a:pt x="587908" y="79375"/>
                </a:lnTo>
                <a:lnTo>
                  <a:pt x="587908" y="50926"/>
                </a:lnTo>
                <a:close/>
              </a:path>
              <a:path w="588009" h="109854">
                <a:moveTo>
                  <a:pt x="575335" y="22605"/>
                </a:moveTo>
                <a:lnTo>
                  <a:pt x="566648" y="22605"/>
                </a:lnTo>
                <a:lnTo>
                  <a:pt x="564629" y="22859"/>
                </a:lnTo>
                <a:lnTo>
                  <a:pt x="562673" y="23367"/>
                </a:lnTo>
                <a:lnTo>
                  <a:pt x="560793" y="23710"/>
                </a:lnTo>
                <a:lnTo>
                  <a:pt x="558965" y="24295"/>
                </a:lnTo>
                <a:lnTo>
                  <a:pt x="557187" y="25145"/>
                </a:lnTo>
                <a:lnTo>
                  <a:pt x="555586" y="25819"/>
                </a:lnTo>
                <a:lnTo>
                  <a:pt x="549935" y="29336"/>
                </a:lnTo>
                <a:lnTo>
                  <a:pt x="552221" y="34416"/>
                </a:lnTo>
                <a:lnTo>
                  <a:pt x="554012" y="33058"/>
                </a:lnTo>
                <a:lnTo>
                  <a:pt x="556412" y="31661"/>
                </a:lnTo>
                <a:lnTo>
                  <a:pt x="559396" y="30225"/>
                </a:lnTo>
                <a:lnTo>
                  <a:pt x="562038" y="28867"/>
                </a:lnTo>
                <a:lnTo>
                  <a:pt x="565111" y="28193"/>
                </a:lnTo>
                <a:lnTo>
                  <a:pt x="583437" y="28193"/>
                </a:lnTo>
                <a:lnTo>
                  <a:pt x="580224" y="24460"/>
                </a:lnTo>
                <a:lnTo>
                  <a:pt x="575335" y="22605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44580" y="3997185"/>
            <a:ext cx="2652395" cy="231140"/>
          </a:xfrm>
          <a:custGeom>
            <a:avLst/>
            <a:gdLst/>
            <a:ahLst/>
            <a:cxnLst/>
            <a:rect l="l" t="t" r="r" b="b"/>
            <a:pathLst>
              <a:path w="2652395" h="231139">
                <a:moveTo>
                  <a:pt x="2311704" y="14604"/>
                </a:moveTo>
                <a:lnTo>
                  <a:pt x="2304592" y="14604"/>
                </a:lnTo>
                <a:lnTo>
                  <a:pt x="2300998" y="15493"/>
                </a:lnTo>
                <a:lnTo>
                  <a:pt x="2297188" y="17271"/>
                </a:lnTo>
                <a:lnTo>
                  <a:pt x="2293467" y="18884"/>
                </a:lnTo>
                <a:lnTo>
                  <a:pt x="2290114" y="22263"/>
                </a:lnTo>
                <a:lnTo>
                  <a:pt x="2284361" y="32334"/>
                </a:lnTo>
                <a:lnTo>
                  <a:pt x="2283020" y="38442"/>
                </a:lnTo>
                <a:lnTo>
                  <a:pt x="2282964" y="51638"/>
                </a:lnTo>
                <a:lnTo>
                  <a:pt x="2283637" y="56133"/>
                </a:lnTo>
                <a:lnTo>
                  <a:pt x="2285029" y="60045"/>
                </a:lnTo>
                <a:lnTo>
                  <a:pt x="2286266" y="63842"/>
                </a:lnTo>
                <a:lnTo>
                  <a:pt x="2288044" y="67144"/>
                </a:lnTo>
                <a:lnTo>
                  <a:pt x="2292705" y="72643"/>
                </a:lnTo>
                <a:lnTo>
                  <a:pt x="2295448" y="74714"/>
                </a:lnTo>
                <a:lnTo>
                  <a:pt x="2298585" y="76073"/>
                </a:lnTo>
                <a:lnTo>
                  <a:pt x="2301633" y="77431"/>
                </a:lnTo>
                <a:lnTo>
                  <a:pt x="2305062" y="78104"/>
                </a:lnTo>
                <a:lnTo>
                  <a:pt x="2313533" y="78104"/>
                </a:lnTo>
                <a:lnTo>
                  <a:pt x="2317470" y="77254"/>
                </a:lnTo>
                <a:lnTo>
                  <a:pt x="2322296" y="74714"/>
                </a:lnTo>
                <a:lnTo>
                  <a:pt x="2323706" y="73875"/>
                </a:lnTo>
                <a:lnTo>
                  <a:pt x="2326041" y="72262"/>
                </a:lnTo>
                <a:lnTo>
                  <a:pt x="2306332" y="72262"/>
                </a:lnTo>
                <a:lnTo>
                  <a:pt x="2303576" y="71627"/>
                </a:lnTo>
                <a:lnTo>
                  <a:pt x="2301125" y="70357"/>
                </a:lnTo>
                <a:lnTo>
                  <a:pt x="2298674" y="69176"/>
                </a:lnTo>
                <a:lnTo>
                  <a:pt x="2296553" y="67462"/>
                </a:lnTo>
                <a:lnTo>
                  <a:pt x="2292908" y="62801"/>
                </a:lnTo>
                <a:lnTo>
                  <a:pt x="2291562" y="60045"/>
                </a:lnTo>
                <a:lnTo>
                  <a:pt x="2290711" y="56934"/>
                </a:lnTo>
                <a:lnTo>
                  <a:pt x="2289771" y="53632"/>
                </a:lnTo>
                <a:lnTo>
                  <a:pt x="2289314" y="50101"/>
                </a:lnTo>
                <a:lnTo>
                  <a:pt x="2289314" y="42316"/>
                </a:lnTo>
                <a:lnTo>
                  <a:pt x="2289860" y="38442"/>
                </a:lnTo>
                <a:lnTo>
                  <a:pt x="2290965" y="34632"/>
                </a:lnTo>
                <a:lnTo>
                  <a:pt x="2291981" y="30746"/>
                </a:lnTo>
                <a:lnTo>
                  <a:pt x="2294051" y="27368"/>
                </a:lnTo>
                <a:lnTo>
                  <a:pt x="2297298" y="24409"/>
                </a:lnTo>
                <a:lnTo>
                  <a:pt x="2300312" y="21628"/>
                </a:lnTo>
                <a:lnTo>
                  <a:pt x="2303919" y="20192"/>
                </a:lnTo>
                <a:lnTo>
                  <a:pt x="2323363" y="20192"/>
                </a:lnTo>
                <a:lnTo>
                  <a:pt x="2321318" y="18618"/>
                </a:lnTo>
                <a:lnTo>
                  <a:pt x="2318270" y="17017"/>
                </a:lnTo>
                <a:lnTo>
                  <a:pt x="2315133" y="15405"/>
                </a:lnTo>
                <a:lnTo>
                  <a:pt x="2311704" y="14604"/>
                </a:lnTo>
                <a:close/>
              </a:path>
              <a:path w="2652395" h="231139">
                <a:moveTo>
                  <a:pt x="2325763" y="64896"/>
                </a:moveTo>
                <a:lnTo>
                  <a:pt x="2323223" y="67563"/>
                </a:lnTo>
                <a:lnTo>
                  <a:pt x="2320594" y="69468"/>
                </a:lnTo>
                <a:lnTo>
                  <a:pt x="2315425" y="71716"/>
                </a:lnTo>
                <a:lnTo>
                  <a:pt x="2312593" y="72262"/>
                </a:lnTo>
                <a:lnTo>
                  <a:pt x="2326041" y="72262"/>
                </a:lnTo>
                <a:lnTo>
                  <a:pt x="2327249" y="71285"/>
                </a:lnTo>
                <a:lnTo>
                  <a:pt x="2328176" y="70357"/>
                </a:lnTo>
                <a:lnTo>
                  <a:pt x="2325763" y="64896"/>
                </a:lnTo>
                <a:close/>
              </a:path>
              <a:path w="2652395" h="231139">
                <a:moveTo>
                  <a:pt x="2323363" y="20192"/>
                </a:moveTo>
                <a:lnTo>
                  <a:pt x="2311793" y="20192"/>
                </a:lnTo>
                <a:lnTo>
                  <a:pt x="2314879" y="21081"/>
                </a:lnTo>
                <a:lnTo>
                  <a:pt x="2317254" y="22859"/>
                </a:lnTo>
                <a:lnTo>
                  <a:pt x="2319705" y="24472"/>
                </a:lnTo>
                <a:lnTo>
                  <a:pt x="2321991" y="27012"/>
                </a:lnTo>
                <a:lnTo>
                  <a:pt x="2324112" y="30479"/>
                </a:lnTo>
                <a:lnTo>
                  <a:pt x="2328684" y="27304"/>
                </a:lnTo>
                <a:lnTo>
                  <a:pt x="2327922" y="26009"/>
                </a:lnTo>
                <a:lnTo>
                  <a:pt x="2326906" y="24409"/>
                </a:lnTo>
                <a:lnTo>
                  <a:pt x="2326233" y="23494"/>
                </a:lnTo>
                <a:lnTo>
                  <a:pt x="2323693" y="20446"/>
                </a:lnTo>
                <a:lnTo>
                  <a:pt x="2323363" y="20192"/>
                </a:lnTo>
                <a:close/>
              </a:path>
              <a:path w="2652395" h="231139">
                <a:moveTo>
                  <a:pt x="2369235" y="14604"/>
                </a:moveTo>
                <a:lnTo>
                  <a:pt x="2360015" y="14604"/>
                </a:lnTo>
                <a:lnTo>
                  <a:pt x="2356243" y="15582"/>
                </a:lnTo>
                <a:lnTo>
                  <a:pt x="2338590" y="39077"/>
                </a:lnTo>
                <a:lnTo>
                  <a:pt x="2338590" y="56349"/>
                </a:lnTo>
                <a:lnTo>
                  <a:pt x="2340914" y="64134"/>
                </a:lnTo>
                <a:lnTo>
                  <a:pt x="2345575" y="69723"/>
                </a:lnTo>
                <a:lnTo>
                  <a:pt x="2350147" y="75310"/>
                </a:lnTo>
                <a:lnTo>
                  <a:pt x="2356662" y="78104"/>
                </a:lnTo>
                <a:lnTo>
                  <a:pt x="2367838" y="78104"/>
                </a:lnTo>
                <a:lnTo>
                  <a:pt x="2370810" y="77635"/>
                </a:lnTo>
                <a:lnTo>
                  <a:pt x="2374023" y="76707"/>
                </a:lnTo>
                <a:lnTo>
                  <a:pt x="2376817" y="75945"/>
                </a:lnTo>
                <a:lnTo>
                  <a:pt x="2379154" y="75018"/>
                </a:lnTo>
                <a:lnTo>
                  <a:pt x="2382532" y="72986"/>
                </a:lnTo>
                <a:lnTo>
                  <a:pt x="2383122" y="72516"/>
                </a:lnTo>
                <a:lnTo>
                  <a:pt x="2358567" y="72516"/>
                </a:lnTo>
                <a:lnTo>
                  <a:pt x="2353487" y="70103"/>
                </a:lnTo>
                <a:lnTo>
                  <a:pt x="2350020" y="65277"/>
                </a:lnTo>
                <a:lnTo>
                  <a:pt x="2346629" y="60617"/>
                </a:lnTo>
                <a:lnTo>
                  <a:pt x="2344940" y="53975"/>
                </a:lnTo>
                <a:lnTo>
                  <a:pt x="2344940" y="45338"/>
                </a:lnTo>
                <a:lnTo>
                  <a:pt x="2387612" y="45338"/>
                </a:lnTo>
                <a:lnTo>
                  <a:pt x="2387447" y="40678"/>
                </a:lnTo>
                <a:lnTo>
                  <a:pt x="2387295" y="39750"/>
                </a:lnTo>
                <a:lnTo>
                  <a:pt x="2345448" y="39750"/>
                </a:lnTo>
                <a:lnTo>
                  <a:pt x="2346299" y="32981"/>
                </a:lnTo>
                <a:lnTo>
                  <a:pt x="2348407" y="27978"/>
                </a:lnTo>
                <a:lnTo>
                  <a:pt x="2355011" y="21716"/>
                </a:lnTo>
                <a:lnTo>
                  <a:pt x="2358910" y="20192"/>
                </a:lnTo>
                <a:lnTo>
                  <a:pt x="2378596" y="20192"/>
                </a:lnTo>
                <a:lnTo>
                  <a:pt x="2373985" y="16217"/>
                </a:lnTo>
                <a:lnTo>
                  <a:pt x="2369235" y="14604"/>
                </a:lnTo>
                <a:close/>
              </a:path>
              <a:path w="2652395" h="231139">
                <a:moveTo>
                  <a:pt x="2383421" y="64769"/>
                </a:moveTo>
                <a:lnTo>
                  <a:pt x="2378506" y="69938"/>
                </a:lnTo>
                <a:lnTo>
                  <a:pt x="2372461" y="72516"/>
                </a:lnTo>
                <a:lnTo>
                  <a:pt x="2383122" y="72516"/>
                </a:lnTo>
                <a:lnTo>
                  <a:pt x="2383967" y="71843"/>
                </a:lnTo>
                <a:lnTo>
                  <a:pt x="2385326" y="70484"/>
                </a:lnTo>
                <a:lnTo>
                  <a:pt x="2383421" y="64769"/>
                </a:lnTo>
                <a:close/>
              </a:path>
              <a:path w="2652395" h="231139">
                <a:moveTo>
                  <a:pt x="2378596" y="20192"/>
                </a:moveTo>
                <a:lnTo>
                  <a:pt x="2365514" y="20192"/>
                </a:lnTo>
                <a:lnTo>
                  <a:pt x="2367800" y="20700"/>
                </a:lnTo>
                <a:lnTo>
                  <a:pt x="2370340" y="21716"/>
                </a:lnTo>
                <a:lnTo>
                  <a:pt x="2372804" y="22732"/>
                </a:lnTo>
                <a:lnTo>
                  <a:pt x="2375039" y="24853"/>
                </a:lnTo>
                <a:lnTo>
                  <a:pt x="2377071" y="28066"/>
                </a:lnTo>
                <a:lnTo>
                  <a:pt x="2379103" y="31203"/>
                </a:lnTo>
                <a:lnTo>
                  <a:pt x="2380246" y="35090"/>
                </a:lnTo>
                <a:lnTo>
                  <a:pt x="2380500" y="39750"/>
                </a:lnTo>
                <a:lnTo>
                  <a:pt x="2387295" y="39750"/>
                </a:lnTo>
                <a:lnTo>
                  <a:pt x="2386685" y="36029"/>
                </a:lnTo>
                <a:lnTo>
                  <a:pt x="2383891" y="26542"/>
                </a:lnTo>
                <a:lnTo>
                  <a:pt x="2381351" y="22567"/>
                </a:lnTo>
                <a:lnTo>
                  <a:pt x="2378596" y="20192"/>
                </a:lnTo>
                <a:close/>
              </a:path>
              <a:path w="2652395" h="231139">
                <a:moveTo>
                  <a:pt x="2406510" y="16128"/>
                </a:moveTo>
                <a:lnTo>
                  <a:pt x="2400820" y="16128"/>
                </a:lnTo>
                <a:lnTo>
                  <a:pt x="2400820" y="76707"/>
                </a:lnTo>
                <a:lnTo>
                  <a:pt x="2407170" y="76707"/>
                </a:lnTo>
                <a:lnTo>
                  <a:pt x="2407170" y="28295"/>
                </a:lnTo>
                <a:lnTo>
                  <a:pt x="2409710" y="26009"/>
                </a:lnTo>
                <a:lnTo>
                  <a:pt x="2412365" y="24168"/>
                </a:lnTo>
                <a:lnTo>
                  <a:pt x="2416863" y="21843"/>
                </a:lnTo>
                <a:lnTo>
                  <a:pt x="2407170" y="21843"/>
                </a:lnTo>
                <a:lnTo>
                  <a:pt x="2406510" y="16128"/>
                </a:lnTo>
                <a:close/>
              </a:path>
              <a:path w="2652395" h="231139">
                <a:moveTo>
                  <a:pt x="2442640" y="20446"/>
                </a:moveTo>
                <a:lnTo>
                  <a:pt x="2432596" y="20446"/>
                </a:lnTo>
                <a:lnTo>
                  <a:pt x="2437510" y="23583"/>
                </a:lnTo>
                <a:lnTo>
                  <a:pt x="2439682" y="29819"/>
                </a:lnTo>
                <a:lnTo>
                  <a:pt x="2440444" y="31940"/>
                </a:lnTo>
                <a:lnTo>
                  <a:pt x="2440771" y="34645"/>
                </a:lnTo>
                <a:lnTo>
                  <a:pt x="2440825" y="76707"/>
                </a:lnTo>
                <a:lnTo>
                  <a:pt x="2447175" y="76707"/>
                </a:lnTo>
                <a:lnTo>
                  <a:pt x="2447074" y="34645"/>
                </a:lnTo>
                <a:lnTo>
                  <a:pt x="2446642" y="31013"/>
                </a:lnTo>
                <a:lnTo>
                  <a:pt x="2446324" y="29375"/>
                </a:lnTo>
                <a:lnTo>
                  <a:pt x="2444635" y="23456"/>
                </a:lnTo>
                <a:lnTo>
                  <a:pt x="2442640" y="20446"/>
                </a:lnTo>
                <a:close/>
              </a:path>
              <a:path w="2652395" h="231139">
                <a:moveTo>
                  <a:pt x="2431338" y="14604"/>
                </a:moveTo>
                <a:lnTo>
                  <a:pt x="2421991" y="14604"/>
                </a:lnTo>
                <a:lnTo>
                  <a:pt x="2418435" y="15328"/>
                </a:lnTo>
                <a:lnTo>
                  <a:pt x="2415146" y="16763"/>
                </a:lnTo>
                <a:lnTo>
                  <a:pt x="2413546" y="17437"/>
                </a:lnTo>
                <a:lnTo>
                  <a:pt x="2412085" y="18224"/>
                </a:lnTo>
                <a:lnTo>
                  <a:pt x="2409482" y="20002"/>
                </a:lnTo>
                <a:lnTo>
                  <a:pt x="2408275" y="20916"/>
                </a:lnTo>
                <a:lnTo>
                  <a:pt x="2407170" y="21843"/>
                </a:lnTo>
                <a:lnTo>
                  <a:pt x="2416863" y="21843"/>
                </a:lnTo>
                <a:lnTo>
                  <a:pt x="2418092" y="21208"/>
                </a:lnTo>
                <a:lnTo>
                  <a:pt x="2421369" y="20446"/>
                </a:lnTo>
                <a:lnTo>
                  <a:pt x="2442640" y="20446"/>
                </a:lnTo>
                <a:lnTo>
                  <a:pt x="2442413" y="20104"/>
                </a:lnTo>
                <a:lnTo>
                  <a:pt x="2439200" y="17906"/>
                </a:lnTo>
                <a:lnTo>
                  <a:pt x="2435834" y="15709"/>
                </a:lnTo>
                <a:lnTo>
                  <a:pt x="2431338" y="14604"/>
                </a:lnTo>
                <a:close/>
              </a:path>
              <a:path w="2652395" h="231139">
                <a:moveTo>
                  <a:pt x="2473845" y="21716"/>
                </a:moveTo>
                <a:lnTo>
                  <a:pt x="2467495" y="21716"/>
                </a:lnTo>
                <a:lnTo>
                  <a:pt x="2467495" y="67271"/>
                </a:lnTo>
                <a:lnTo>
                  <a:pt x="2467820" y="69253"/>
                </a:lnTo>
                <a:lnTo>
                  <a:pt x="2467932" y="69723"/>
                </a:lnTo>
                <a:lnTo>
                  <a:pt x="2468867" y="71881"/>
                </a:lnTo>
                <a:lnTo>
                  <a:pt x="2469616" y="73748"/>
                </a:lnTo>
                <a:lnTo>
                  <a:pt x="2470988" y="75437"/>
                </a:lnTo>
                <a:lnTo>
                  <a:pt x="2472804" y="76453"/>
                </a:lnTo>
                <a:lnTo>
                  <a:pt x="2474696" y="77558"/>
                </a:lnTo>
                <a:lnTo>
                  <a:pt x="2476982" y="78104"/>
                </a:lnTo>
                <a:lnTo>
                  <a:pt x="2482646" y="78104"/>
                </a:lnTo>
                <a:lnTo>
                  <a:pt x="2484932" y="77724"/>
                </a:lnTo>
                <a:lnTo>
                  <a:pt x="2486545" y="76961"/>
                </a:lnTo>
                <a:lnTo>
                  <a:pt x="2488069" y="76276"/>
                </a:lnTo>
                <a:lnTo>
                  <a:pt x="2489466" y="75437"/>
                </a:lnTo>
                <a:lnTo>
                  <a:pt x="2490736" y="74421"/>
                </a:lnTo>
                <a:lnTo>
                  <a:pt x="2489706" y="72516"/>
                </a:lnTo>
                <a:lnTo>
                  <a:pt x="2478633" y="72516"/>
                </a:lnTo>
                <a:lnTo>
                  <a:pt x="2476893" y="71881"/>
                </a:lnTo>
                <a:lnTo>
                  <a:pt x="2475623" y="70611"/>
                </a:lnTo>
                <a:lnTo>
                  <a:pt x="2474442" y="69253"/>
                </a:lnTo>
                <a:lnTo>
                  <a:pt x="2473913" y="67271"/>
                </a:lnTo>
                <a:lnTo>
                  <a:pt x="2473845" y="21716"/>
                </a:lnTo>
                <a:close/>
              </a:path>
              <a:path w="2652395" h="231139">
                <a:moveTo>
                  <a:pt x="2488196" y="69723"/>
                </a:moveTo>
                <a:lnTo>
                  <a:pt x="2485237" y="71589"/>
                </a:lnTo>
                <a:lnTo>
                  <a:pt x="2482786" y="72516"/>
                </a:lnTo>
                <a:lnTo>
                  <a:pt x="2489706" y="72516"/>
                </a:lnTo>
                <a:lnTo>
                  <a:pt x="2488196" y="69723"/>
                </a:lnTo>
                <a:close/>
              </a:path>
              <a:path w="2652395" h="231139">
                <a:moveTo>
                  <a:pt x="2488958" y="16128"/>
                </a:moveTo>
                <a:lnTo>
                  <a:pt x="2457589" y="16128"/>
                </a:lnTo>
                <a:lnTo>
                  <a:pt x="2457589" y="21716"/>
                </a:lnTo>
                <a:lnTo>
                  <a:pt x="2488958" y="21716"/>
                </a:lnTo>
                <a:lnTo>
                  <a:pt x="2488958" y="16128"/>
                </a:lnTo>
                <a:close/>
              </a:path>
              <a:path w="2652395" h="231139">
                <a:moveTo>
                  <a:pt x="2473845" y="0"/>
                </a:moveTo>
                <a:lnTo>
                  <a:pt x="2467495" y="0"/>
                </a:lnTo>
                <a:lnTo>
                  <a:pt x="2467495" y="16128"/>
                </a:lnTo>
                <a:lnTo>
                  <a:pt x="2473845" y="16128"/>
                </a:lnTo>
                <a:lnTo>
                  <a:pt x="2473845" y="0"/>
                </a:lnTo>
                <a:close/>
              </a:path>
              <a:path w="2652395" h="231139">
                <a:moveTo>
                  <a:pt x="2528506" y="14604"/>
                </a:moveTo>
                <a:lnTo>
                  <a:pt x="2519273" y="14604"/>
                </a:lnTo>
                <a:lnTo>
                  <a:pt x="2515501" y="15582"/>
                </a:lnTo>
                <a:lnTo>
                  <a:pt x="2497848" y="39077"/>
                </a:lnTo>
                <a:lnTo>
                  <a:pt x="2497848" y="56349"/>
                </a:lnTo>
                <a:lnTo>
                  <a:pt x="2500185" y="64134"/>
                </a:lnTo>
                <a:lnTo>
                  <a:pt x="2504833" y="69723"/>
                </a:lnTo>
                <a:lnTo>
                  <a:pt x="2509405" y="75310"/>
                </a:lnTo>
                <a:lnTo>
                  <a:pt x="2515920" y="78104"/>
                </a:lnTo>
                <a:lnTo>
                  <a:pt x="2527109" y="78104"/>
                </a:lnTo>
                <a:lnTo>
                  <a:pt x="2530068" y="77635"/>
                </a:lnTo>
                <a:lnTo>
                  <a:pt x="2533281" y="76707"/>
                </a:lnTo>
                <a:lnTo>
                  <a:pt x="2536075" y="75945"/>
                </a:lnTo>
                <a:lnTo>
                  <a:pt x="2538412" y="75018"/>
                </a:lnTo>
                <a:lnTo>
                  <a:pt x="2541790" y="72986"/>
                </a:lnTo>
                <a:lnTo>
                  <a:pt x="2542385" y="72516"/>
                </a:lnTo>
                <a:lnTo>
                  <a:pt x="2517825" y="72516"/>
                </a:lnTo>
                <a:lnTo>
                  <a:pt x="2512745" y="70103"/>
                </a:lnTo>
                <a:lnTo>
                  <a:pt x="2509278" y="65277"/>
                </a:lnTo>
                <a:lnTo>
                  <a:pt x="2505887" y="60617"/>
                </a:lnTo>
                <a:lnTo>
                  <a:pt x="2504198" y="53975"/>
                </a:lnTo>
                <a:lnTo>
                  <a:pt x="2504198" y="45338"/>
                </a:lnTo>
                <a:lnTo>
                  <a:pt x="2546870" y="45338"/>
                </a:lnTo>
                <a:lnTo>
                  <a:pt x="2546705" y="40678"/>
                </a:lnTo>
                <a:lnTo>
                  <a:pt x="2546553" y="39750"/>
                </a:lnTo>
                <a:lnTo>
                  <a:pt x="2504706" y="39750"/>
                </a:lnTo>
                <a:lnTo>
                  <a:pt x="2505557" y="32981"/>
                </a:lnTo>
                <a:lnTo>
                  <a:pt x="2507678" y="27978"/>
                </a:lnTo>
                <a:lnTo>
                  <a:pt x="2514282" y="21716"/>
                </a:lnTo>
                <a:lnTo>
                  <a:pt x="2518168" y="20192"/>
                </a:lnTo>
                <a:lnTo>
                  <a:pt x="2537854" y="20192"/>
                </a:lnTo>
                <a:lnTo>
                  <a:pt x="2533243" y="16217"/>
                </a:lnTo>
                <a:lnTo>
                  <a:pt x="2528506" y="14604"/>
                </a:lnTo>
                <a:close/>
              </a:path>
              <a:path w="2652395" h="231139">
                <a:moveTo>
                  <a:pt x="2542679" y="64769"/>
                </a:moveTo>
                <a:lnTo>
                  <a:pt x="2537764" y="69938"/>
                </a:lnTo>
                <a:lnTo>
                  <a:pt x="2531719" y="72516"/>
                </a:lnTo>
                <a:lnTo>
                  <a:pt x="2542385" y="72516"/>
                </a:lnTo>
                <a:lnTo>
                  <a:pt x="2543238" y="71843"/>
                </a:lnTo>
                <a:lnTo>
                  <a:pt x="2544584" y="70484"/>
                </a:lnTo>
                <a:lnTo>
                  <a:pt x="2542679" y="64769"/>
                </a:lnTo>
                <a:close/>
              </a:path>
              <a:path w="2652395" h="231139">
                <a:moveTo>
                  <a:pt x="2537854" y="20192"/>
                </a:moveTo>
                <a:lnTo>
                  <a:pt x="2524772" y="20192"/>
                </a:lnTo>
                <a:lnTo>
                  <a:pt x="2527058" y="20700"/>
                </a:lnTo>
                <a:lnTo>
                  <a:pt x="2529598" y="21716"/>
                </a:lnTo>
                <a:lnTo>
                  <a:pt x="2532062" y="22732"/>
                </a:lnTo>
                <a:lnTo>
                  <a:pt x="2534297" y="24853"/>
                </a:lnTo>
                <a:lnTo>
                  <a:pt x="2536329" y="28066"/>
                </a:lnTo>
                <a:lnTo>
                  <a:pt x="2538361" y="31203"/>
                </a:lnTo>
                <a:lnTo>
                  <a:pt x="2539504" y="35090"/>
                </a:lnTo>
                <a:lnTo>
                  <a:pt x="2539758" y="39750"/>
                </a:lnTo>
                <a:lnTo>
                  <a:pt x="2546553" y="39750"/>
                </a:lnTo>
                <a:lnTo>
                  <a:pt x="2545943" y="36029"/>
                </a:lnTo>
                <a:lnTo>
                  <a:pt x="2543149" y="26542"/>
                </a:lnTo>
                <a:lnTo>
                  <a:pt x="2540609" y="22567"/>
                </a:lnTo>
                <a:lnTo>
                  <a:pt x="2537854" y="20192"/>
                </a:lnTo>
                <a:close/>
              </a:path>
              <a:path w="2652395" h="231139">
                <a:moveTo>
                  <a:pt x="2565666" y="16128"/>
                </a:moveTo>
                <a:lnTo>
                  <a:pt x="2560078" y="16128"/>
                </a:lnTo>
                <a:lnTo>
                  <a:pt x="2560078" y="76707"/>
                </a:lnTo>
                <a:lnTo>
                  <a:pt x="2566428" y="76707"/>
                </a:lnTo>
                <a:lnTo>
                  <a:pt x="2566428" y="28955"/>
                </a:lnTo>
                <a:lnTo>
                  <a:pt x="2568206" y="27177"/>
                </a:lnTo>
                <a:lnTo>
                  <a:pt x="2570492" y="25361"/>
                </a:lnTo>
                <a:lnTo>
                  <a:pt x="2575033" y="22351"/>
                </a:lnTo>
                <a:lnTo>
                  <a:pt x="2566174" y="22351"/>
                </a:lnTo>
                <a:lnTo>
                  <a:pt x="2565666" y="16128"/>
                </a:lnTo>
                <a:close/>
              </a:path>
              <a:path w="2652395" h="231139">
                <a:moveTo>
                  <a:pt x="2583154" y="14731"/>
                </a:moveTo>
                <a:lnTo>
                  <a:pt x="2579420" y="14731"/>
                </a:lnTo>
                <a:lnTo>
                  <a:pt x="2577642" y="15112"/>
                </a:lnTo>
                <a:lnTo>
                  <a:pt x="2575699" y="15875"/>
                </a:lnTo>
                <a:lnTo>
                  <a:pt x="2573832" y="16459"/>
                </a:lnTo>
                <a:lnTo>
                  <a:pt x="2572016" y="17487"/>
                </a:lnTo>
                <a:lnTo>
                  <a:pt x="2567279" y="21310"/>
                </a:lnTo>
                <a:lnTo>
                  <a:pt x="2566682" y="21843"/>
                </a:lnTo>
                <a:lnTo>
                  <a:pt x="2566174" y="22351"/>
                </a:lnTo>
                <a:lnTo>
                  <a:pt x="2575033" y="22351"/>
                </a:lnTo>
                <a:lnTo>
                  <a:pt x="2576004" y="21716"/>
                </a:lnTo>
                <a:lnTo>
                  <a:pt x="2578798" y="20827"/>
                </a:lnTo>
                <a:lnTo>
                  <a:pt x="2587132" y="20827"/>
                </a:lnTo>
                <a:lnTo>
                  <a:pt x="2587891" y="15620"/>
                </a:lnTo>
                <a:lnTo>
                  <a:pt x="2585440" y="15024"/>
                </a:lnTo>
                <a:lnTo>
                  <a:pt x="2583154" y="14731"/>
                </a:lnTo>
                <a:close/>
              </a:path>
              <a:path w="2652395" h="231139">
                <a:moveTo>
                  <a:pt x="2587132" y="20827"/>
                </a:moveTo>
                <a:lnTo>
                  <a:pt x="2583700" y="20827"/>
                </a:lnTo>
                <a:lnTo>
                  <a:pt x="2585478" y="21120"/>
                </a:lnTo>
                <a:lnTo>
                  <a:pt x="2587002" y="21716"/>
                </a:lnTo>
                <a:lnTo>
                  <a:pt x="2587132" y="20827"/>
                </a:lnTo>
                <a:close/>
              </a:path>
              <a:path w="2652395" h="231139">
                <a:moveTo>
                  <a:pt x="2596019" y="65785"/>
                </a:moveTo>
                <a:lnTo>
                  <a:pt x="2593821" y="70992"/>
                </a:lnTo>
                <a:lnTo>
                  <a:pt x="2593695" y="71589"/>
                </a:lnTo>
                <a:lnTo>
                  <a:pt x="2594965" y="72859"/>
                </a:lnTo>
                <a:lnTo>
                  <a:pt x="2597162" y="74294"/>
                </a:lnTo>
                <a:lnTo>
                  <a:pt x="2603258" y="77342"/>
                </a:lnTo>
                <a:lnTo>
                  <a:pt x="2607284" y="78104"/>
                </a:lnTo>
                <a:lnTo>
                  <a:pt x="2615069" y="78104"/>
                </a:lnTo>
                <a:lnTo>
                  <a:pt x="2618041" y="77596"/>
                </a:lnTo>
                <a:lnTo>
                  <a:pt x="2621165" y="76580"/>
                </a:lnTo>
                <a:lnTo>
                  <a:pt x="2624124" y="75730"/>
                </a:lnTo>
                <a:lnTo>
                  <a:pt x="2626715" y="73875"/>
                </a:lnTo>
                <a:lnTo>
                  <a:pt x="2627751" y="72516"/>
                </a:lnTo>
                <a:lnTo>
                  <a:pt x="2608465" y="72516"/>
                </a:lnTo>
                <a:lnTo>
                  <a:pt x="2605163" y="71754"/>
                </a:lnTo>
                <a:lnTo>
                  <a:pt x="2599575" y="68706"/>
                </a:lnTo>
                <a:lnTo>
                  <a:pt x="2597454" y="67221"/>
                </a:lnTo>
                <a:lnTo>
                  <a:pt x="2596019" y="65785"/>
                </a:lnTo>
                <a:close/>
              </a:path>
              <a:path w="2652395" h="231139">
                <a:moveTo>
                  <a:pt x="2617482" y="14604"/>
                </a:moveTo>
                <a:lnTo>
                  <a:pt x="2610116" y="14604"/>
                </a:lnTo>
                <a:lnTo>
                  <a:pt x="2607233" y="15151"/>
                </a:lnTo>
                <a:lnTo>
                  <a:pt x="2604528" y="16255"/>
                </a:lnTo>
                <a:lnTo>
                  <a:pt x="2601734" y="17271"/>
                </a:lnTo>
                <a:lnTo>
                  <a:pt x="2599448" y="18923"/>
                </a:lnTo>
                <a:lnTo>
                  <a:pt x="2595892" y="23494"/>
                </a:lnTo>
                <a:lnTo>
                  <a:pt x="2595003" y="26250"/>
                </a:lnTo>
                <a:lnTo>
                  <a:pt x="2595003" y="33781"/>
                </a:lnTo>
                <a:lnTo>
                  <a:pt x="2616123" y="48348"/>
                </a:lnTo>
                <a:lnTo>
                  <a:pt x="2620149" y="50545"/>
                </a:lnTo>
                <a:lnTo>
                  <a:pt x="2624632" y="55029"/>
                </a:lnTo>
                <a:lnTo>
                  <a:pt x="2625737" y="57911"/>
                </a:lnTo>
                <a:lnTo>
                  <a:pt x="2625737" y="65112"/>
                </a:lnTo>
                <a:lnTo>
                  <a:pt x="2624556" y="67856"/>
                </a:lnTo>
                <a:lnTo>
                  <a:pt x="2622181" y="69723"/>
                </a:lnTo>
                <a:lnTo>
                  <a:pt x="2619984" y="71589"/>
                </a:lnTo>
                <a:lnTo>
                  <a:pt x="2616682" y="72516"/>
                </a:lnTo>
                <a:lnTo>
                  <a:pt x="2627751" y="72516"/>
                </a:lnTo>
                <a:lnTo>
                  <a:pt x="2628912" y="70992"/>
                </a:lnTo>
                <a:lnTo>
                  <a:pt x="2631033" y="68364"/>
                </a:lnTo>
                <a:lnTo>
                  <a:pt x="2632059" y="65112"/>
                </a:lnTo>
                <a:lnTo>
                  <a:pt x="2632087" y="55791"/>
                </a:lnTo>
                <a:lnTo>
                  <a:pt x="2630728" y="51727"/>
                </a:lnTo>
                <a:lnTo>
                  <a:pt x="2610116" y="39624"/>
                </a:lnTo>
                <a:lnTo>
                  <a:pt x="2606268" y="37757"/>
                </a:lnTo>
                <a:lnTo>
                  <a:pt x="2604401" y="36067"/>
                </a:lnTo>
                <a:lnTo>
                  <a:pt x="2602369" y="34378"/>
                </a:lnTo>
                <a:lnTo>
                  <a:pt x="2601353" y="32042"/>
                </a:lnTo>
                <a:lnTo>
                  <a:pt x="2601403" y="26250"/>
                </a:lnTo>
                <a:lnTo>
                  <a:pt x="2602293" y="24218"/>
                </a:lnTo>
                <a:lnTo>
                  <a:pt x="2606090" y="20916"/>
                </a:lnTo>
                <a:lnTo>
                  <a:pt x="2608935" y="20065"/>
                </a:lnTo>
                <a:lnTo>
                  <a:pt x="2629801" y="20065"/>
                </a:lnTo>
                <a:lnTo>
                  <a:pt x="2627312" y="18326"/>
                </a:lnTo>
                <a:lnTo>
                  <a:pt x="2621203" y="15366"/>
                </a:lnTo>
                <a:lnTo>
                  <a:pt x="2617482" y="14604"/>
                </a:lnTo>
                <a:close/>
              </a:path>
              <a:path w="2652395" h="231139">
                <a:moveTo>
                  <a:pt x="2629801" y="20065"/>
                </a:moveTo>
                <a:lnTo>
                  <a:pt x="2615793" y="20065"/>
                </a:lnTo>
                <a:lnTo>
                  <a:pt x="2618663" y="20662"/>
                </a:lnTo>
                <a:lnTo>
                  <a:pt x="2621292" y="21843"/>
                </a:lnTo>
                <a:lnTo>
                  <a:pt x="2628785" y="26669"/>
                </a:lnTo>
                <a:lnTo>
                  <a:pt x="2631452" y="21716"/>
                </a:lnTo>
                <a:lnTo>
                  <a:pt x="2629801" y="20065"/>
                </a:lnTo>
                <a:close/>
              </a:path>
              <a:path w="2652395" h="231139">
                <a:moveTo>
                  <a:pt x="2648140" y="66548"/>
                </a:moveTo>
                <a:lnTo>
                  <a:pt x="2644584" y="66548"/>
                </a:lnTo>
                <a:lnTo>
                  <a:pt x="2643314" y="67055"/>
                </a:lnTo>
                <a:lnTo>
                  <a:pt x="2642374" y="68071"/>
                </a:lnTo>
                <a:lnTo>
                  <a:pt x="2641447" y="69176"/>
                </a:lnTo>
                <a:lnTo>
                  <a:pt x="2640977" y="70484"/>
                </a:lnTo>
                <a:lnTo>
                  <a:pt x="2640977" y="73698"/>
                </a:lnTo>
                <a:lnTo>
                  <a:pt x="2641523" y="75095"/>
                </a:lnTo>
                <a:lnTo>
                  <a:pt x="2642628" y="76200"/>
                </a:lnTo>
                <a:lnTo>
                  <a:pt x="2643644" y="77304"/>
                </a:lnTo>
                <a:lnTo>
                  <a:pt x="2644914" y="77850"/>
                </a:lnTo>
                <a:lnTo>
                  <a:pt x="2646438" y="77850"/>
                </a:lnTo>
                <a:lnTo>
                  <a:pt x="2646273" y="79286"/>
                </a:lnTo>
                <a:lnTo>
                  <a:pt x="2645638" y="80771"/>
                </a:lnTo>
                <a:lnTo>
                  <a:pt x="2644533" y="82295"/>
                </a:lnTo>
                <a:lnTo>
                  <a:pt x="2643517" y="83819"/>
                </a:lnTo>
                <a:lnTo>
                  <a:pt x="2642463" y="85128"/>
                </a:lnTo>
                <a:lnTo>
                  <a:pt x="2641358" y="86232"/>
                </a:lnTo>
                <a:lnTo>
                  <a:pt x="2643517" y="89026"/>
                </a:lnTo>
                <a:lnTo>
                  <a:pt x="2645803" y="87083"/>
                </a:lnTo>
                <a:lnTo>
                  <a:pt x="2647759" y="84797"/>
                </a:lnTo>
                <a:lnTo>
                  <a:pt x="2649359" y="82168"/>
                </a:lnTo>
                <a:lnTo>
                  <a:pt x="2651061" y="79463"/>
                </a:lnTo>
                <a:lnTo>
                  <a:pt x="2651899" y="76619"/>
                </a:lnTo>
                <a:lnTo>
                  <a:pt x="2651899" y="71627"/>
                </a:lnTo>
                <a:lnTo>
                  <a:pt x="2651391" y="69938"/>
                </a:lnTo>
                <a:lnTo>
                  <a:pt x="2650375" y="68579"/>
                </a:lnTo>
                <a:lnTo>
                  <a:pt x="2649537" y="67221"/>
                </a:lnTo>
                <a:lnTo>
                  <a:pt x="2648140" y="66548"/>
                </a:lnTo>
                <a:close/>
              </a:path>
              <a:path w="2652395" h="231139">
                <a:moveTo>
                  <a:pt x="30187" y="156717"/>
                </a:moveTo>
                <a:lnTo>
                  <a:pt x="22402" y="156717"/>
                </a:lnTo>
                <a:lnTo>
                  <a:pt x="18719" y="157518"/>
                </a:lnTo>
                <a:lnTo>
                  <a:pt x="15493" y="159130"/>
                </a:lnTo>
                <a:lnTo>
                  <a:pt x="12191" y="160743"/>
                </a:lnTo>
                <a:lnTo>
                  <a:pt x="9436" y="162940"/>
                </a:lnTo>
                <a:lnTo>
                  <a:pt x="7135" y="165861"/>
                </a:lnTo>
                <a:lnTo>
                  <a:pt x="4952" y="168528"/>
                </a:lnTo>
                <a:lnTo>
                  <a:pt x="3175" y="171869"/>
                </a:lnTo>
                <a:lnTo>
                  <a:pt x="1904" y="175767"/>
                </a:lnTo>
                <a:lnTo>
                  <a:pt x="635" y="179577"/>
                </a:lnTo>
                <a:lnTo>
                  <a:pt x="0" y="183768"/>
                </a:lnTo>
                <a:lnTo>
                  <a:pt x="0" y="193078"/>
                </a:lnTo>
                <a:lnTo>
                  <a:pt x="762" y="197954"/>
                </a:lnTo>
                <a:lnTo>
                  <a:pt x="2286" y="202945"/>
                </a:lnTo>
                <a:lnTo>
                  <a:pt x="3644" y="207771"/>
                </a:lnTo>
                <a:lnTo>
                  <a:pt x="6350" y="211874"/>
                </a:lnTo>
                <a:lnTo>
                  <a:pt x="14389" y="218566"/>
                </a:lnTo>
                <a:lnTo>
                  <a:pt x="19265" y="220217"/>
                </a:lnTo>
                <a:lnTo>
                  <a:pt x="28663" y="220217"/>
                </a:lnTo>
                <a:lnTo>
                  <a:pt x="31788" y="219582"/>
                </a:lnTo>
                <a:lnTo>
                  <a:pt x="36868" y="217131"/>
                </a:lnTo>
                <a:lnTo>
                  <a:pt x="39115" y="215518"/>
                </a:lnTo>
                <a:lnTo>
                  <a:pt x="40004" y="214629"/>
                </a:lnTo>
                <a:lnTo>
                  <a:pt x="22707" y="214629"/>
                </a:lnTo>
                <a:lnTo>
                  <a:pt x="19938" y="213994"/>
                </a:lnTo>
                <a:lnTo>
                  <a:pt x="17487" y="212724"/>
                </a:lnTo>
                <a:lnTo>
                  <a:pt x="15138" y="211620"/>
                </a:lnTo>
                <a:lnTo>
                  <a:pt x="13106" y="209892"/>
                </a:lnTo>
                <a:lnTo>
                  <a:pt x="6350" y="184784"/>
                </a:lnTo>
                <a:lnTo>
                  <a:pt x="6985" y="180848"/>
                </a:lnTo>
                <a:lnTo>
                  <a:pt x="9499" y="172808"/>
                </a:lnTo>
                <a:lnTo>
                  <a:pt x="11836" y="169379"/>
                </a:lnTo>
                <a:lnTo>
                  <a:pt x="18503" y="163702"/>
                </a:lnTo>
                <a:lnTo>
                  <a:pt x="22542" y="162305"/>
                </a:lnTo>
                <a:lnTo>
                  <a:pt x="47498" y="162305"/>
                </a:lnTo>
                <a:lnTo>
                  <a:pt x="47498" y="160654"/>
                </a:lnTo>
                <a:lnTo>
                  <a:pt x="41148" y="160654"/>
                </a:lnTo>
                <a:lnTo>
                  <a:pt x="39801" y="159727"/>
                </a:lnTo>
                <a:lnTo>
                  <a:pt x="37896" y="158838"/>
                </a:lnTo>
                <a:lnTo>
                  <a:pt x="35432" y="157987"/>
                </a:lnTo>
                <a:lnTo>
                  <a:pt x="33147" y="157137"/>
                </a:lnTo>
                <a:lnTo>
                  <a:pt x="30187" y="156717"/>
                </a:lnTo>
                <a:close/>
              </a:path>
              <a:path w="2652395" h="231139">
                <a:moveTo>
                  <a:pt x="47498" y="213486"/>
                </a:moveTo>
                <a:lnTo>
                  <a:pt x="41148" y="213486"/>
                </a:lnTo>
                <a:lnTo>
                  <a:pt x="41782" y="218820"/>
                </a:lnTo>
                <a:lnTo>
                  <a:pt x="47498" y="218820"/>
                </a:lnTo>
                <a:lnTo>
                  <a:pt x="47498" y="213486"/>
                </a:lnTo>
                <a:close/>
              </a:path>
              <a:path w="2652395" h="231139">
                <a:moveTo>
                  <a:pt x="47498" y="162305"/>
                </a:moveTo>
                <a:lnTo>
                  <a:pt x="30225" y="162305"/>
                </a:lnTo>
                <a:lnTo>
                  <a:pt x="32918" y="162813"/>
                </a:lnTo>
                <a:lnTo>
                  <a:pt x="37744" y="164757"/>
                </a:lnTo>
                <a:lnTo>
                  <a:pt x="39624" y="165861"/>
                </a:lnTo>
                <a:lnTo>
                  <a:pt x="41148" y="167131"/>
                </a:lnTo>
                <a:lnTo>
                  <a:pt x="41148" y="206755"/>
                </a:lnTo>
                <a:lnTo>
                  <a:pt x="39293" y="209041"/>
                </a:lnTo>
                <a:lnTo>
                  <a:pt x="37109" y="210908"/>
                </a:lnTo>
                <a:lnTo>
                  <a:pt x="34569" y="212343"/>
                </a:lnTo>
                <a:lnTo>
                  <a:pt x="31965" y="213867"/>
                </a:lnTo>
                <a:lnTo>
                  <a:pt x="29044" y="214629"/>
                </a:lnTo>
                <a:lnTo>
                  <a:pt x="40004" y="214629"/>
                </a:lnTo>
                <a:lnTo>
                  <a:pt x="41148" y="213486"/>
                </a:lnTo>
                <a:lnTo>
                  <a:pt x="47498" y="213486"/>
                </a:lnTo>
                <a:lnTo>
                  <a:pt x="47498" y="162305"/>
                </a:lnTo>
                <a:close/>
              </a:path>
              <a:path w="2652395" h="231139">
                <a:moveTo>
                  <a:pt x="47498" y="134111"/>
                </a:moveTo>
                <a:lnTo>
                  <a:pt x="41148" y="134111"/>
                </a:lnTo>
                <a:lnTo>
                  <a:pt x="41148" y="160654"/>
                </a:lnTo>
                <a:lnTo>
                  <a:pt x="47498" y="160654"/>
                </a:lnTo>
                <a:lnTo>
                  <a:pt x="47498" y="134111"/>
                </a:lnTo>
                <a:close/>
              </a:path>
              <a:path w="2652395" h="231139">
                <a:moveTo>
                  <a:pt x="71374" y="158241"/>
                </a:moveTo>
                <a:lnTo>
                  <a:pt x="65024" y="158241"/>
                </a:lnTo>
                <a:lnTo>
                  <a:pt x="65024" y="218820"/>
                </a:lnTo>
                <a:lnTo>
                  <a:pt x="71374" y="218820"/>
                </a:lnTo>
                <a:lnTo>
                  <a:pt x="71374" y="158241"/>
                </a:lnTo>
                <a:close/>
              </a:path>
              <a:path w="2652395" h="231139">
                <a:moveTo>
                  <a:pt x="69341" y="135381"/>
                </a:moveTo>
                <a:lnTo>
                  <a:pt x="66801" y="135381"/>
                </a:lnTo>
                <a:lnTo>
                  <a:pt x="65697" y="135851"/>
                </a:lnTo>
                <a:lnTo>
                  <a:pt x="63919" y="137629"/>
                </a:lnTo>
                <a:lnTo>
                  <a:pt x="63500" y="138810"/>
                </a:lnTo>
                <a:lnTo>
                  <a:pt x="63528" y="142024"/>
                </a:lnTo>
                <a:lnTo>
                  <a:pt x="63969" y="143217"/>
                </a:lnTo>
                <a:lnTo>
                  <a:pt x="65747" y="144995"/>
                </a:lnTo>
                <a:lnTo>
                  <a:pt x="66801" y="145414"/>
                </a:lnTo>
                <a:lnTo>
                  <a:pt x="69430" y="145414"/>
                </a:lnTo>
                <a:lnTo>
                  <a:pt x="70523" y="144995"/>
                </a:lnTo>
                <a:lnTo>
                  <a:pt x="72224" y="143294"/>
                </a:lnTo>
                <a:lnTo>
                  <a:pt x="72643" y="142024"/>
                </a:lnTo>
                <a:lnTo>
                  <a:pt x="72643" y="138810"/>
                </a:lnTo>
                <a:lnTo>
                  <a:pt x="72186" y="137579"/>
                </a:lnTo>
                <a:lnTo>
                  <a:pt x="70408" y="135801"/>
                </a:lnTo>
                <a:lnTo>
                  <a:pt x="69341" y="135381"/>
                </a:lnTo>
                <a:close/>
              </a:path>
              <a:path w="2652395" h="231139">
                <a:moveTo>
                  <a:pt x="87629" y="207898"/>
                </a:moveTo>
                <a:lnTo>
                  <a:pt x="85431" y="213105"/>
                </a:lnTo>
                <a:lnTo>
                  <a:pt x="85305" y="213702"/>
                </a:lnTo>
                <a:lnTo>
                  <a:pt x="86575" y="214972"/>
                </a:lnTo>
                <a:lnTo>
                  <a:pt x="88773" y="216407"/>
                </a:lnTo>
                <a:lnTo>
                  <a:pt x="94868" y="219455"/>
                </a:lnTo>
                <a:lnTo>
                  <a:pt x="98894" y="220217"/>
                </a:lnTo>
                <a:lnTo>
                  <a:pt x="106679" y="220217"/>
                </a:lnTo>
                <a:lnTo>
                  <a:pt x="109651" y="219709"/>
                </a:lnTo>
                <a:lnTo>
                  <a:pt x="112775" y="218693"/>
                </a:lnTo>
                <a:lnTo>
                  <a:pt x="115735" y="217855"/>
                </a:lnTo>
                <a:lnTo>
                  <a:pt x="118325" y="215988"/>
                </a:lnTo>
                <a:lnTo>
                  <a:pt x="119361" y="214629"/>
                </a:lnTo>
                <a:lnTo>
                  <a:pt x="100075" y="214629"/>
                </a:lnTo>
                <a:lnTo>
                  <a:pt x="96774" y="213867"/>
                </a:lnTo>
                <a:lnTo>
                  <a:pt x="91186" y="210819"/>
                </a:lnTo>
                <a:lnTo>
                  <a:pt x="89065" y="209334"/>
                </a:lnTo>
                <a:lnTo>
                  <a:pt x="87629" y="207898"/>
                </a:lnTo>
                <a:close/>
              </a:path>
              <a:path w="2652395" h="231139">
                <a:moveTo>
                  <a:pt x="109092" y="156717"/>
                </a:moveTo>
                <a:lnTo>
                  <a:pt x="101726" y="156717"/>
                </a:lnTo>
                <a:lnTo>
                  <a:pt x="98856" y="157264"/>
                </a:lnTo>
                <a:lnTo>
                  <a:pt x="96138" y="158368"/>
                </a:lnTo>
                <a:lnTo>
                  <a:pt x="93344" y="159384"/>
                </a:lnTo>
                <a:lnTo>
                  <a:pt x="91059" y="161035"/>
                </a:lnTo>
                <a:lnTo>
                  <a:pt x="87502" y="165607"/>
                </a:lnTo>
                <a:lnTo>
                  <a:pt x="86613" y="168363"/>
                </a:lnTo>
                <a:lnTo>
                  <a:pt x="86613" y="175894"/>
                </a:lnTo>
                <a:lnTo>
                  <a:pt x="107734" y="190461"/>
                </a:lnTo>
                <a:lnTo>
                  <a:pt x="111760" y="192658"/>
                </a:lnTo>
                <a:lnTo>
                  <a:pt x="116243" y="197142"/>
                </a:lnTo>
                <a:lnTo>
                  <a:pt x="117348" y="200024"/>
                </a:lnTo>
                <a:lnTo>
                  <a:pt x="117348" y="207225"/>
                </a:lnTo>
                <a:lnTo>
                  <a:pt x="116166" y="209969"/>
                </a:lnTo>
                <a:lnTo>
                  <a:pt x="113791" y="211835"/>
                </a:lnTo>
                <a:lnTo>
                  <a:pt x="111594" y="213702"/>
                </a:lnTo>
                <a:lnTo>
                  <a:pt x="108292" y="214629"/>
                </a:lnTo>
                <a:lnTo>
                  <a:pt x="119361" y="214629"/>
                </a:lnTo>
                <a:lnTo>
                  <a:pt x="120523" y="213105"/>
                </a:lnTo>
                <a:lnTo>
                  <a:pt x="122643" y="210477"/>
                </a:lnTo>
                <a:lnTo>
                  <a:pt x="123669" y="207225"/>
                </a:lnTo>
                <a:lnTo>
                  <a:pt x="123698" y="197904"/>
                </a:lnTo>
                <a:lnTo>
                  <a:pt x="122339" y="193840"/>
                </a:lnTo>
                <a:lnTo>
                  <a:pt x="101726" y="181736"/>
                </a:lnTo>
                <a:lnTo>
                  <a:pt x="97878" y="179870"/>
                </a:lnTo>
                <a:lnTo>
                  <a:pt x="96012" y="178180"/>
                </a:lnTo>
                <a:lnTo>
                  <a:pt x="93979" y="176491"/>
                </a:lnTo>
                <a:lnTo>
                  <a:pt x="92963" y="174155"/>
                </a:lnTo>
                <a:lnTo>
                  <a:pt x="93018" y="168363"/>
                </a:lnTo>
                <a:lnTo>
                  <a:pt x="93891" y="166331"/>
                </a:lnTo>
                <a:lnTo>
                  <a:pt x="97701" y="163029"/>
                </a:lnTo>
                <a:lnTo>
                  <a:pt x="100545" y="162178"/>
                </a:lnTo>
                <a:lnTo>
                  <a:pt x="121412" y="162178"/>
                </a:lnTo>
                <a:lnTo>
                  <a:pt x="118910" y="160439"/>
                </a:lnTo>
                <a:lnTo>
                  <a:pt x="112814" y="157479"/>
                </a:lnTo>
                <a:lnTo>
                  <a:pt x="109092" y="156717"/>
                </a:lnTo>
                <a:close/>
              </a:path>
              <a:path w="2652395" h="231139">
                <a:moveTo>
                  <a:pt x="121412" y="162178"/>
                </a:moveTo>
                <a:lnTo>
                  <a:pt x="107403" y="162178"/>
                </a:lnTo>
                <a:lnTo>
                  <a:pt x="110274" y="162775"/>
                </a:lnTo>
                <a:lnTo>
                  <a:pt x="112902" y="163956"/>
                </a:lnTo>
                <a:lnTo>
                  <a:pt x="120396" y="168782"/>
                </a:lnTo>
                <a:lnTo>
                  <a:pt x="123062" y="163829"/>
                </a:lnTo>
                <a:lnTo>
                  <a:pt x="121412" y="162178"/>
                </a:lnTo>
                <a:close/>
              </a:path>
              <a:path w="2652395" h="231139">
                <a:moveTo>
                  <a:pt x="146812" y="163829"/>
                </a:moveTo>
                <a:lnTo>
                  <a:pt x="140462" y="163829"/>
                </a:lnTo>
                <a:lnTo>
                  <a:pt x="140462" y="209384"/>
                </a:lnTo>
                <a:lnTo>
                  <a:pt x="140786" y="211366"/>
                </a:lnTo>
                <a:lnTo>
                  <a:pt x="140899" y="211835"/>
                </a:lnTo>
                <a:lnTo>
                  <a:pt x="141834" y="213994"/>
                </a:lnTo>
                <a:lnTo>
                  <a:pt x="142582" y="215861"/>
                </a:lnTo>
                <a:lnTo>
                  <a:pt x="143954" y="217550"/>
                </a:lnTo>
                <a:lnTo>
                  <a:pt x="145783" y="218566"/>
                </a:lnTo>
                <a:lnTo>
                  <a:pt x="147662" y="219671"/>
                </a:lnTo>
                <a:lnTo>
                  <a:pt x="149948" y="220217"/>
                </a:lnTo>
                <a:lnTo>
                  <a:pt x="155613" y="220217"/>
                </a:lnTo>
                <a:lnTo>
                  <a:pt x="157899" y="219836"/>
                </a:lnTo>
                <a:lnTo>
                  <a:pt x="159512" y="219074"/>
                </a:lnTo>
                <a:lnTo>
                  <a:pt x="161036" y="218401"/>
                </a:lnTo>
                <a:lnTo>
                  <a:pt x="162432" y="217550"/>
                </a:lnTo>
                <a:lnTo>
                  <a:pt x="163702" y="216534"/>
                </a:lnTo>
                <a:lnTo>
                  <a:pt x="162673" y="214629"/>
                </a:lnTo>
                <a:lnTo>
                  <a:pt x="151599" y="214629"/>
                </a:lnTo>
                <a:lnTo>
                  <a:pt x="149860" y="213994"/>
                </a:lnTo>
                <a:lnTo>
                  <a:pt x="148589" y="212724"/>
                </a:lnTo>
                <a:lnTo>
                  <a:pt x="147408" y="211366"/>
                </a:lnTo>
                <a:lnTo>
                  <a:pt x="146879" y="209384"/>
                </a:lnTo>
                <a:lnTo>
                  <a:pt x="146812" y="163829"/>
                </a:lnTo>
                <a:close/>
              </a:path>
              <a:path w="2652395" h="231139">
                <a:moveTo>
                  <a:pt x="161162" y="211835"/>
                </a:moveTo>
                <a:lnTo>
                  <a:pt x="158203" y="213702"/>
                </a:lnTo>
                <a:lnTo>
                  <a:pt x="155752" y="214629"/>
                </a:lnTo>
                <a:lnTo>
                  <a:pt x="162673" y="214629"/>
                </a:lnTo>
                <a:lnTo>
                  <a:pt x="161162" y="211835"/>
                </a:lnTo>
                <a:close/>
              </a:path>
              <a:path w="2652395" h="231139">
                <a:moveTo>
                  <a:pt x="161925" y="158241"/>
                </a:moveTo>
                <a:lnTo>
                  <a:pt x="130555" y="158241"/>
                </a:lnTo>
                <a:lnTo>
                  <a:pt x="130555" y="163829"/>
                </a:lnTo>
                <a:lnTo>
                  <a:pt x="161925" y="163829"/>
                </a:lnTo>
                <a:lnTo>
                  <a:pt x="161925" y="158241"/>
                </a:lnTo>
                <a:close/>
              </a:path>
              <a:path w="2652395" h="231139">
                <a:moveTo>
                  <a:pt x="146812" y="142112"/>
                </a:moveTo>
                <a:lnTo>
                  <a:pt x="140462" y="142112"/>
                </a:lnTo>
                <a:lnTo>
                  <a:pt x="140462" y="158241"/>
                </a:lnTo>
                <a:lnTo>
                  <a:pt x="146812" y="158241"/>
                </a:lnTo>
                <a:lnTo>
                  <a:pt x="146812" y="142112"/>
                </a:lnTo>
                <a:close/>
              </a:path>
              <a:path w="2652395" h="231139">
                <a:moveTo>
                  <a:pt x="179197" y="158241"/>
                </a:moveTo>
                <a:lnTo>
                  <a:pt x="173609" y="158241"/>
                </a:lnTo>
                <a:lnTo>
                  <a:pt x="173609" y="218820"/>
                </a:lnTo>
                <a:lnTo>
                  <a:pt x="179959" y="218820"/>
                </a:lnTo>
                <a:lnTo>
                  <a:pt x="179959" y="171068"/>
                </a:lnTo>
                <a:lnTo>
                  <a:pt x="181737" y="169290"/>
                </a:lnTo>
                <a:lnTo>
                  <a:pt x="184023" y="167474"/>
                </a:lnTo>
                <a:lnTo>
                  <a:pt x="188564" y="164464"/>
                </a:lnTo>
                <a:lnTo>
                  <a:pt x="179704" y="164464"/>
                </a:lnTo>
                <a:lnTo>
                  <a:pt x="179197" y="158241"/>
                </a:lnTo>
                <a:close/>
              </a:path>
              <a:path w="2652395" h="231139">
                <a:moveTo>
                  <a:pt x="196684" y="156844"/>
                </a:moveTo>
                <a:lnTo>
                  <a:pt x="192963" y="156844"/>
                </a:lnTo>
                <a:lnTo>
                  <a:pt x="191173" y="157225"/>
                </a:lnTo>
                <a:lnTo>
                  <a:pt x="189229" y="157987"/>
                </a:lnTo>
                <a:lnTo>
                  <a:pt x="187375" y="158584"/>
                </a:lnTo>
                <a:lnTo>
                  <a:pt x="185547" y="159600"/>
                </a:lnTo>
                <a:lnTo>
                  <a:pt x="180809" y="163423"/>
                </a:lnTo>
                <a:lnTo>
                  <a:pt x="180212" y="163956"/>
                </a:lnTo>
                <a:lnTo>
                  <a:pt x="179704" y="164464"/>
                </a:lnTo>
                <a:lnTo>
                  <a:pt x="188564" y="164464"/>
                </a:lnTo>
                <a:lnTo>
                  <a:pt x="189534" y="163829"/>
                </a:lnTo>
                <a:lnTo>
                  <a:pt x="192328" y="162940"/>
                </a:lnTo>
                <a:lnTo>
                  <a:pt x="200662" y="162940"/>
                </a:lnTo>
                <a:lnTo>
                  <a:pt x="201422" y="157733"/>
                </a:lnTo>
                <a:lnTo>
                  <a:pt x="198970" y="157137"/>
                </a:lnTo>
                <a:lnTo>
                  <a:pt x="196684" y="156844"/>
                </a:lnTo>
                <a:close/>
              </a:path>
              <a:path w="2652395" h="231139">
                <a:moveTo>
                  <a:pt x="200662" y="162940"/>
                </a:moveTo>
                <a:lnTo>
                  <a:pt x="197230" y="162940"/>
                </a:lnTo>
                <a:lnTo>
                  <a:pt x="199009" y="163233"/>
                </a:lnTo>
                <a:lnTo>
                  <a:pt x="200532" y="163829"/>
                </a:lnTo>
                <a:lnTo>
                  <a:pt x="200662" y="162940"/>
                </a:lnTo>
                <a:close/>
              </a:path>
              <a:path w="2652395" h="231139">
                <a:moveTo>
                  <a:pt x="217042" y="158241"/>
                </a:moveTo>
                <a:lnTo>
                  <a:pt x="210692" y="158241"/>
                </a:lnTo>
                <a:lnTo>
                  <a:pt x="210692" y="218820"/>
                </a:lnTo>
                <a:lnTo>
                  <a:pt x="217042" y="218820"/>
                </a:lnTo>
                <a:lnTo>
                  <a:pt x="217042" y="158241"/>
                </a:lnTo>
                <a:close/>
              </a:path>
              <a:path w="2652395" h="231139">
                <a:moveTo>
                  <a:pt x="215011" y="135381"/>
                </a:moveTo>
                <a:lnTo>
                  <a:pt x="212471" y="135381"/>
                </a:lnTo>
                <a:lnTo>
                  <a:pt x="211366" y="135851"/>
                </a:lnTo>
                <a:lnTo>
                  <a:pt x="209588" y="137629"/>
                </a:lnTo>
                <a:lnTo>
                  <a:pt x="209168" y="138810"/>
                </a:lnTo>
                <a:lnTo>
                  <a:pt x="209197" y="142024"/>
                </a:lnTo>
                <a:lnTo>
                  <a:pt x="209638" y="143217"/>
                </a:lnTo>
                <a:lnTo>
                  <a:pt x="211416" y="144995"/>
                </a:lnTo>
                <a:lnTo>
                  <a:pt x="212471" y="145414"/>
                </a:lnTo>
                <a:lnTo>
                  <a:pt x="215099" y="145414"/>
                </a:lnTo>
                <a:lnTo>
                  <a:pt x="216204" y="144995"/>
                </a:lnTo>
                <a:lnTo>
                  <a:pt x="217893" y="143294"/>
                </a:lnTo>
                <a:lnTo>
                  <a:pt x="218312" y="142024"/>
                </a:lnTo>
                <a:lnTo>
                  <a:pt x="218312" y="138810"/>
                </a:lnTo>
                <a:lnTo>
                  <a:pt x="217855" y="137579"/>
                </a:lnTo>
                <a:lnTo>
                  <a:pt x="216077" y="135801"/>
                </a:lnTo>
                <a:lnTo>
                  <a:pt x="215011" y="135381"/>
                </a:lnTo>
                <a:close/>
              </a:path>
              <a:path w="2652395" h="231139">
                <a:moveTo>
                  <a:pt x="240791" y="134111"/>
                </a:moveTo>
                <a:lnTo>
                  <a:pt x="234441" y="134111"/>
                </a:lnTo>
                <a:lnTo>
                  <a:pt x="234441" y="216280"/>
                </a:lnTo>
                <a:lnTo>
                  <a:pt x="249809" y="220217"/>
                </a:lnTo>
                <a:lnTo>
                  <a:pt x="257771" y="220217"/>
                </a:lnTo>
                <a:lnTo>
                  <a:pt x="261416" y="219455"/>
                </a:lnTo>
                <a:lnTo>
                  <a:pt x="264794" y="217931"/>
                </a:lnTo>
                <a:lnTo>
                  <a:pt x="268097" y="216573"/>
                </a:lnTo>
                <a:lnTo>
                  <a:pt x="270836" y="214629"/>
                </a:lnTo>
                <a:lnTo>
                  <a:pt x="251167" y="214629"/>
                </a:lnTo>
                <a:lnTo>
                  <a:pt x="249199" y="214414"/>
                </a:lnTo>
                <a:lnTo>
                  <a:pt x="244919" y="213652"/>
                </a:lnTo>
                <a:lnTo>
                  <a:pt x="242887" y="213067"/>
                </a:lnTo>
                <a:lnTo>
                  <a:pt x="240791" y="212216"/>
                </a:lnTo>
                <a:lnTo>
                  <a:pt x="240791" y="167487"/>
                </a:lnTo>
                <a:lnTo>
                  <a:pt x="247103" y="163956"/>
                </a:lnTo>
                <a:lnTo>
                  <a:pt x="249453" y="163029"/>
                </a:lnTo>
                <a:lnTo>
                  <a:pt x="251967" y="162559"/>
                </a:lnTo>
                <a:lnTo>
                  <a:pt x="272064" y="162559"/>
                </a:lnTo>
                <a:lnTo>
                  <a:pt x="270350" y="161264"/>
                </a:lnTo>
                <a:lnTo>
                  <a:pt x="240664" y="161264"/>
                </a:lnTo>
                <a:lnTo>
                  <a:pt x="240791" y="134111"/>
                </a:lnTo>
                <a:close/>
              </a:path>
              <a:path w="2652395" h="231139">
                <a:moveTo>
                  <a:pt x="272064" y="162559"/>
                </a:moveTo>
                <a:lnTo>
                  <a:pt x="257682" y="162559"/>
                </a:lnTo>
                <a:lnTo>
                  <a:pt x="260756" y="163321"/>
                </a:lnTo>
                <a:lnTo>
                  <a:pt x="263867" y="164845"/>
                </a:lnTo>
                <a:lnTo>
                  <a:pt x="275336" y="182587"/>
                </a:lnTo>
                <a:lnTo>
                  <a:pt x="275336" y="191960"/>
                </a:lnTo>
                <a:lnTo>
                  <a:pt x="257644" y="214629"/>
                </a:lnTo>
                <a:lnTo>
                  <a:pt x="270836" y="214629"/>
                </a:lnTo>
                <a:lnTo>
                  <a:pt x="281686" y="192951"/>
                </a:lnTo>
                <a:lnTo>
                  <a:pt x="281605" y="182587"/>
                </a:lnTo>
                <a:lnTo>
                  <a:pt x="280797" y="178015"/>
                </a:lnTo>
                <a:lnTo>
                  <a:pt x="279018" y="173100"/>
                </a:lnTo>
                <a:lnTo>
                  <a:pt x="277418" y="168363"/>
                </a:lnTo>
                <a:lnTo>
                  <a:pt x="274535" y="164426"/>
                </a:lnTo>
                <a:lnTo>
                  <a:pt x="272064" y="162559"/>
                </a:lnTo>
                <a:close/>
              </a:path>
              <a:path w="2652395" h="231139">
                <a:moveTo>
                  <a:pt x="261658" y="156717"/>
                </a:moveTo>
                <a:lnTo>
                  <a:pt x="252691" y="156717"/>
                </a:lnTo>
                <a:lnTo>
                  <a:pt x="249770" y="157175"/>
                </a:lnTo>
                <a:lnTo>
                  <a:pt x="247141" y="158140"/>
                </a:lnTo>
                <a:lnTo>
                  <a:pt x="244601" y="159003"/>
                </a:lnTo>
                <a:lnTo>
                  <a:pt x="242442" y="160045"/>
                </a:lnTo>
                <a:lnTo>
                  <a:pt x="240664" y="161264"/>
                </a:lnTo>
                <a:lnTo>
                  <a:pt x="270350" y="161264"/>
                </a:lnTo>
                <a:lnTo>
                  <a:pt x="266496" y="158241"/>
                </a:lnTo>
                <a:lnTo>
                  <a:pt x="261658" y="156717"/>
                </a:lnTo>
                <a:close/>
              </a:path>
              <a:path w="2652395" h="231139">
                <a:moveTo>
                  <a:pt x="301751" y="158241"/>
                </a:moveTo>
                <a:lnTo>
                  <a:pt x="295401" y="158241"/>
                </a:lnTo>
                <a:lnTo>
                  <a:pt x="295401" y="200913"/>
                </a:lnTo>
                <a:lnTo>
                  <a:pt x="295833" y="204508"/>
                </a:lnTo>
                <a:lnTo>
                  <a:pt x="299389" y="215938"/>
                </a:lnTo>
                <a:lnTo>
                  <a:pt x="306069" y="220344"/>
                </a:lnTo>
                <a:lnTo>
                  <a:pt x="320979" y="220344"/>
                </a:lnTo>
                <a:lnTo>
                  <a:pt x="324612" y="219621"/>
                </a:lnTo>
                <a:lnTo>
                  <a:pt x="330542" y="216827"/>
                </a:lnTo>
                <a:lnTo>
                  <a:pt x="333121" y="215137"/>
                </a:lnTo>
                <a:lnTo>
                  <a:pt x="333835" y="214502"/>
                </a:lnTo>
                <a:lnTo>
                  <a:pt x="313994" y="214502"/>
                </a:lnTo>
                <a:lnTo>
                  <a:pt x="310896" y="213779"/>
                </a:lnTo>
                <a:lnTo>
                  <a:pt x="306006" y="210908"/>
                </a:lnTo>
                <a:lnTo>
                  <a:pt x="304215" y="208597"/>
                </a:lnTo>
                <a:lnTo>
                  <a:pt x="303022" y="205384"/>
                </a:lnTo>
                <a:lnTo>
                  <a:pt x="302183" y="203352"/>
                </a:lnTo>
                <a:lnTo>
                  <a:pt x="301845" y="200913"/>
                </a:lnTo>
                <a:lnTo>
                  <a:pt x="301751" y="158241"/>
                </a:lnTo>
                <a:close/>
              </a:path>
              <a:path w="2652395" h="231139">
                <a:moveTo>
                  <a:pt x="341629" y="213105"/>
                </a:moveTo>
                <a:lnTo>
                  <a:pt x="335406" y="213105"/>
                </a:lnTo>
                <a:lnTo>
                  <a:pt x="335914" y="218820"/>
                </a:lnTo>
                <a:lnTo>
                  <a:pt x="341629" y="218820"/>
                </a:lnTo>
                <a:lnTo>
                  <a:pt x="341629" y="213105"/>
                </a:lnTo>
                <a:close/>
              </a:path>
              <a:path w="2652395" h="231139">
                <a:moveTo>
                  <a:pt x="341629" y="158241"/>
                </a:moveTo>
                <a:lnTo>
                  <a:pt x="335406" y="158241"/>
                </a:lnTo>
                <a:lnTo>
                  <a:pt x="335406" y="206654"/>
                </a:lnTo>
                <a:lnTo>
                  <a:pt x="332866" y="208940"/>
                </a:lnTo>
                <a:lnTo>
                  <a:pt x="330225" y="210781"/>
                </a:lnTo>
                <a:lnTo>
                  <a:pt x="327431" y="212216"/>
                </a:lnTo>
                <a:lnTo>
                  <a:pt x="324573" y="213740"/>
                </a:lnTo>
                <a:lnTo>
                  <a:pt x="321335" y="214502"/>
                </a:lnTo>
                <a:lnTo>
                  <a:pt x="333835" y="214502"/>
                </a:lnTo>
                <a:lnTo>
                  <a:pt x="335406" y="213105"/>
                </a:lnTo>
                <a:lnTo>
                  <a:pt x="341629" y="213105"/>
                </a:lnTo>
                <a:lnTo>
                  <a:pt x="341629" y="158241"/>
                </a:lnTo>
                <a:close/>
              </a:path>
              <a:path w="2652395" h="231139">
                <a:moveTo>
                  <a:pt x="369315" y="163829"/>
                </a:moveTo>
                <a:lnTo>
                  <a:pt x="362965" y="163829"/>
                </a:lnTo>
                <a:lnTo>
                  <a:pt x="362965" y="209384"/>
                </a:lnTo>
                <a:lnTo>
                  <a:pt x="363290" y="211366"/>
                </a:lnTo>
                <a:lnTo>
                  <a:pt x="363403" y="211835"/>
                </a:lnTo>
                <a:lnTo>
                  <a:pt x="364338" y="213994"/>
                </a:lnTo>
                <a:lnTo>
                  <a:pt x="365086" y="215861"/>
                </a:lnTo>
                <a:lnTo>
                  <a:pt x="366458" y="217550"/>
                </a:lnTo>
                <a:lnTo>
                  <a:pt x="368287" y="218566"/>
                </a:lnTo>
                <a:lnTo>
                  <a:pt x="370166" y="219671"/>
                </a:lnTo>
                <a:lnTo>
                  <a:pt x="372452" y="220217"/>
                </a:lnTo>
                <a:lnTo>
                  <a:pt x="378129" y="220217"/>
                </a:lnTo>
                <a:lnTo>
                  <a:pt x="380415" y="219836"/>
                </a:lnTo>
                <a:lnTo>
                  <a:pt x="382015" y="219074"/>
                </a:lnTo>
                <a:lnTo>
                  <a:pt x="383539" y="218401"/>
                </a:lnTo>
                <a:lnTo>
                  <a:pt x="384937" y="217550"/>
                </a:lnTo>
                <a:lnTo>
                  <a:pt x="386206" y="216534"/>
                </a:lnTo>
                <a:lnTo>
                  <a:pt x="385177" y="214629"/>
                </a:lnTo>
                <a:lnTo>
                  <a:pt x="374103" y="214629"/>
                </a:lnTo>
                <a:lnTo>
                  <a:pt x="372363" y="213994"/>
                </a:lnTo>
                <a:lnTo>
                  <a:pt x="371093" y="212724"/>
                </a:lnTo>
                <a:lnTo>
                  <a:pt x="369912" y="211366"/>
                </a:lnTo>
                <a:lnTo>
                  <a:pt x="369383" y="209384"/>
                </a:lnTo>
                <a:lnTo>
                  <a:pt x="369315" y="163829"/>
                </a:lnTo>
                <a:close/>
              </a:path>
              <a:path w="2652395" h="231139">
                <a:moveTo>
                  <a:pt x="383666" y="211835"/>
                </a:moveTo>
                <a:lnTo>
                  <a:pt x="380707" y="213702"/>
                </a:lnTo>
                <a:lnTo>
                  <a:pt x="378256" y="214629"/>
                </a:lnTo>
                <a:lnTo>
                  <a:pt x="385177" y="214629"/>
                </a:lnTo>
                <a:lnTo>
                  <a:pt x="383666" y="211835"/>
                </a:lnTo>
                <a:close/>
              </a:path>
              <a:path w="2652395" h="231139">
                <a:moveTo>
                  <a:pt x="384428" y="158241"/>
                </a:moveTo>
                <a:lnTo>
                  <a:pt x="353060" y="158241"/>
                </a:lnTo>
                <a:lnTo>
                  <a:pt x="353060" y="163829"/>
                </a:lnTo>
                <a:lnTo>
                  <a:pt x="384428" y="163829"/>
                </a:lnTo>
                <a:lnTo>
                  <a:pt x="384428" y="158241"/>
                </a:lnTo>
                <a:close/>
              </a:path>
              <a:path w="2652395" h="231139">
                <a:moveTo>
                  <a:pt x="369315" y="142112"/>
                </a:moveTo>
                <a:lnTo>
                  <a:pt x="362965" y="142112"/>
                </a:lnTo>
                <a:lnTo>
                  <a:pt x="362965" y="158241"/>
                </a:lnTo>
                <a:lnTo>
                  <a:pt x="369315" y="158241"/>
                </a:lnTo>
                <a:lnTo>
                  <a:pt x="369315" y="142112"/>
                </a:lnTo>
                <a:close/>
              </a:path>
              <a:path w="2652395" h="231139">
                <a:moveTo>
                  <a:pt x="402463" y="158241"/>
                </a:moveTo>
                <a:lnTo>
                  <a:pt x="396113" y="158241"/>
                </a:lnTo>
                <a:lnTo>
                  <a:pt x="396113" y="218820"/>
                </a:lnTo>
                <a:lnTo>
                  <a:pt x="402463" y="218820"/>
                </a:lnTo>
                <a:lnTo>
                  <a:pt x="402463" y="158241"/>
                </a:lnTo>
                <a:close/>
              </a:path>
              <a:path w="2652395" h="231139">
                <a:moveTo>
                  <a:pt x="400430" y="135381"/>
                </a:moveTo>
                <a:lnTo>
                  <a:pt x="397890" y="135381"/>
                </a:lnTo>
                <a:lnTo>
                  <a:pt x="396798" y="135851"/>
                </a:lnTo>
                <a:lnTo>
                  <a:pt x="395020" y="137629"/>
                </a:lnTo>
                <a:lnTo>
                  <a:pt x="394588" y="138810"/>
                </a:lnTo>
                <a:lnTo>
                  <a:pt x="394617" y="142024"/>
                </a:lnTo>
                <a:lnTo>
                  <a:pt x="395058" y="143217"/>
                </a:lnTo>
                <a:lnTo>
                  <a:pt x="396836" y="144995"/>
                </a:lnTo>
                <a:lnTo>
                  <a:pt x="397890" y="145414"/>
                </a:lnTo>
                <a:lnTo>
                  <a:pt x="400519" y="145414"/>
                </a:lnTo>
                <a:lnTo>
                  <a:pt x="401624" y="144995"/>
                </a:lnTo>
                <a:lnTo>
                  <a:pt x="403313" y="143294"/>
                </a:lnTo>
                <a:lnTo>
                  <a:pt x="403732" y="142024"/>
                </a:lnTo>
                <a:lnTo>
                  <a:pt x="403732" y="138810"/>
                </a:lnTo>
                <a:lnTo>
                  <a:pt x="403275" y="137579"/>
                </a:lnTo>
                <a:lnTo>
                  <a:pt x="401497" y="135801"/>
                </a:lnTo>
                <a:lnTo>
                  <a:pt x="400430" y="135381"/>
                </a:lnTo>
                <a:close/>
              </a:path>
              <a:path w="2652395" h="231139">
                <a:moveTo>
                  <a:pt x="448525" y="156717"/>
                </a:moveTo>
                <a:lnTo>
                  <a:pt x="438365" y="156717"/>
                </a:lnTo>
                <a:lnTo>
                  <a:pt x="434263" y="157822"/>
                </a:lnTo>
                <a:lnTo>
                  <a:pt x="426389" y="162140"/>
                </a:lnTo>
                <a:lnTo>
                  <a:pt x="423214" y="165773"/>
                </a:lnTo>
                <a:lnTo>
                  <a:pt x="420750" y="170941"/>
                </a:lnTo>
                <a:lnTo>
                  <a:pt x="418299" y="176021"/>
                </a:lnTo>
                <a:lnTo>
                  <a:pt x="417114" y="181521"/>
                </a:lnTo>
                <a:lnTo>
                  <a:pt x="417067" y="192404"/>
                </a:lnTo>
                <a:lnTo>
                  <a:pt x="417753" y="196888"/>
                </a:lnTo>
                <a:lnTo>
                  <a:pt x="420547" y="206463"/>
                </a:lnTo>
                <a:lnTo>
                  <a:pt x="423290" y="210781"/>
                </a:lnTo>
                <a:lnTo>
                  <a:pt x="427354" y="214502"/>
                </a:lnTo>
                <a:lnTo>
                  <a:pt x="431418" y="218312"/>
                </a:lnTo>
                <a:lnTo>
                  <a:pt x="436499" y="220217"/>
                </a:lnTo>
                <a:lnTo>
                  <a:pt x="446747" y="220217"/>
                </a:lnTo>
                <a:lnTo>
                  <a:pt x="450811" y="219113"/>
                </a:lnTo>
                <a:lnTo>
                  <a:pt x="458685" y="214795"/>
                </a:lnTo>
                <a:lnTo>
                  <a:pt x="458834" y="214629"/>
                </a:lnTo>
                <a:lnTo>
                  <a:pt x="439470" y="214629"/>
                </a:lnTo>
                <a:lnTo>
                  <a:pt x="436625" y="213867"/>
                </a:lnTo>
                <a:lnTo>
                  <a:pt x="434174" y="212343"/>
                </a:lnTo>
                <a:lnTo>
                  <a:pt x="431914" y="210908"/>
                </a:lnTo>
                <a:lnTo>
                  <a:pt x="429920" y="208876"/>
                </a:lnTo>
                <a:lnTo>
                  <a:pt x="428231" y="206247"/>
                </a:lnTo>
                <a:lnTo>
                  <a:pt x="427380" y="205066"/>
                </a:lnTo>
                <a:lnTo>
                  <a:pt x="423443" y="191515"/>
                </a:lnTo>
                <a:lnTo>
                  <a:pt x="423497" y="184442"/>
                </a:lnTo>
                <a:lnTo>
                  <a:pt x="438200" y="162305"/>
                </a:lnTo>
                <a:lnTo>
                  <a:pt x="457840" y="162305"/>
                </a:lnTo>
                <a:lnTo>
                  <a:pt x="453605" y="158584"/>
                </a:lnTo>
                <a:lnTo>
                  <a:pt x="448525" y="156717"/>
                </a:lnTo>
                <a:close/>
              </a:path>
              <a:path w="2652395" h="231139">
                <a:moveTo>
                  <a:pt x="457840" y="162305"/>
                </a:moveTo>
                <a:lnTo>
                  <a:pt x="445960" y="162305"/>
                </a:lnTo>
                <a:lnTo>
                  <a:pt x="449122" y="163321"/>
                </a:lnTo>
                <a:lnTo>
                  <a:pt x="452170" y="165353"/>
                </a:lnTo>
                <a:lnTo>
                  <a:pt x="455193" y="167208"/>
                </a:lnTo>
                <a:lnTo>
                  <a:pt x="457622" y="170306"/>
                </a:lnTo>
                <a:lnTo>
                  <a:pt x="459359" y="174498"/>
                </a:lnTo>
                <a:lnTo>
                  <a:pt x="461137" y="178561"/>
                </a:lnTo>
                <a:lnTo>
                  <a:pt x="462025" y="183133"/>
                </a:lnTo>
                <a:lnTo>
                  <a:pt x="462025" y="191515"/>
                </a:lnTo>
                <a:lnTo>
                  <a:pt x="447293" y="214629"/>
                </a:lnTo>
                <a:lnTo>
                  <a:pt x="458834" y="214629"/>
                </a:lnTo>
                <a:lnTo>
                  <a:pt x="468375" y="184442"/>
                </a:lnTo>
                <a:lnTo>
                  <a:pt x="467664" y="179997"/>
                </a:lnTo>
                <a:lnTo>
                  <a:pt x="466216" y="175005"/>
                </a:lnTo>
                <a:lnTo>
                  <a:pt x="464781" y="170179"/>
                </a:lnTo>
                <a:lnTo>
                  <a:pt x="461987" y="165950"/>
                </a:lnTo>
                <a:lnTo>
                  <a:pt x="457840" y="162305"/>
                </a:lnTo>
                <a:close/>
              </a:path>
              <a:path w="2652395" h="231139">
                <a:moveTo>
                  <a:pt x="488683" y="158241"/>
                </a:moveTo>
                <a:lnTo>
                  <a:pt x="482980" y="158241"/>
                </a:lnTo>
                <a:lnTo>
                  <a:pt x="482980" y="218820"/>
                </a:lnTo>
                <a:lnTo>
                  <a:pt x="489330" y="218820"/>
                </a:lnTo>
                <a:lnTo>
                  <a:pt x="489330" y="170408"/>
                </a:lnTo>
                <a:lnTo>
                  <a:pt x="491871" y="168122"/>
                </a:lnTo>
                <a:lnTo>
                  <a:pt x="494525" y="166281"/>
                </a:lnTo>
                <a:lnTo>
                  <a:pt x="499023" y="163956"/>
                </a:lnTo>
                <a:lnTo>
                  <a:pt x="489330" y="163956"/>
                </a:lnTo>
                <a:lnTo>
                  <a:pt x="488683" y="158241"/>
                </a:lnTo>
                <a:close/>
              </a:path>
              <a:path w="2652395" h="231139">
                <a:moveTo>
                  <a:pt x="524800" y="162559"/>
                </a:moveTo>
                <a:lnTo>
                  <a:pt x="514756" y="162559"/>
                </a:lnTo>
                <a:lnTo>
                  <a:pt x="519671" y="165696"/>
                </a:lnTo>
                <a:lnTo>
                  <a:pt x="521842" y="171932"/>
                </a:lnTo>
                <a:lnTo>
                  <a:pt x="522604" y="174053"/>
                </a:lnTo>
                <a:lnTo>
                  <a:pt x="522932" y="176758"/>
                </a:lnTo>
                <a:lnTo>
                  <a:pt x="522986" y="218820"/>
                </a:lnTo>
                <a:lnTo>
                  <a:pt x="529336" y="218820"/>
                </a:lnTo>
                <a:lnTo>
                  <a:pt x="529234" y="176758"/>
                </a:lnTo>
                <a:lnTo>
                  <a:pt x="528815" y="173126"/>
                </a:lnTo>
                <a:lnTo>
                  <a:pt x="528497" y="171488"/>
                </a:lnTo>
                <a:lnTo>
                  <a:pt x="528065" y="170052"/>
                </a:lnTo>
                <a:lnTo>
                  <a:pt x="526796" y="165569"/>
                </a:lnTo>
                <a:lnTo>
                  <a:pt x="524800" y="162559"/>
                </a:lnTo>
                <a:close/>
              </a:path>
              <a:path w="2652395" h="231139">
                <a:moveTo>
                  <a:pt x="513511" y="156717"/>
                </a:moveTo>
                <a:lnTo>
                  <a:pt x="504151" y="156717"/>
                </a:lnTo>
                <a:lnTo>
                  <a:pt x="500595" y="157441"/>
                </a:lnTo>
                <a:lnTo>
                  <a:pt x="497319" y="158876"/>
                </a:lnTo>
                <a:lnTo>
                  <a:pt x="495706" y="159550"/>
                </a:lnTo>
                <a:lnTo>
                  <a:pt x="494245" y="160337"/>
                </a:lnTo>
                <a:lnTo>
                  <a:pt x="491642" y="162115"/>
                </a:lnTo>
                <a:lnTo>
                  <a:pt x="490435" y="163029"/>
                </a:lnTo>
                <a:lnTo>
                  <a:pt x="489330" y="163956"/>
                </a:lnTo>
                <a:lnTo>
                  <a:pt x="499023" y="163956"/>
                </a:lnTo>
                <a:lnTo>
                  <a:pt x="500252" y="163321"/>
                </a:lnTo>
                <a:lnTo>
                  <a:pt x="503542" y="162559"/>
                </a:lnTo>
                <a:lnTo>
                  <a:pt x="524800" y="162559"/>
                </a:lnTo>
                <a:lnTo>
                  <a:pt x="524573" y="162217"/>
                </a:lnTo>
                <a:lnTo>
                  <a:pt x="521360" y="160019"/>
                </a:lnTo>
                <a:lnTo>
                  <a:pt x="517994" y="157822"/>
                </a:lnTo>
                <a:lnTo>
                  <a:pt x="513511" y="156717"/>
                </a:lnTo>
                <a:close/>
              </a:path>
              <a:path w="2652395" h="231139">
                <a:moveTo>
                  <a:pt x="649998" y="156717"/>
                </a:moveTo>
                <a:lnTo>
                  <a:pt x="642886" y="156717"/>
                </a:lnTo>
                <a:lnTo>
                  <a:pt x="639292" y="157606"/>
                </a:lnTo>
                <a:lnTo>
                  <a:pt x="635482" y="159384"/>
                </a:lnTo>
                <a:lnTo>
                  <a:pt x="631748" y="160997"/>
                </a:lnTo>
                <a:lnTo>
                  <a:pt x="628408" y="164376"/>
                </a:lnTo>
                <a:lnTo>
                  <a:pt x="622655" y="174459"/>
                </a:lnTo>
                <a:lnTo>
                  <a:pt x="621314" y="180555"/>
                </a:lnTo>
                <a:lnTo>
                  <a:pt x="621258" y="193763"/>
                </a:lnTo>
                <a:lnTo>
                  <a:pt x="621931" y="198246"/>
                </a:lnTo>
                <a:lnTo>
                  <a:pt x="623323" y="202158"/>
                </a:lnTo>
                <a:lnTo>
                  <a:pt x="624560" y="205955"/>
                </a:lnTo>
                <a:lnTo>
                  <a:pt x="626338" y="209257"/>
                </a:lnTo>
                <a:lnTo>
                  <a:pt x="630999" y="214756"/>
                </a:lnTo>
                <a:lnTo>
                  <a:pt x="633742" y="216827"/>
                </a:lnTo>
                <a:lnTo>
                  <a:pt x="636879" y="218185"/>
                </a:lnTo>
                <a:lnTo>
                  <a:pt x="639927" y="219544"/>
                </a:lnTo>
                <a:lnTo>
                  <a:pt x="643356" y="220217"/>
                </a:lnTo>
                <a:lnTo>
                  <a:pt x="651827" y="220217"/>
                </a:lnTo>
                <a:lnTo>
                  <a:pt x="655764" y="219367"/>
                </a:lnTo>
                <a:lnTo>
                  <a:pt x="660577" y="216827"/>
                </a:lnTo>
                <a:lnTo>
                  <a:pt x="662000" y="215988"/>
                </a:lnTo>
                <a:lnTo>
                  <a:pt x="664323" y="214375"/>
                </a:lnTo>
                <a:lnTo>
                  <a:pt x="644626" y="214375"/>
                </a:lnTo>
                <a:lnTo>
                  <a:pt x="641870" y="213740"/>
                </a:lnTo>
                <a:lnTo>
                  <a:pt x="639419" y="212470"/>
                </a:lnTo>
                <a:lnTo>
                  <a:pt x="636968" y="211289"/>
                </a:lnTo>
                <a:lnTo>
                  <a:pt x="634847" y="209575"/>
                </a:lnTo>
                <a:lnTo>
                  <a:pt x="631202" y="204914"/>
                </a:lnTo>
                <a:lnTo>
                  <a:pt x="629843" y="202158"/>
                </a:lnTo>
                <a:lnTo>
                  <a:pt x="629005" y="199047"/>
                </a:lnTo>
                <a:lnTo>
                  <a:pt x="628065" y="195745"/>
                </a:lnTo>
                <a:lnTo>
                  <a:pt x="627608" y="192214"/>
                </a:lnTo>
                <a:lnTo>
                  <a:pt x="627608" y="184429"/>
                </a:lnTo>
                <a:lnTo>
                  <a:pt x="628154" y="180555"/>
                </a:lnTo>
                <a:lnTo>
                  <a:pt x="629259" y="176745"/>
                </a:lnTo>
                <a:lnTo>
                  <a:pt x="630275" y="172872"/>
                </a:lnTo>
                <a:lnTo>
                  <a:pt x="632345" y="169481"/>
                </a:lnTo>
                <a:lnTo>
                  <a:pt x="635592" y="166522"/>
                </a:lnTo>
                <a:lnTo>
                  <a:pt x="638606" y="163741"/>
                </a:lnTo>
                <a:lnTo>
                  <a:pt x="642213" y="162305"/>
                </a:lnTo>
                <a:lnTo>
                  <a:pt x="661655" y="162305"/>
                </a:lnTo>
                <a:lnTo>
                  <a:pt x="659612" y="160743"/>
                </a:lnTo>
                <a:lnTo>
                  <a:pt x="656564" y="159130"/>
                </a:lnTo>
                <a:lnTo>
                  <a:pt x="653427" y="157518"/>
                </a:lnTo>
                <a:lnTo>
                  <a:pt x="649998" y="156717"/>
                </a:lnTo>
                <a:close/>
              </a:path>
              <a:path w="2652395" h="231139">
                <a:moveTo>
                  <a:pt x="664057" y="207009"/>
                </a:moveTo>
                <a:lnTo>
                  <a:pt x="661517" y="209676"/>
                </a:lnTo>
                <a:lnTo>
                  <a:pt x="658888" y="211581"/>
                </a:lnTo>
                <a:lnTo>
                  <a:pt x="653719" y="213817"/>
                </a:lnTo>
                <a:lnTo>
                  <a:pt x="650887" y="214375"/>
                </a:lnTo>
                <a:lnTo>
                  <a:pt x="664323" y="214375"/>
                </a:lnTo>
                <a:lnTo>
                  <a:pt x="665530" y="213398"/>
                </a:lnTo>
                <a:lnTo>
                  <a:pt x="666470" y="212470"/>
                </a:lnTo>
                <a:lnTo>
                  <a:pt x="664057" y="207009"/>
                </a:lnTo>
                <a:close/>
              </a:path>
              <a:path w="2652395" h="231139">
                <a:moveTo>
                  <a:pt x="661655" y="162305"/>
                </a:moveTo>
                <a:lnTo>
                  <a:pt x="650087" y="162305"/>
                </a:lnTo>
                <a:lnTo>
                  <a:pt x="653173" y="163194"/>
                </a:lnTo>
                <a:lnTo>
                  <a:pt x="655548" y="164973"/>
                </a:lnTo>
                <a:lnTo>
                  <a:pt x="657999" y="166585"/>
                </a:lnTo>
                <a:lnTo>
                  <a:pt x="660285" y="169125"/>
                </a:lnTo>
                <a:lnTo>
                  <a:pt x="662406" y="172592"/>
                </a:lnTo>
                <a:lnTo>
                  <a:pt x="666978" y="169417"/>
                </a:lnTo>
                <a:lnTo>
                  <a:pt x="666216" y="168122"/>
                </a:lnTo>
                <a:lnTo>
                  <a:pt x="665200" y="166522"/>
                </a:lnTo>
                <a:lnTo>
                  <a:pt x="664527" y="165607"/>
                </a:lnTo>
                <a:lnTo>
                  <a:pt x="661987" y="162559"/>
                </a:lnTo>
                <a:lnTo>
                  <a:pt x="661655" y="162305"/>
                </a:lnTo>
                <a:close/>
              </a:path>
              <a:path w="2652395" h="231139">
                <a:moveTo>
                  <a:pt x="707529" y="156717"/>
                </a:moveTo>
                <a:lnTo>
                  <a:pt x="698309" y="156717"/>
                </a:lnTo>
                <a:lnTo>
                  <a:pt x="694537" y="157695"/>
                </a:lnTo>
                <a:lnTo>
                  <a:pt x="676884" y="181190"/>
                </a:lnTo>
                <a:lnTo>
                  <a:pt x="676884" y="198462"/>
                </a:lnTo>
                <a:lnTo>
                  <a:pt x="679208" y="206247"/>
                </a:lnTo>
                <a:lnTo>
                  <a:pt x="683869" y="211835"/>
                </a:lnTo>
                <a:lnTo>
                  <a:pt x="688441" y="217423"/>
                </a:lnTo>
                <a:lnTo>
                  <a:pt x="694956" y="220217"/>
                </a:lnTo>
                <a:lnTo>
                  <a:pt x="706132" y="220217"/>
                </a:lnTo>
                <a:lnTo>
                  <a:pt x="709104" y="219748"/>
                </a:lnTo>
                <a:lnTo>
                  <a:pt x="712317" y="218820"/>
                </a:lnTo>
                <a:lnTo>
                  <a:pt x="715111" y="218058"/>
                </a:lnTo>
                <a:lnTo>
                  <a:pt x="717435" y="217131"/>
                </a:lnTo>
                <a:lnTo>
                  <a:pt x="720826" y="215099"/>
                </a:lnTo>
                <a:lnTo>
                  <a:pt x="721416" y="214629"/>
                </a:lnTo>
                <a:lnTo>
                  <a:pt x="696861" y="214629"/>
                </a:lnTo>
                <a:lnTo>
                  <a:pt x="691781" y="212216"/>
                </a:lnTo>
                <a:lnTo>
                  <a:pt x="688314" y="207390"/>
                </a:lnTo>
                <a:lnTo>
                  <a:pt x="684923" y="202730"/>
                </a:lnTo>
                <a:lnTo>
                  <a:pt x="683234" y="196087"/>
                </a:lnTo>
                <a:lnTo>
                  <a:pt x="683234" y="187451"/>
                </a:lnTo>
                <a:lnTo>
                  <a:pt x="725906" y="187451"/>
                </a:lnTo>
                <a:lnTo>
                  <a:pt x="725741" y="182791"/>
                </a:lnTo>
                <a:lnTo>
                  <a:pt x="725589" y="181863"/>
                </a:lnTo>
                <a:lnTo>
                  <a:pt x="683742" y="181863"/>
                </a:lnTo>
                <a:lnTo>
                  <a:pt x="684593" y="175094"/>
                </a:lnTo>
                <a:lnTo>
                  <a:pt x="686701" y="170091"/>
                </a:lnTo>
                <a:lnTo>
                  <a:pt x="693305" y="163829"/>
                </a:lnTo>
                <a:lnTo>
                  <a:pt x="697204" y="162305"/>
                </a:lnTo>
                <a:lnTo>
                  <a:pt x="716890" y="162305"/>
                </a:lnTo>
                <a:lnTo>
                  <a:pt x="712279" y="158330"/>
                </a:lnTo>
                <a:lnTo>
                  <a:pt x="707529" y="156717"/>
                </a:lnTo>
                <a:close/>
              </a:path>
              <a:path w="2652395" h="231139">
                <a:moveTo>
                  <a:pt x="721715" y="206882"/>
                </a:moveTo>
                <a:lnTo>
                  <a:pt x="716800" y="212051"/>
                </a:lnTo>
                <a:lnTo>
                  <a:pt x="710755" y="214629"/>
                </a:lnTo>
                <a:lnTo>
                  <a:pt x="721416" y="214629"/>
                </a:lnTo>
                <a:lnTo>
                  <a:pt x="722261" y="213956"/>
                </a:lnTo>
                <a:lnTo>
                  <a:pt x="723620" y="212597"/>
                </a:lnTo>
                <a:lnTo>
                  <a:pt x="721715" y="206882"/>
                </a:lnTo>
                <a:close/>
              </a:path>
              <a:path w="2652395" h="231139">
                <a:moveTo>
                  <a:pt x="716890" y="162305"/>
                </a:moveTo>
                <a:lnTo>
                  <a:pt x="703808" y="162305"/>
                </a:lnTo>
                <a:lnTo>
                  <a:pt x="706094" y="162813"/>
                </a:lnTo>
                <a:lnTo>
                  <a:pt x="708634" y="163829"/>
                </a:lnTo>
                <a:lnTo>
                  <a:pt x="711085" y="164845"/>
                </a:lnTo>
                <a:lnTo>
                  <a:pt x="713333" y="166966"/>
                </a:lnTo>
                <a:lnTo>
                  <a:pt x="715365" y="170179"/>
                </a:lnTo>
                <a:lnTo>
                  <a:pt x="717397" y="173316"/>
                </a:lnTo>
                <a:lnTo>
                  <a:pt x="718540" y="177203"/>
                </a:lnTo>
                <a:lnTo>
                  <a:pt x="718794" y="181863"/>
                </a:lnTo>
                <a:lnTo>
                  <a:pt x="725589" y="181863"/>
                </a:lnTo>
                <a:lnTo>
                  <a:pt x="724979" y="178142"/>
                </a:lnTo>
                <a:lnTo>
                  <a:pt x="722185" y="168655"/>
                </a:lnTo>
                <a:lnTo>
                  <a:pt x="719645" y="164680"/>
                </a:lnTo>
                <a:lnTo>
                  <a:pt x="716890" y="162305"/>
                </a:lnTo>
                <a:close/>
              </a:path>
              <a:path w="2652395" h="231139">
                <a:moveTo>
                  <a:pt x="744804" y="158241"/>
                </a:moveTo>
                <a:lnTo>
                  <a:pt x="739114" y="158241"/>
                </a:lnTo>
                <a:lnTo>
                  <a:pt x="739114" y="218820"/>
                </a:lnTo>
                <a:lnTo>
                  <a:pt x="745464" y="218820"/>
                </a:lnTo>
                <a:lnTo>
                  <a:pt x="745464" y="170408"/>
                </a:lnTo>
                <a:lnTo>
                  <a:pt x="748004" y="168122"/>
                </a:lnTo>
                <a:lnTo>
                  <a:pt x="750658" y="166281"/>
                </a:lnTo>
                <a:lnTo>
                  <a:pt x="755157" y="163956"/>
                </a:lnTo>
                <a:lnTo>
                  <a:pt x="745464" y="163956"/>
                </a:lnTo>
                <a:lnTo>
                  <a:pt x="744804" y="158241"/>
                </a:lnTo>
                <a:close/>
              </a:path>
              <a:path w="2652395" h="231139">
                <a:moveTo>
                  <a:pt x="780934" y="162559"/>
                </a:moveTo>
                <a:lnTo>
                  <a:pt x="770889" y="162559"/>
                </a:lnTo>
                <a:lnTo>
                  <a:pt x="775792" y="165696"/>
                </a:lnTo>
                <a:lnTo>
                  <a:pt x="777976" y="171932"/>
                </a:lnTo>
                <a:lnTo>
                  <a:pt x="778738" y="174053"/>
                </a:lnTo>
                <a:lnTo>
                  <a:pt x="779065" y="176758"/>
                </a:lnTo>
                <a:lnTo>
                  <a:pt x="779119" y="218820"/>
                </a:lnTo>
                <a:lnTo>
                  <a:pt x="785469" y="218820"/>
                </a:lnTo>
                <a:lnTo>
                  <a:pt x="785367" y="176758"/>
                </a:lnTo>
                <a:lnTo>
                  <a:pt x="784948" y="173126"/>
                </a:lnTo>
                <a:lnTo>
                  <a:pt x="784618" y="171488"/>
                </a:lnTo>
                <a:lnTo>
                  <a:pt x="782929" y="165569"/>
                </a:lnTo>
                <a:lnTo>
                  <a:pt x="780934" y="162559"/>
                </a:lnTo>
                <a:close/>
              </a:path>
              <a:path w="2652395" h="231139">
                <a:moveTo>
                  <a:pt x="769632" y="156717"/>
                </a:moveTo>
                <a:lnTo>
                  <a:pt x="760285" y="156717"/>
                </a:lnTo>
                <a:lnTo>
                  <a:pt x="756729" y="157441"/>
                </a:lnTo>
                <a:lnTo>
                  <a:pt x="753440" y="158876"/>
                </a:lnTo>
                <a:lnTo>
                  <a:pt x="751839" y="159550"/>
                </a:lnTo>
                <a:lnTo>
                  <a:pt x="750379" y="160337"/>
                </a:lnTo>
                <a:lnTo>
                  <a:pt x="747776" y="162115"/>
                </a:lnTo>
                <a:lnTo>
                  <a:pt x="746569" y="163029"/>
                </a:lnTo>
                <a:lnTo>
                  <a:pt x="745464" y="163956"/>
                </a:lnTo>
                <a:lnTo>
                  <a:pt x="755157" y="163956"/>
                </a:lnTo>
                <a:lnTo>
                  <a:pt x="756386" y="163321"/>
                </a:lnTo>
                <a:lnTo>
                  <a:pt x="759663" y="162559"/>
                </a:lnTo>
                <a:lnTo>
                  <a:pt x="780934" y="162559"/>
                </a:lnTo>
                <a:lnTo>
                  <a:pt x="780707" y="162217"/>
                </a:lnTo>
                <a:lnTo>
                  <a:pt x="777493" y="160019"/>
                </a:lnTo>
                <a:lnTo>
                  <a:pt x="774128" y="157822"/>
                </a:lnTo>
                <a:lnTo>
                  <a:pt x="769632" y="156717"/>
                </a:lnTo>
                <a:close/>
              </a:path>
              <a:path w="2652395" h="231139">
                <a:moveTo>
                  <a:pt x="812139" y="163829"/>
                </a:moveTo>
                <a:lnTo>
                  <a:pt x="805789" y="163829"/>
                </a:lnTo>
                <a:lnTo>
                  <a:pt x="805789" y="209384"/>
                </a:lnTo>
                <a:lnTo>
                  <a:pt x="806114" y="211366"/>
                </a:lnTo>
                <a:lnTo>
                  <a:pt x="806226" y="211835"/>
                </a:lnTo>
                <a:lnTo>
                  <a:pt x="807161" y="213994"/>
                </a:lnTo>
                <a:lnTo>
                  <a:pt x="807910" y="215861"/>
                </a:lnTo>
                <a:lnTo>
                  <a:pt x="809282" y="217550"/>
                </a:lnTo>
                <a:lnTo>
                  <a:pt x="811098" y="218566"/>
                </a:lnTo>
                <a:lnTo>
                  <a:pt x="812990" y="219671"/>
                </a:lnTo>
                <a:lnTo>
                  <a:pt x="815276" y="220217"/>
                </a:lnTo>
                <a:lnTo>
                  <a:pt x="820940" y="220217"/>
                </a:lnTo>
                <a:lnTo>
                  <a:pt x="823226" y="219836"/>
                </a:lnTo>
                <a:lnTo>
                  <a:pt x="824839" y="219074"/>
                </a:lnTo>
                <a:lnTo>
                  <a:pt x="826363" y="218401"/>
                </a:lnTo>
                <a:lnTo>
                  <a:pt x="827760" y="217550"/>
                </a:lnTo>
                <a:lnTo>
                  <a:pt x="829030" y="216534"/>
                </a:lnTo>
                <a:lnTo>
                  <a:pt x="828000" y="214629"/>
                </a:lnTo>
                <a:lnTo>
                  <a:pt x="816927" y="214629"/>
                </a:lnTo>
                <a:lnTo>
                  <a:pt x="815187" y="213994"/>
                </a:lnTo>
                <a:lnTo>
                  <a:pt x="813917" y="212724"/>
                </a:lnTo>
                <a:lnTo>
                  <a:pt x="812736" y="211366"/>
                </a:lnTo>
                <a:lnTo>
                  <a:pt x="812207" y="209384"/>
                </a:lnTo>
                <a:lnTo>
                  <a:pt x="812139" y="163829"/>
                </a:lnTo>
                <a:close/>
              </a:path>
              <a:path w="2652395" h="231139">
                <a:moveTo>
                  <a:pt x="826490" y="211835"/>
                </a:moveTo>
                <a:lnTo>
                  <a:pt x="823531" y="213702"/>
                </a:lnTo>
                <a:lnTo>
                  <a:pt x="821080" y="214629"/>
                </a:lnTo>
                <a:lnTo>
                  <a:pt x="828000" y="214629"/>
                </a:lnTo>
                <a:lnTo>
                  <a:pt x="826490" y="211835"/>
                </a:lnTo>
                <a:close/>
              </a:path>
              <a:path w="2652395" h="231139">
                <a:moveTo>
                  <a:pt x="827252" y="158241"/>
                </a:moveTo>
                <a:lnTo>
                  <a:pt x="795883" y="158241"/>
                </a:lnTo>
                <a:lnTo>
                  <a:pt x="795883" y="163829"/>
                </a:lnTo>
                <a:lnTo>
                  <a:pt x="827252" y="163829"/>
                </a:lnTo>
                <a:lnTo>
                  <a:pt x="827252" y="158241"/>
                </a:lnTo>
                <a:close/>
              </a:path>
              <a:path w="2652395" h="231139">
                <a:moveTo>
                  <a:pt x="812139" y="142112"/>
                </a:moveTo>
                <a:lnTo>
                  <a:pt x="805789" y="142112"/>
                </a:lnTo>
                <a:lnTo>
                  <a:pt x="805789" y="158241"/>
                </a:lnTo>
                <a:lnTo>
                  <a:pt x="812139" y="158241"/>
                </a:lnTo>
                <a:lnTo>
                  <a:pt x="812139" y="142112"/>
                </a:lnTo>
                <a:close/>
              </a:path>
              <a:path w="2652395" h="231139">
                <a:moveTo>
                  <a:pt x="866800" y="156717"/>
                </a:moveTo>
                <a:lnTo>
                  <a:pt x="857567" y="156717"/>
                </a:lnTo>
                <a:lnTo>
                  <a:pt x="853795" y="157695"/>
                </a:lnTo>
                <a:lnTo>
                  <a:pt x="836142" y="181190"/>
                </a:lnTo>
                <a:lnTo>
                  <a:pt x="836142" y="198462"/>
                </a:lnTo>
                <a:lnTo>
                  <a:pt x="838479" y="206247"/>
                </a:lnTo>
                <a:lnTo>
                  <a:pt x="843127" y="211835"/>
                </a:lnTo>
                <a:lnTo>
                  <a:pt x="847699" y="217423"/>
                </a:lnTo>
                <a:lnTo>
                  <a:pt x="854227" y="220217"/>
                </a:lnTo>
                <a:lnTo>
                  <a:pt x="865403" y="220217"/>
                </a:lnTo>
                <a:lnTo>
                  <a:pt x="868362" y="219748"/>
                </a:lnTo>
                <a:lnTo>
                  <a:pt x="871575" y="218820"/>
                </a:lnTo>
                <a:lnTo>
                  <a:pt x="874369" y="218058"/>
                </a:lnTo>
                <a:lnTo>
                  <a:pt x="876706" y="217131"/>
                </a:lnTo>
                <a:lnTo>
                  <a:pt x="880084" y="215099"/>
                </a:lnTo>
                <a:lnTo>
                  <a:pt x="880674" y="214629"/>
                </a:lnTo>
                <a:lnTo>
                  <a:pt x="856119" y="214629"/>
                </a:lnTo>
                <a:lnTo>
                  <a:pt x="851039" y="212216"/>
                </a:lnTo>
                <a:lnTo>
                  <a:pt x="847572" y="207390"/>
                </a:lnTo>
                <a:lnTo>
                  <a:pt x="844181" y="202730"/>
                </a:lnTo>
                <a:lnTo>
                  <a:pt x="842492" y="196087"/>
                </a:lnTo>
                <a:lnTo>
                  <a:pt x="842492" y="187451"/>
                </a:lnTo>
                <a:lnTo>
                  <a:pt x="885164" y="187451"/>
                </a:lnTo>
                <a:lnTo>
                  <a:pt x="884999" y="182791"/>
                </a:lnTo>
                <a:lnTo>
                  <a:pt x="884847" y="181863"/>
                </a:lnTo>
                <a:lnTo>
                  <a:pt x="843000" y="181863"/>
                </a:lnTo>
                <a:lnTo>
                  <a:pt x="843851" y="175094"/>
                </a:lnTo>
                <a:lnTo>
                  <a:pt x="845959" y="170091"/>
                </a:lnTo>
                <a:lnTo>
                  <a:pt x="852576" y="163829"/>
                </a:lnTo>
                <a:lnTo>
                  <a:pt x="856462" y="162305"/>
                </a:lnTo>
                <a:lnTo>
                  <a:pt x="876148" y="162305"/>
                </a:lnTo>
                <a:lnTo>
                  <a:pt x="871537" y="158330"/>
                </a:lnTo>
                <a:lnTo>
                  <a:pt x="866800" y="156717"/>
                </a:lnTo>
                <a:close/>
              </a:path>
              <a:path w="2652395" h="231139">
                <a:moveTo>
                  <a:pt x="880973" y="206882"/>
                </a:moveTo>
                <a:lnTo>
                  <a:pt x="876058" y="212051"/>
                </a:lnTo>
                <a:lnTo>
                  <a:pt x="870013" y="214629"/>
                </a:lnTo>
                <a:lnTo>
                  <a:pt x="880674" y="214629"/>
                </a:lnTo>
                <a:lnTo>
                  <a:pt x="881519" y="213956"/>
                </a:lnTo>
                <a:lnTo>
                  <a:pt x="882878" y="212597"/>
                </a:lnTo>
                <a:lnTo>
                  <a:pt x="880973" y="206882"/>
                </a:lnTo>
                <a:close/>
              </a:path>
              <a:path w="2652395" h="231139">
                <a:moveTo>
                  <a:pt x="876148" y="162305"/>
                </a:moveTo>
                <a:lnTo>
                  <a:pt x="863066" y="162305"/>
                </a:lnTo>
                <a:lnTo>
                  <a:pt x="865352" y="162813"/>
                </a:lnTo>
                <a:lnTo>
                  <a:pt x="867892" y="163829"/>
                </a:lnTo>
                <a:lnTo>
                  <a:pt x="870356" y="164845"/>
                </a:lnTo>
                <a:lnTo>
                  <a:pt x="872591" y="166966"/>
                </a:lnTo>
                <a:lnTo>
                  <a:pt x="874623" y="170179"/>
                </a:lnTo>
                <a:lnTo>
                  <a:pt x="876655" y="173316"/>
                </a:lnTo>
                <a:lnTo>
                  <a:pt x="877798" y="177203"/>
                </a:lnTo>
                <a:lnTo>
                  <a:pt x="878052" y="181863"/>
                </a:lnTo>
                <a:lnTo>
                  <a:pt x="884847" y="181863"/>
                </a:lnTo>
                <a:lnTo>
                  <a:pt x="884237" y="178142"/>
                </a:lnTo>
                <a:lnTo>
                  <a:pt x="881443" y="168655"/>
                </a:lnTo>
                <a:lnTo>
                  <a:pt x="878903" y="164680"/>
                </a:lnTo>
                <a:lnTo>
                  <a:pt x="876148" y="162305"/>
                </a:lnTo>
                <a:close/>
              </a:path>
              <a:path w="2652395" h="231139">
                <a:moveTo>
                  <a:pt x="903960" y="158241"/>
                </a:moveTo>
                <a:lnTo>
                  <a:pt x="898372" y="158241"/>
                </a:lnTo>
                <a:lnTo>
                  <a:pt x="898372" y="218820"/>
                </a:lnTo>
                <a:lnTo>
                  <a:pt x="904722" y="218820"/>
                </a:lnTo>
                <a:lnTo>
                  <a:pt x="904722" y="171068"/>
                </a:lnTo>
                <a:lnTo>
                  <a:pt x="906500" y="169290"/>
                </a:lnTo>
                <a:lnTo>
                  <a:pt x="908786" y="167474"/>
                </a:lnTo>
                <a:lnTo>
                  <a:pt x="913327" y="164464"/>
                </a:lnTo>
                <a:lnTo>
                  <a:pt x="904468" y="164464"/>
                </a:lnTo>
                <a:lnTo>
                  <a:pt x="903960" y="158241"/>
                </a:lnTo>
                <a:close/>
              </a:path>
              <a:path w="2652395" h="231139">
                <a:moveTo>
                  <a:pt x="921448" y="156844"/>
                </a:moveTo>
                <a:lnTo>
                  <a:pt x="917714" y="156844"/>
                </a:lnTo>
                <a:lnTo>
                  <a:pt x="915936" y="157225"/>
                </a:lnTo>
                <a:lnTo>
                  <a:pt x="913993" y="157987"/>
                </a:lnTo>
                <a:lnTo>
                  <a:pt x="912139" y="158584"/>
                </a:lnTo>
                <a:lnTo>
                  <a:pt x="910310" y="159600"/>
                </a:lnTo>
                <a:lnTo>
                  <a:pt x="905573" y="163423"/>
                </a:lnTo>
                <a:lnTo>
                  <a:pt x="904976" y="163956"/>
                </a:lnTo>
                <a:lnTo>
                  <a:pt x="904468" y="164464"/>
                </a:lnTo>
                <a:lnTo>
                  <a:pt x="913327" y="164464"/>
                </a:lnTo>
                <a:lnTo>
                  <a:pt x="914298" y="163829"/>
                </a:lnTo>
                <a:lnTo>
                  <a:pt x="917092" y="162940"/>
                </a:lnTo>
                <a:lnTo>
                  <a:pt x="925426" y="162940"/>
                </a:lnTo>
                <a:lnTo>
                  <a:pt x="926185" y="157733"/>
                </a:lnTo>
                <a:lnTo>
                  <a:pt x="923734" y="157137"/>
                </a:lnTo>
                <a:lnTo>
                  <a:pt x="921448" y="156844"/>
                </a:lnTo>
                <a:close/>
              </a:path>
              <a:path w="2652395" h="231139">
                <a:moveTo>
                  <a:pt x="925426" y="162940"/>
                </a:moveTo>
                <a:lnTo>
                  <a:pt x="921994" y="162940"/>
                </a:lnTo>
                <a:lnTo>
                  <a:pt x="923772" y="163233"/>
                </a:lnTo>
                <a:lnTo>
                  <a:pt x="925296" y="163829"/>
                </a:lnTo>
                <a:lnTo>
                  <a:pt x="925426" y="162940"/>
                </a:lnTo>
                <a:close/>
              </a:path>
              <a:path w="2652395" h="231139">
                <a:moveTo>
                  <a:pt x="934313" y="207898"/>
                </a:moveTo>
                <a:lnTo>
                  <a:pt x="932115" y="213105"/>
                </a:lnTo>
                <a:lnTo>
                  <a:pt x="931989" y="213702"/>
                </a:lnTo>
                <a:lnTo>
                  <a:pt x="933259" y="214972"/>
                </a:lnTo>
                <a:lnTo>
                  <a:pt x="935456" y="216407"/>
                </a:lnTo>
                <a:lnTo>
                  <a:pt x="941552" y="219455"/>
                </a:lnTo>
                <a:lnTo>
                  <a:pt x="945578" y="220217"/>
                </a:lnTo>
                <a:lnTo>
                  <a:pt x="953363" y="220217"/>
                </a:lnTo>
                <a:lnTo>
                  <a:pt x="956335" y="219709"/>
                </a:lnTo>
                <a:lnTo>
                  <a:pt x="959459" y="218693"/>
                </a:lnTo>
                <a:lnTo>
                  <a:pt x="962431" y="217855"/>
                </a:lnTo>
                <a:lnTo>
                  <a:pt x="965009" y="215988"/>
                </a:lnTo>
                <a:lnTo>
                  <a:pt x="966045" y="214629"/>
                </a:lnTo>
                <a:lnTo>
                  <a:pt x="946759" y="214629"/>
                </a:lnTo>
                <a:lnTo>
                  <a:pt x="943457" y="213867"/>
                </a:lnTo>
                <a:lnTo>
                  <a:pt x="937869" y="210819"/>
                </a:lnTo>
                <a:lnTo>
                  <a:pt x="935748" y="209334"/>
                </a:lnTo>
                <a:lnTo>
                  <a:pt x="934313" y="207898"/>
                </a:lnTo>
                <a:close/>
              </a:path>
              <a:path w="2652395" h="231139">
                <a:moveTo>
                  <a:pt x="955776" y="156717"/>
                </a:moveTo>
                <a:lnTo>
                  <a:pt x="948410" y="156717"/>
                </a:lnTo>
                <a:lnTo>
                  <a:pt x="945527" y="157264"/>
                </a:lnTo>
                <a:lnTo>
                  <a:pt x="942822" y="158368"/>
                </a:lnTo>
                <a:lnTo>
                  <a:pt x="940028" y="159384"/>
                </a:lnTo>
                <a:lnTo>
                  <a:pt x="937742" y="161035"/>
                </a:lnTo>
                <a:lnTo>
                  <a:pt x="934186" y="165607"/>
                </a:lnTo>
                <a:lnTo>
                  <a:pt x="933297" y="168363"/>
                </a:lnTo>
                <a:lnTo>
                  <a:pt x="933297" y="175894"/>
                </a:lnTo>
                <a:lnTo>
                  <a:pt x="954417" y="190461"/>
                </a:lnTo>
                <a:lnTo>
                  <a:pt x="958443" y="192658"/>
                </a:lnTo>
                <a:lnTo>
                  <a:pt x="962939" y="197142"/>
                </a:lnTo>
                <a:lnTo>
                  <a:pt x="964031" y="200024"/>
                </a:lnTo>
                <a:lnTo>
                  <a:pt x="964031" y="207225"/>
                </a:lnTo>
                <a:lnTo>
                  <a:pt x="962850" y="209969"/>
                </a:lnTo>
                <a:lnTo>
                  <a:pt x="960475" y="211835"/>
                </a:lnTo>
                <a:lnTo>
                  <a:pt x="958278" y="213702"/>
                </a:lnTo>
                <a:lnTo>
                  <a:pt x="954976" y="214629"/>
                </a:lnTo>
                <a:lnTo>
                  <a:pt x="966045" y="214629"/>
                </a:lnTo>
                <a:lnTo>
                  <a:pt x="967206" y="213105"/>
                </a:lnTo>
                <a:lnTo>
                  <a:pt x="969327" y="210477"/>
                </a:lnTo>
                <a:lnTo>
                  <a:pt x="970353" y="207225"/>
                </a:lnTo>
                <a:lnTo>
                  <a:pt x="970381" y="197904"/>
                </a:lnTo>
                <a:lnTo>
                  <a:pt x="969022" y="193840"/>
                </a:lnTo>
                <a:lnTo>
                  <a:pt x="948410" y="181736"/>
                </a:lnTo>
                <a:lnTo>
                  <a:pt x="944562" y="179870"/>
                </a:lnTo>
                <a:lnTo>
                  <a:pt x="942695" y="178180"/>
                </a:lnTo>
                <a:lnTo>
                  <a:pt x="940663" y="176491"/>
                </a:lnTo>
                <a:lnTo>
                  <a:pt x="939647" y="174155"/>
                </a:lnTo>
                <a:lnTo>
                  <a:pt x="939702" y="168363"/>
                </a:lnTo>
                <a:lnTo>
                  <a:pt x="940574" y="166331"/>
                </a:lnTo>
                <a:lnTo>
                  <a:pt x="944384" y="163029"/>
                </a:lnTo>
                <a:lnTo>
                  <a:pt x="947229" y="162178"/>
                </a:lnTo>
                <a:lnTo>
                  <a:pt x="968095" y="162178"/>
                </a:lnTo>
                <a:lnTo>
                  <a:pt x="965606" y="160439"/>
                </a:lnTo>
                <a:lnTo>
                  <a:pt x="959497" y="157479"/>
                </a:lnTo>
                <a:lnTo>
                  <a:pt x="955776" y="156717"/>
                </a:lnTo>
                <a:close/>
              </a:path>
              <a:path w="2652395" h="231139">
                <a:moveTo>
                  <a:pt x="968095" y="162178"/>
                </a:moveTo>
                <a:lnTo>
                  <a:pt x="954087" y="162178"/>
                </a:lnTo>
                <a:lnTo>
                  <a:pt x="956957" y="162775"/>
                </a:lnTo>
                <a:lnTo>
                  <a:pt x="959586" y="163956"/>
                </a:lnTo>
                <a:lnTo>
                  <a:pt x="967079" y="168782"/>
                </a:lnTo>
                <a:lnTo>
                  <a:pt x="969746" y="163829"/>
                </a:lnTo>
                <a:lnTo>
                  <a:pt x="968095" y="162178"/>
                </a:lnTo>
                <a:close/>
              </a:path>
              <a:path w="2652395" h="231139">
                <a:moveTo>
                  <a:pt x="986434" y="208660"/>
                </a:moveTo>
                <a:lnTo>
                  <a:pt x="982878" y="208660"/>
                </a:lnTo>
                <a:lnTo>
                  <a:pt x="981608" y="209168"/>
                </a:lnTo>
                <a:lnTo>
                  <a:pt x="980668" y="210184"/>
                </a:lnTo>
                <a:lnTo>
                  <a:pt x="979741" y="211289"/>
                </a:lnTo>
                <a:lnTo>
                  <a:pt x="979271" y="212597"/>
                </a:lnTo>
                <a:lnTo>
                  <a:pt x="979271" y="215811"/>
                </a:lnTo>
                <a:lnTo>
                  <a:pt x="979817" y="217208"/>
                </a:lnTo>
                <a:lnTo>
                  <a:pt x="980922" y="218312"/>
                </a:lnTo>
                <a:lnTo>
                  <a:pt x="981938" y="219417"/>
                </a:lnTo>
                <a:lnTo>
                  <a:pt x="983208" y="219963"/>
                </a:lnTo>
                <a:lnTo>
                  <a:pt x="984732" y="219963"/>
                </a:lnTo>
                <a:lnTo>
                  <a:pt x="984567" y="221399"/>
                </a:lnTo>
                <a:lnTo>
                  <a:pt x="983932" y="222884"/>
                </a:lnTo>
                <a:lnTo>
                  <a:pt x="982827" y="224408"/>
                </a:lnTo>
                <a:lnTo>
                  <a:pt x="981811" y="225932"/>
                </a:lnTo>
                <a:lnTo>
                  <a:pt x="980757" y="227241"/>
                </a:lnTo>
                <a:lnTo>
                  <a:pt x="979652" y="228345"/>
                </a:lnTo>
                <a:lnTo>
                  <a:pt x="981811" y="231139"/>
                </a:lnTo>
                <a:lnTo>
                  <a:pt x="984097" y="229196"/>
                </a:lnTo>
                <a:lnTo>
                  <a:pt x="986053" y="226910"/>
                </a:lnTo>
                <a:lnTo>
                  <a:pt x="987653" y="224281"/>
                </a:lnTo>
                <a:lnTo>
                  <a:pt x="989355" y="221576"/>
                </a:lnTo>
                <a:lnTo>
                  <a:pt x="990193" y="218732"/>
                </a:lnTo>
                <a:lnTo>
                  <a:pt x="990193" y="213740"/>
                </a:lnTo>
                <a:lnTo>
                  <a:pt x="989685" y="212051"/>
                </a:lnTo>
                <a:lnTo>
                  <a:pt x="988669" y="210692"/>
                </a:lnTo>
                <a:lnTo>
                  <a:pt x="987831" y="209334"/>
                </a:lnTo>
                <a:lnTo>
                  <a:pt x="986434" y="208660"/>
                </a:lnTo>
                <a:close/>
              </a:path>
              <a:path w="2652395" h="231139">
                <a:moveTo>
                  <a:pt x="1110259" y="156717"/>
                </a:moveTo>
                <a:lnTo>
                  <a:pt x="1100099" y="156717"/>
                </a:lnTo>
                <a:lnTo>
                  <a:pt x="1095997" y="157822"/>
                </a:lnTo>
                <a:lnTo>
                  <a:pt x="1088123" y="162140"/>
                </a:lnTo>
                <a:lnTo>
                  <a:pt x="1084948" y="165773"/>
                </a:lnTo>
                <a:lnTo>
                  <a:pt x="1082497" y="170941"/>
                </a:lnTo>
                <a:lnTo>
                  <a:pt x="1080033" y="176021"/>
                </a:lnTo>
                <a:lnTo>
                  <a:pt x="1078860" y="181521"/>
                </a:lnTo>
                <a:lnTo>
                  <a:pt x="1078814" y="192404"/>
                </a:lnTo>
                <a:lnTo>
                  <a:pt x="1079487" y="196888"/>
                </a:lnTo>
                <a:lnTo>
                  <a:pt x="1082281" y="206463"/>
                </a:lnTo>
                <a:lnTo>
                  <a:pt x="1085037" y="210781"/>
                </a:lnTo>
                <a:lnTo>
                  <a:pt x="1089101" y="214502"/>
                </a:lnTo>
                <a:lnTo>
                  <a:pt x="1093165" y="218312"/>
                </a:lnTo>
                <a:lnTo>
                  <a:pt x="1098245" y="220217"/>
                </a:lnTo>
                <a:lnTo>
                  <a:pt x="1108481" y="220217"/>
                </a:lnTo>
                <a:lnTo>
                  <a:pt x="1112545" y="219113"/>
                </a:lnTo>
                <a:lnTo>
                  <a:pt x="1120419" y="214795"/>
                </a:lnTo>
                <a:lnTo>
                  <a:pt x="1120567" y="214629"/>
                </a:lnTo>
                <a:lnTo>
                  <a:pt x="1101204" y="214629"/>
                </a:lnTo>
                <a:lnTo>
                  <a:pt x="1098372" y="213867"/>
                </a:lnTo>
                <a:lnTo>
                  <a:pt x="1095908" y="212343"/>
                </a:lnTo>
                <a:lnTo>
                  <a:pt x="1093647" y="210908"/>
                </a:lnTo>
                <a:lnTo>
                  <a:pt x="1091653" y="208876"/>
                </a:lnTo>
                <a:lnTo>
                  <a:pt x="1089964" y="206247"/>
                </a:lnTo>
                <a:lnTo>
                  <a:pt x="1089113" y="205066"/>
                </a:lnTo>
                <a:lnTo>
                  <a:pt x="1085189" y="191515"/>
                </a:lnTo>
                <a:lnTo>
                  <a:pt x="1085241" y="184442"/>
                </a:lnTo>
                <a:lnTo>
                  <a:pt x="1085621" y="181521"/>
                </a:lnTo>
                <a:lnTo>
                  <a:pt x="1086561" y="177545"/>
                </a:lnTo>
                <a:lnTo>
                  <a:pt x="1087399" y="173824"/>
                </a:lnTo>
                <a:lnTo>
                  <a:pt x="1089456" y="170306"/>
                </a:lnTo>
                <a:lnTo>
                  <a:pt x="1092758" y="167004"/>
                </a:lnTo>
                <a:lnTo>
                  <a:pt x="1096035" y="163868"/>
                </a:lnTo>
                <a:lnTo>
                  <a:pt x="1099934" y="162305"/>
                </a:lnTo>
                <a:lnTo>
                  <a:pt x="1119573" y="162305"/>
                </a:lnTo>
                <a:lnTo>
                  <a:pt x="1115339" y="158584"/>
                </a:lnTo>
                <a:lnTo>
                  <a:pt x="1110259" y="156717"/>
                </a:lnTo>
                <a:close/>
              </a:path>
              <a:path w="2652395" h="231139">
                <a:moveTo>
                  <a:pt x="1119573" y="162305"/>
                </a:moveTo>
                <a:lnTo>
                  <a:pt x="1107706" y="162305"/>
                </a:lnTo>
                <a:lnTo>
                  <a:pt x="1110856" y="163321"/>
                </a:lnTo>
                <a:lnTo>
                  <a:pt x="1113904" y="165353"/>
                </a:lnTo>
                <a:lnTo>
                  <a:pt x="1116926" y="167208"/>
                </a:lnTo>
                <a:lnTo>
                  <a:pt x="1119355" y="170306"/>
                </a:lnTo>
                <a:lnTo>
                  <a:pt x="1121105" y="174498"/>
                </a:lnTo>
                <a:lnTo>
                  <a:pt x="1122883" y="178561"/>
                </a:lnTo>
                <a:lnTo>
                  <a:pt x="1123772" y="183133"/>
                </a:lnTo>
                <a:lnTo>
                  <a:pt x="1123772" y="191515"/>
                </a:lnTo>
                <a:lnTo>
                  <a:pt x="1109040" y="214629"/>
                </a:lnTo>
                <a:lnTo>
                  <a:pt x="1120567" y="214629"/>
                </a:lnTo>
                <a:lnTo>
                  <a:pt x="1130122" y="184442"/>
                </a:lnTo>
                <a:lnTo>
                  <a:pt x="1129398" y="179997"/>
                </a:lnTo>
                <a:lnTo>
                  <a:pt x="1127963" y="175005"/>
                </a:lnTo>
                <a:lnTo>
                  <a:pt x="1126515" y="170179"/>
                </a:lnTo>
                <a:lnTo>
                  <a:pt x="1123721" y="165950"/>
                </a:lnTo>
                <a:lnTo>
                  <a:pt x="1119573" y="162305"/>
                </a:lnTo>
                <a:close/>
              </a:path>
              <a:path w="2652395" h="231139">
                <a:moveTo>
                  <a:pt x="1153617" y="163829"/>
                </a:moveTo>
                <a:lnTo>
                  <a:pt x="1147267" y="163829"/>
                </a:lnTo>
                <a:lnTo>
                  <a:pt x="1147267" y="218820"/>
                </a:lnTo>
                <a:lnTo>
                  <a:pt x="1153617" y="218820"/>
                </a:lnTo>
                <a:lnTo>
                  <a:pt x="1153617" y="163829"/>
                </a:lnTo>
                <a:close/>
              </a:path>
              <a:path w="2652395" h="231139">
                <a:moveTo>
                  <a:pt x="1186256" y="163829"/>
                </a:moveTo>
                <a:lnTo>
                  <a:pt x="1179906" y="163829"/>
                </a:lnTo>
                <a:lnTo>
                  <a:pt x="1179906" y="218820"/>
                </a:lnTo>
                <a:lnTo>
                  <a:pt x="1186256" y="218820"/>
                </a:lnTo>
                <a:lnTo>
                  <a:pt x="1186256" y="163829"/>
                </a:lnTo>
                <a:close/>
              </a:path>
              <a:path w="2652395" h="231139">
                <a:moveTo>
                  <a:pt x="1166952" y="158241"/>
                </a:moveTo>
                <a:lnTo>
                  <a:pt x="1138758" y="158241"/>
                </a:lnTo>
                <a:lnTo>
                  <a:pt x="1138758" y="163829"/>
                </a:lnTo>
                <a:lnTo>
                  <a:pt x="1166952" y="163829"/>
                </a:lnTo>
                <a:lnTo>
                  <a:pt x="1166952" y="158241"/>
                </a:lnTo>
                <a:close/>
              </a:path>
              <a:path w="2652395" h="231139">
                <a:moveTo>
                  <a:pt x="1199591" y="158241"/>
                </a:moveTo>
                <a:lnTo>
                  <a:pt x="1171384" y="158241"/>
                </a:lnTo>
                <a:lnTo>
                  <a:pt x="1171384" y="163829"/>
                </a:lnTo>
                <a:lnTo>
                  <a:pt x="1199591" y="163829"/>
                </a:lnTo>
                <a:lnTo>
                  <a:pt x="1199591" y="158241"/>
                </a:lnTo>
                <a:close/>
              </a:path>
              <a:path w="2652395" h="231139">
                <a:moveTo>
                  <a:pt x="1165301" y="132460"/>
                </a:moveTo>
                <a:lnTo>
                  <a:pt x="1158100" y="132460"/>
                </a:lnTo>
                <a:lnTo>
                  <a:pt x="1154417" y="133946"/>
                </a:lnTo>
                <a:lnTo>
                  <a:pt x="1151712" y="136905"/>
                </a:lnTo>
                <a:lnTo>
                  <a:pt x="1148829" y="140207"/>
                </a:lnTo>
                <a:lnTo>
                  <a:pt x="1147431" y="144906"/>
                </a:lnTo>
                <a:lnTo>
                  <a:pt x="1147394" y="158241"/>
                </a:lnTo>
                <a:lnTo>
                  <a:pt x="1153617" y="158241"/>
                </a:lnTo>
                <a:lnTo>
                  <a:pt x="1153617" y="149059"/>
                </a:lnTo>
                <a:lnTo>
                  <a:pt x="1153871" y="146773"/>
                </a:lnTo>
                <a:lnTo>
                  <a:pt x="1154379" y="144906"/>
                </a:lnTo>
                <a:lnTo>
                  <a:pt x="1154709" y="143294"/>
                </a:lnTo>
                <a:lnTo>
                  <a:pt x="1155395" y="141858"/>
                </a:lnTo>
                <a:lnTo>
                  <a:pt x="1156411" y="140588"/>
                </a:lnTo>
                <a:lnTo>
                  <a:pt x="1157846" y="138887"/>
                </a:lnTo>
                <a:lnTo>
                  <a:pt x="1159967" y="138049"/>
                </a:lnTo>
                <a:lnTo>
                  <a:pt x="1172724" y="138049"/>
                </a:lnTo>
                <a:lnTo>
                  <a:pt x="1173556" y="134874"/>
                </a:lnTo>
                <a:lnTo>
                  <a:pt x="1172705" y="134454"/>
                </a:lnTo>
                <a:lnTo>
                  <a:pt x="1171270" y="133896"/>
                </a:lnTo>
                <a:lnTo>
                  <a:pt x="1169238" y="133223"/>
                </a:lnTo>
                <a:lnTo>
                  <a:pt x="1167460" y="132714"/>
                </a:lnTo>
                <a:lnTo>
                  <a:pt x="1165301" y="132460"/>
                </a:lnTo>
                <a:close/>
              </a:path>
              <a:path w="2652395" h="231139">
                <a:moveTo>
                  <a:pt x="1197927" y="132460"/>
                </a:moveTo>
                <a:lnTo>
                  <a:pt x="1190739" y="132460"/>
                </a:lnTo>
                <a:lnTo>
                  <a:pt x="1187056" y="133946"/>
                </a:lnTo>
                <a:lnTo>
                  <a:pt x="1184338" y="136905"/>
                </a:lnTo>
                <a:lnTo>
                  <a:pt x="1181468" y="140207"/>
                </a:lnTo>
                <a:lnTo>
                  <a:pt x="1180070" y="144906"/>
                </a:lnTo>
                <a:lnTo>
                  <a:pt x="1180033" y="158241"/>
                </a:lnTo>
                <a:lnTo>
                  <a:pt x="1186256" y="158241"/>
                </a:lnTo>
                <a:lnTo>
                  <a:pt x="1186256" y="149059"/>
                </a:lnTo>
                <a:lnTo>
                  <a:pt x="1186497" y="146773"/>
                </a:lnTo>
                <a:lnTo>
                  <a:pt x="1187005" y="144906"/>
                </a:lnTo>
                <a:lnTo>
                  <a:pt x="1187348" y="143294"/>
                </a:lnTo>
                <a:lnTo>
                  <a:pt x="1188034" y="141858"/>
                </a:lnTo>
                <a:lnTo>
                  <a:pt x="1189050" y="140588"/>
                </a:lnTo>
                <a:lnTo>
                  <a:pt x="1190485" y="138887"/>
                </a:lnTo>
                <a:lnTo>
                  <a:pt x="1192606" y="138049"/>
                </a:lnTo>
                <a:lnTo>
                  <a:pt x="1205350" y="138049"/>
                </a:lnTo>
                <a:lnTo>
                  <a:pt x="1206182" y="134874"/>
                </a:lnTo>
                <a:lnTo>
                  <a:pt x="1205344" y="134454"/>
                </a:lnTo>
                <a:lnTo>
                  <a:pt x="1203896" y="133896"/>
                </a:lnTo>
                <a:lnTo>
                  <a:pt x="1201877" y="133223"/>
                </a:lnTo>
                <a:lnTo>
                  <a:pt x="1200099" y="132714"/>
                </a:lnTo>
                <a:lnTo>
                  <a:pt x="1197927" y="132460"/>
                </a:lnTo>
                <a:close/>
              </a:path>
              <a:path w="2652395" h="231139">
                <a:moveTo>
                  <a:pt x="1172724" y="138049"/>
                </a:moveTo>
                <a:lnTo>
                  <a:pt x="1164793" y="138049"/>
                </a:lnTo>
                <a:lnTo>
                  <a:pt x="1166609" y="138302"/>
                </a:lnTo>
                <a:lnTo>
                  <a:pt x="1168222" y="138810"/>
                </a:lnTo>
                <a:lnTo>
                  <a:pt x="1169657" y="139153"/>
                </a:lnTo>
                <a:lnTo>
                  <a:pt x="1170965" y="139611"/>
                </a:lnTo>
                <a:lnTo>
                  <a:pt x="1172159" y="140207"/>
                </a:lnTo>
                <a:lnTo>
                  <a:pt x="1172724" y="138049"/>
                </a:lnTo>
                <a:close/>
              </a:path>
              <a:path w="2652395" h="231139">
                <a:moveTo>
                  <a:pt x="1205350" y="138049"/>
                </a:moveTo>
                <a:lnTo>
                  <a:pt x="1197432" y="138049"/>
                </a:lnTo>
                <a:lnTo>
                  <a:pt x="1199248" y="138302"/>
                </a:lnTo>
                <a:lnTo>
                  <a:pt x="1200861" y="138810"/>
                </a:lnTo>
                <a:lnTo>
                  <a:pt x="1202296" y="139153"/>
                </a:lnTo>
                <a:lnTo>
                  <a:pt x="1203604" y="139611"/>
                </a:lnTo>
                <a:lnTo>
                  <a:pt x="1204785" y="140207"/>
                </a:lnTo>
                <a:lnTo>
                  <a:pt x="1205350" y="138049"/>
                </a:lnTo>
                <a:close/>
              </a:path>
              <a:path w="2652395" h="231139">
                <a:moveTo>
                  <a:pt x="1216342" y="158241"/>
                </a:moveTo>
                <a:lnTo>
                  <a:pt x="1209992" y="158241"/>
                </a:lnTo>
                <a:lnTo>
                  <a:pt x="1209992" y="218820"/>
                </a:lnTo>
                <a:lnTo>
                  <a:pt x="1216342" y="218820"/>
                </a:lnTo>
                <a:lnTo>
                  <a:pt x="1216342" y="158241"/>
                </a:lnTo>
                <a:close/>
              </a:path>
              <a:path w="2652395" h="231139">
                <a:moveTo>
                  <a:pt x="1214323" y="135381"/>
                </a:moveTo>
                <a:lnTo>
                  <a:pt x="1211770" y="135381"/>
                </a:lnTo>
                <a:lnTo>
                  <a:pt x="1210678" y="135851"/>
                </a:lnTo>
                <a:lnTo>
                  <a:pt x="1208900" y="137629"/>
                </a:lnTo>
                <a:lnTo>
                  <a:pt x="1208468" y="138810"/>
                </a:lnTo>
                <a:lnTo>
                  <a:pt x="1208496" y="142024"/>
                </a:lnTo>
                <a:lnTo>
                  <a:pt x="1208938" y="143217"/>
                </a:lnTo>
                <a:lnTo>
                  <a:pt x="1210716" y="144995"/>
                </a:lnTo>
                <a:lnTo>
                  <a:pt x="1211770" y="145414"/>
                </a:lnTo>
                <a:lnTo>
                  <a:pt x="1214399" y="145414"/>
                </a:lnTo>
                <a:lnTo>
                  <a:pt x="1215504" y="144995"/>
                </a:lnTo>
                <a:lnTo>
                  <a:pt x="1217193" y="143294"/>
                </a:lnTo>
                <a:lnTo>
                  <a:pt x="1217612" y="142024"/>
                </a:lnTo>
                <a:lnTo>
                  <a:pt x="1217612" y="138810"/>
                </a:lnTo>
                <a:lnTo>
                  <a:pt x="1217155" y="137579"/>
                </a:lnTo>
                <a:lnTo>
                  <a:pt x="1215377" y="135801"/>
                </a:lnTo>
                <a:lnTo>
                  <a:pt x="1214323" y="135381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546511" y="4131297"/>
            <a:ext cx="2650490" cy="228600"/>
          </a:xfrm>
          <a:custGeom>
            <a:avLst/>
            <a:gdLst/>
            <a:ahLst/>
            <a:cxnLst/>
            <a:rect l="l" t="t" r="r" b="b"/>
            <a:pathLst>
              <a:path w="2650490" h="228600">
                <a:moveTo>
                  <a:pt x="1257769" y="22605"/>
                </a:moveTo>
                <a:lnTo>
                  <a:pt x="1250657" y="22605"/>
                </a:lnTo>
                <a:lnTo>
                  <a:pt x="1247063" y="23495"/>
                </a:lnTo>
                <a:lnTo>
                  <a:pt x="1243241" y="25273"/>
                </a:lnTo>
                <a:lnTo>
                  <a:pt x="1239520" y="26885"/>
                </a:lnTo>
                <a:lnTo>
                  <a:pt x="1229017" y="59651"/>
                </a:lnTo>
                <a:lnTo>
                  <a:pt x="1229702" y="64135"/>
                </a:lnTo>
                <a:lnTo>
                  <a:pt x="1231094" y="68046"/>
                </a:lnTo>
                <a:lnTo>
                  <a:pt x="1232319" y="71843"/>
                </a:lnTo>
                <a:lnTo>
                  <a:pt x="1234097" y="75145"/>
                </a:lnTo>
                <a:lnTo>
                  <a:pt x="1238758" y="80645"/>
                </a:lnTo>
                <a:lnTo>
                  <a:pt x="1241513" y="82715"/>
                </a:lnTo>
                <a:lnTo>
                  <a:pt x="1244638" y="84074"/>
                </a:lnTo>
                <a:lnTo>
                  <a:pt x="1247686" y="85432"/>
                </a:lnTo>
                <a:lnTo>
                  <a:pt x="1251115" y="86106"/>
                </a:lnTo>
                <a:lnTo>
                  <a:pt x="1259586" y="86106"/>
                </a:lnTo>
                <a:lnTo>
                  <a:pt x="1263523" y="85255"/>
                </a:lnTo>
                <a:lnTo>
                  <a:pt x="1268349" y="82715"/>
                </a:lnTo>
                <a:lnTo>
                  <a:pt x="1269771" y="81876"/>
                </a:lnTo>
                <a:lnTo>
                  <a:pt x="1272094" y="80263"/>
                </a:lnTo>
                <a:lnTo>
                  <a:pt x="1252385" y="80263"/>
                </a:lnTo>
                <a:lnTo>
                  <a:pt x="1249641" y="79628"/>
                </a:lnTo>
                <a:lnTo>
                  <a:pt x="1247178" y="78359"/>
                </a:lnTo>
                <a:lnTo>
                  <a:pt x="1244727" y="77177"/>
                </a:lnTo>
                <a:lnTo>
                  <a:pt x="1242606" y="75463"/>
                </a:lnTo>
                <a:lnTo>
                  <a:pt x="1238973" y="70802"/>
                </a:lnTo>
                <a:lnTo>
                  <a:pt x="1237614" y="68046"/>
                </a:lnTo>
                <a:lnTo>
                  <a:pt x="1235837" y="61633"/>
                </a:lnTo>
                <a:lnTo>
                  <a:pt x="1235367" y="58102"/>
                </a:lnTo>
                <a:lnTo>
                  <a:pt x="1235367" y="50317"/>
                </a:lnTo>
                <a:lnTo>
                  <a:pt x="1235925" y="46443"/>
                </a:lnTo>
                <a:lnTo>
                  <a:pt x="1237030" y="42633"/>
                </a:lnTo>
                <a:lnTo>
                  <a:pt x="1238034" y="38760"/>
                </a:lnTo>
                <a:lnTo>
                  <a:pt x="1240077" y="35432"/>
                </a:lnTo>
                <a:lnTo>
                  <a:pt x="1246377" y="29629"/>
                </a:lnTo>
                <a:lnTo>
                  <a:pt x="1249972" y="28194"/>
                </a:lnTo>
                <a:lnTo>
                  <a:pt x="1269413" y="28194"/>
                </a:lnTo>
                <a:lnTo>
                  <a:pt x="1267371" y="26631"/>
                </a:lnTo>
                <a:lnTo>
                  <a:pt x="1264323" y="25019"/>
                </a:lnTo>
                <a:lnTo>
                  <a:pt x="1261198" y="23406"/>
                </a:lnTo>
                <a:lnTo>
                  <a:pt x="1257769" y="22605"/>
                </a:lnTo>
                <a:close/>
              </a:path>
              <a:path w="2650490" h="228600">
                <a:moveTo>
                  <a:pt x="1271828" y="72898"/>
                </a:moveTo>
                <a:lnTo>
                  <a:pt x="1269276" y="75564"/>
                </a:lnTo>
                <a:lnTo>
                  <a:pt x="1266659" y="77470"/>
                </a:lnTo>
                <a:lnTo>
                  <a:pt x="1261490" y="79705"/>
                </a:lnTo>
                <a:lnTo>
                  <a:pt x="1258658" y="80263"/>
                </a:lnTo>
                <a:lnTo>
                  <a:pt x="1272094" y="80263"/>
                </a:lnTo>
                <a:lnTo>
                  <a:pt x="1273302" y="79286"/>
                </a:lnTo>
                <a:lnTo>
                  <a:pt x="1274229" y="78359"/>
                </a:lnTo>
                <a:lnTo>
                  <a:pt x="1271828" y="72898"/>
                </a:lnTo>
                <a:close/>
              </a:path>
              <a:path w="2650490" h="228600">
                <a:moveTo>
                  <a:pt x="1269413" y="28194"/>
                </a:moveTo>
                <a:lnTo>
                  <a:pt x="1257846" y="28194"/>
                </a:lnTo>
                <a:lnTo>
                  <a:pt x="1260944" y="29082"/>
                </a:lnTo>
                <a:lnTo>
                  <a:pt x="1263307" y="30861"/>
                </a:lnTo>
                <a:lnTo>
                  <a:pt x="1265770" y="32473"/>
                </a:lnTo>
                <a:lnTo>
                  <a:pt x="1268056" y="35013"/>
                </a:lnTo>
                <a:lnTo>
                  <a:pt x="1270165" y="38480"/>
                </a:lnTo>
                <a:lnTo>
                  <a:pt x="1274737" y="35305"/>
                </a:lnTo>
                <a:lnTo>
                  <a:pt x="1274406" y="34709"/>
                </a:lnTo>
                <a:lnTo>
                  <a:pt x="1272959" y="32410"/>
                </a:lnTo>
                <a:lnTo>
                  <a:pt x="1272286" y="31496"/>
                </a:lnTo>
                <a:lnTo>
                  <a:pt x="1269746" y="28448"/>
                </a:lnTo>
                <a:lnTo>
                  <a:pt x="1269413" y="28194"/>
                </a:lnTo>
                <a:close/>
              </a:path>
              <a:path w="2650490" h="228600">
                <a:moveTo>
                  <a:pt x="1315300" y="22605"/>
                </a:moveTo>
                <a:lnTo>
                  <a:pt x="1306068" y="22605"/>
                </a:lnTo>
                <a:lnTo>
                  <a:pt x="1302308" y="23583"/>
                </a:lnTo>
                <a:lnTo>
                  <a:pt x="1284655" y="47078"/>
                </a:lnTo>
                <a:lnTo>
                  <a:pt x="1284655" y="64350"/>
                </a:lnTo>
                <a:lnTo>
                  <a:pt x="1286979" y="72136"/>
                </a:lnTo>
                <a:lnTo>
                  <a:pt x="1291628" y="77724"/>
                </a:lnTo>
                <a:lnTo>
                  <a:pt x="1296200" y="83312"/>
                </a:lnTo>
                <a:lnTo>
                  <a:pt x="1302727" y="86106"/>
                </a:lnTo>
                <a:lnTo>
                  <a:pt x="1313903" y="86106"/>
                </a:lnTo>
                <a:lnTo>
                  <a:pt x="1316863" y="85636"/>
                </a:lnTo>
                <a:lnTo>
                  <a:pt x="1320088" y="84709"/>
                </a:lnTo>
                <a:lnTo>
                  <a:pt x="1322882" y="83947"/>
                </a:lnTo>
                <a:lnTo>
                  <a:pt x="1325206" y="83019"/>
                </a:lnTo>
                <a:lnTo>
                  <a:pt x="1327073" y="81914"/>
                </a:lnTo>
                <a:lnTo>
                  <a:pt x="1328585" y="80987"/>
                </a:lnTo>
                <a:lnTo>
                  <a:pt x="1329180" y="80518"/>
                </a:lnTo>
                <a:lnTo>
                  <a:pt x="1304632" y="80518"/>
                </a:lnTo>
                <a:lnTo>
                  <a:pt x="1299552" y="78105"/>
                </a:lnTo>
                <a:lnTo>
                  <a:pt x="1296085" y="73278"/>
                </a:lnTo>
                <a:lnTo>
                  <a:pt x="1292694" y="68618"/>
                </a:lnTo>
                <a:lnTo>
                  <a:pt x="1291005" y="61975"/>
                </a:lnTo>
                <a:lnTo>
                  <a:pt x="1291005" y="53340"/>
                </a:lnTo>
                <a:lnTo>
                  <a:pt x="1333665" y="53340"/>
                </a:lnTo>
                <a:lnTo>
                  <a:pt x="1333500" y="48679"/>
                </a:lnTo>
                <a:lnTo>
                  <a:pt x="1333348" y="47751"/>
                </a:lnTo>
                <a:lnTo>
                  <a:pt x="1291513" y="47751"/>
                </a:lnTo>
                <a:lnTo>
                  <a:pt x="1292352" y="40982"/>
                </a:lnTo>
                <a:lnTo>
                  <a:pt x="1294472" y="35979"/>
                </a:lnTo>
                <a:lnTo>
                  <a:pt x="1301076" y="29718"/>
                </a:lnTo>
                <a:lnTo>
                  <a:pt x="1304975" y="28194"/>
                </a:lnTo>
                <a:lnTo>
                  <a:pt x="1324649" y="28194"/>
                </a:lnTo>
                <a:lnTo>
                  <a:pt x="1320038" y="24218"/>
                </a:lnTo>
                <a:lnTo>
                  <a:pt x="1315300" y="22605"/>
                </a:lnTo>
                <a:close/>
              </a:path>
              <a:path w="2650490" h="228600">
                <a:moveTo>
                  <a:pt x="1329474" y="72771"/>
                </a:moveTo>
                <a:lnTo>
                  <a:pt x="1324571" y="77939"/>
                </a:lnTo>
                <a:lnTo>
                  <a:pt x="1318514" y="80518"/>
                </a:lnTo>
                <a:lnTo>
                  <a:pt x="1329180" y="80518"/>
                </a:lnTo>
                <a:lnTo>
                  <a:pt x="1330032" y="79844"/>
                </a:lnTo>
                <a:lnTo>
                  <a:pt x="1331379" y="78486"/>
                </a:lnTo>
                <a:lnTo>
                  <a:pt x="1329474" y="72771"/>
                </a:lnTo>
                <a:close/>
              </a:path>
              <a:path w="2650490" h="228600">
                <a:moveTo>
                  <a:pt x="1324649" y="28194"/>
                </a:moveTo>
                <a:lnTo>
                  <a:pt x="1311579" y="28194"/>
                </a:lnTo>
                <a:lnTo>
                  <a:pt x="1313865" y="28701"/>
                </a:lnTo>
                <a:lnTo>
                  <a:pt x="1316405" y="29718"/>
                </a:lnTo>
                <a:lnTo>
                  <a:pt x="1318856" y="30733"/>
                </a:lnTo>
                <a:lnTo>
                  <a:pt x="1321104" y="32854"/>
                </a:lnTo>
                <a:lnTo>
                  <a:pt x="1323124" y="36068"/>
                </a:lnTo>
                <a:lnTo>
                  <a:pt x="1325168" y="39204"/>
                </a:lnTo>
                <a:lnTo>
                  <a:pt x="1326299" y="43091"/>
                </a:lnTo>
                <a:lnTo>
                  <a:pt x="1326565" y="47751"/>
                </a:lnTo>
                <a:lnTo>
                  <a:pt x="1333348" y="47751"/>
                </a:lnTo>
                <a:lnTo>
                  <a:pt x="1332738" y="44030"/>
                </a:lnTo>
                <a:lnTo>
                  <a:pt x="1329944" y="34544"/>
                </a:lnTo>
                <a:lnTo>
                  <a:pt x="1327403" y="30568"/>
                </a:lnTo>
                <a:lnTo>
                  <a:pt x="1324649" y="28194"/>
                </a:lnTo>
                <a:close/>
              </a:path>
              <a:path w="2650490" h="228600">
                <a:moveTo>
                  <a:pt x="1345742" y="73787"/>
                </a:moveTo>
                <a:lnTo>
                  <a:pt x="1343532" y="78994"/>
                </a:lnTo>
                <a:lnTo>
                  <a:pt x="1343406" y="79590"/>
                </a:lnTo>
                <a:lnTo>
                  <a:pt x="1344676" y="80860"/>
                </a:lnTo>
                <a:lnTo>
                  <a:pt x="1346873" y="82296"/>
                </a:lnTo>
                <a:lnTo>
                  <a:pt x="1352981" y="85344"/>
                </a:lnTo>
                <a:lnTo>
                  <a:pt x="1356995" y="86106"/>
                </a:lnTo>
                <a:lnTo>
                  <a:pt x="1364780" y="86106"/>
                </a:lnTo>
                <a:lnTo>
                  <a:pt x="1367751" y="85598"/>
                </a:lnTo>
                <a:lnTo>
                  <a:pt x="1370888" y="84582"/>
                </a:lnTo>
                <a:lnTo>
                  <a:pt x="1373847" y="83743"/>
                </a:lnTo>
                <a:lnTo>
                  <a:pt x="1376426" y="81876"/>
                </a:lnTo>
                <a:lnTo>
                  <a:pt x="1377467" y="80518"/>
                </a:lnTo>
                <a:lnTo>
                  <a:pt x="1358188" y="80518"/>
                </a:lnTo>
                <a:lnTo>
                  <a:pt x="1354886" y="79756"/>
                </a:lnTo>
                <a:lnTo>
                  <a:pt x="1349286" y="76708"/>
                </a:lnTo>
                <a:lnTo>
                  <a:pt x="1347177" y="75222"/>
                </a:lnTo>
                <a:lnTo>
                  <a:pt x="1345742" y="73787"/>
                </a:lnTo>
                <a:close/>
              </a:path>
              <a:path w="2650490" h="228600">
                <a:moveTo>
                  <a:pt x="1367205" y="22605"/>
                </a:moveTo>
                <a:lnTo>
                  <a:pt x="1359839" y="22605"/>
                </a:lnTo>
                <a:lnTo>
                  <a:pt x="1356956" y="23152"/>
                </a:lnTo>
                <a:lnTo>
                  <a:pt x="1354239" y="24256"/>
                </a:lnTo>
                <a:lnTo>
                  <a:pt x="1351445" y="25273"/>
                </a:lnTo>
                <a:lnTo>
                  <a:pt x="1349159" y="26924"/>
                </a:lnTo>
                <a:lnTo>
                  <a:pt x="1345603" y="31496"/>
                </a:lnTo>
                <a:lnTo>
                  <a:pt x="1344714" y="34251"/>
                </a:lnTo>
                <a:lnTo>
                  <a:pt x="1344714" y="41782"/>
                </a:lnTo>
                <a:lnTo>
                  <a:pt x="1365846" y="56349"/>
                </a:lnTo>
                <a:lnTo>
                  <a:pt x="1369872" y="58547"/>
                </a:lnTo>
                <a:lnTo>
                  <a:pt x="1374355" y="63030"/>
                </a:lnTo>
                <a:lnTo>
                  <a:pt x="1375460" y="65912"/>
                </a:lnTo>
                <a:lnTo>
                  <a:pt x="1375460" y="73113"/>
                </a:lnTo>
                <a:lnTo>
                  <a:pt x="1374266" y="75857"/>
                </a:lnTo>
                <a:lnTo>
                  <a:pt x="1371904" y="77724"/>
                </a:lnTo>
                <a:lnTo>
                  <a:pt x="1369695" y="79590"/>
                </a:lnTo>
                <a:lnTo>
                  <a:pt x="1366393" y="80518"/>
                </a:lnTo>
                <a:lnTo>
                  <a:pt x="1377467" y="80518"/>
                </a:lnTo>
                <a:lnTo>
                  <a:pt x="1378635" y="78994"/>
                </a:lnTo>
                <a:lnTo>
                  <a:pt x="1380744" y="76365"/>
                </a:lnTo>
                <a:lnTo>
                  <a:pt x="1381782" y="73113"/>
                </a:lnTo>
                <a:lnTo>
                  <a:pt x="1381810" y="63792"/>
                </a:lnTo>
                <a:lnTo>
                  <a:pt x="1380451" y="59728"/>
                </a:lnTo>
                <a:lnTo>
                  <a:pt x="1359839" y="47625"/>
                </a:lnTo>
                <a:lnTo>
                  <a:pt x="1355978" y="45758"/>
                </a:lnTo>
                <a:lnTo>
                  <a:pt x="1354124" y="44069"/>
                </a:lnTo>
                <a:lnTo>
                  <a:pt x="1352092" y="42379"/>
                </a:lnTo>
                <a:lnTo>
                  <a:pt x="1351064" y="40043"/>
                </a:lnTo>
                <a:lnTo>
                  <a:pt x="1351119" y="34251"/>
                </a:lnTo>
                <a:lnTo>
                  <a:pt x="1352003" y="32219"/>
                </a:lnTo>
                <a:lnTo>
                  <a:pt x="1355813" y="28917"/>
                </a:lnTo>
                <a:lnTo>
                  <a:pt x="1358646" y="28067"/>
                </a:lnTo>
                <a:lnTo>
                  <a:pt x="1379512" y="28067"/>
                </a:lnTo>
                <a:lnTo>
                  <a:pt x="1377022" y="26327"/>
                </a:lnTo>
                <a:lnTo>
                  <a:pt x="1370926" y="23368"/>
                </a:lnTo>
                <a:lnTo>
                  <a:pt x="1367205" y="22605"/>
                </a:lnTo>
                <a:close/>
              </a:path>
              <a:path w="2650490" h="228600">
                <a:moveTo>
                  <a:pt x="1379512" y="28067"/>
                </a:moveTo>
                <a:lnTo>
                  <a:pt x="1365503" y="28067"/>
                </a:lnTo>
                <a:lnTo>
                  <a:pt x="1368386" y="28663"/>
                </a:lnTo>
                <a:lnTo>
                  <a:pt x="1371015" y="29845"/>
                </a:lnTo>
                <a:lnTo>
                  <a:pt x="1378496" y="34671"/>
                </a:lnTo>
                <a:lnTo>
                  <a:pt x="1381163" y="29718"/>
                </a:lnTo>
                <a:lnTo>
                  <a:pt x="1379512" y="28067"/>
                </a:lnTo>
                <a:close/>
              </a:path>
              <a:path w="2650490" h="228600">
                <a:moveTo>
                  <a:pt x="1397850" y="74549"/>
                </a:moveTo>
                <a:lnTo>
                  <a:pt x="1394294" y="74549"/>
                </a:lnTo>
                <a:lnTo>
                  <a:pt x="1393024" y="75057"/>
                </a:lnTo>
                <a:lnTo>
                  <a:pt x="1392097" y="76073"/>
                </a:lnTo>
                <a:lnTo>
                  <a:pt x="1391158" y="77177"/>
                </a:lnTo>
                <a:lnTo>
                  <a:pt x="1390700" y="78486"/>
                </a:lnTo>
                <a:lnTo>
                  <a:pt x="1390700" y="81699"/>
                </a:lnTo>
                <a:lnTo>
                  <a:pt x="1391246" y="83096"/>
                </a:lnTo>
                <a:lnTo>
                  <a:pt x="1392351" y="84200"/>
                </a:lnTo>
                <a:lnTo>
                  <a:pt x="1393367" y="85305"/>
                </a:lnTo>
                <a:lnTo>
                  <a:pt x="1394637" y="85851"/>
                </a:lnTo>
                <a:lnTo>
                  <a:pt x="1396161" y="85851"/>
                </a:lnTo>
                <a:lnTo>
                  <a:pt x="1395984" y="87287"/>
                </a:lnTo>
                <a:lnTo>
                  <a:pt x="1395349" y="88773"/>
                </a:lnTo>
                <a:lnTo>
                  <a:pt x="1394256" y="90297"/>
                </a:lnTo>
                <a:lnTo>
                  <a:pt x="1393240" y="91821"/>
                </a:lnTo>
                <a:lnTo>
                  <a:pt x="1392174" y="93129"/>
                </a:lnTo>
                <a:lnTo>
                  <a:pt x="1391081" y="94234"/>
                </a:lnTo>
                <a:lnTo>
                  <a:pt x="1393240" y="97027"/>
                </a:lnTo>
                <a:lnTo>
                  <a:pt x="1395526" y="95084"/>
                </a:lnTo>
                <a:lnTo>
                  <a:pt x="1397469" y="92798"/>
                </a:lnTo>
                <a:lnTo>
                  <a:pt x="1400771" y="87464"/>
                </a:lnTo>
                <a:lnTo>
                  <a:pt x="1401622" y="84620"/>
                </a:lnTo>
                <a:lnTo>
                  <a:pt x="1401622" y="79628"/>
                </a:lnTo>
                <a:lnTo>
                  <a:pt x="1401114" y="77939"/>
                </a:lnTo>
                <a:lnTo>
                  <a:pt x="1400098" y="76581"/>
                </a:lnTo>
                <a:lnTo>
                  <a:pt x="1399247" y="75222"/>
                </a:lnTo>
                <a:lnTo>
                  <a:pt x="1397850" y="74549"/>
                </a:lnTo>
                <a:close/>
              </a:path>
              <a:path w="2650490" h="228600">
                <a:moveTo>
                  <a:pt x="1495310" y="99313"/>
                </a:moveTo>
                <a:lnTo>
                  <a:pt x="1493405" y="105156"/>
                </a:lnTo>
                <a:lnTo>
                  <a:pt x="1494510" y="106006"/>
                </a:lnTo>
                <a:lnTo>
                  <a:pt x="1497088" y="106972"/>
                </a:lnTo>
                <a:lnTo>
                  <a:pt x="1505381" y="109258"/>
                </a:lnTo>
                <a:lnTo>
                  <a:pt x="1509534" y="109855"/>
                </a:lnTo>
                <a:lnTo>
                  <a:pt x="1522069" y="109855"/>
                </a:lnTo>
                <a:lnTo>
                  <a:pt x="1528241" y="107784"/>
                </a:lnTo>
                <a:lnTo>
                  <a:pt x="1531544" y="104267"/>
                </a:lnTo>
                <a:lnTo>
                  <a:pt x="1509623" y="104267"/>
                </a:lnTo>
                <a:lnTo>
                  <a:pt x="1505978" y="103720"/>
                </a:lnTo>
                <a:lnTo>
                  <a:pt x="1502930" y="102615"/>
                </a:lnTo>
                <a:lnTo>
                  <a:pt x="1499882" y="101688"/>
                </a:lnTo>
                <a:lnTo>
                  <a:pt x="1497342" y="100584"/>
                </a:lnTo>
                <a:lnTo>
                  <a:pt x="1495310" y="99313"/>
                </a:lnTo>
                <a:close/>
              </a:path>
              <a:path w="2650490" h="228600">
                <a:moveTo>
                  <a:pt x="1537982" y="81661"/>
                </a:moveTo>
                <a:lnTo>
                  <a:pt x="1531632" y="81661"/>
                </a:lnTo>
                <a:lnTo>
                  <a:pt x="1531632" y="92417"/>
                </a:lnTo>
                <a:lnTo>
                  <a:pt x="1530197" y="97066"/>
                </a:lnTo>
                <a:lnTo>
                  <a:pt x="1524444" y="102831"/>
                </a:lnTo>
                <a:lnTo>
                  <a:pt x="1519948" y="104267"/>
                </a:lnTo>
                <a:lnTo>
                  <a:pt x="1531544" y="104267"/>
                </a:lnTo>
                <a:lnTo>
                  <a:pt x="1532140" y="103632"/>
                </a:lnTo>
                <a:lnTo>
                  <a:pt x="1536039" y="99656"/>
                </a:lnTo>
                <a:lnTo>
                  <a:pt x="1537982" y="94272"/>
                </a:lnTo>
                <a:lnTo>
                  <a:pt x="1537982" y="81661"/>
                </a:lnTo>
                <a:close/>
              </a:path>
              <a:path w="2650490" h="228600">
                <a:moveTo>
                  <a:pt x="1523466" y="22605"/>
                </a:moveTo>
                <a:lnTo>
                  <a:pt x="1515338" y="22605"/>
                </a:lnTo>
                <a:lnTo>
                  <a:pt x="1510893" y="23583"/>
                </a:lnTo>
                <a:lnTo>
                  <a:pt x="1490484" y="47751"/>
                </a:lnTo>
                <a:lnTo>
                  <a:pt x="1490484" y="59689"/>
                </a:lnTo>
                <a:lnTo>
                  <a:pt x="1491157" y="64135"/>
                </a:lnTo>
                <a:lnTo>
                  <a:pt x="1492516" y="67945"/>
                </a:lnTo>
                <a:lnTo>
                  <a:pt x="1493807" y="71882"/>
                </a:lnTo>
                <a:lnTo>
                  <a:pt x="1495564" y="75145"/>
                </a:lnTo>
                <a:lnTo>
                  <a:pt x="1500136" y="80556"/>
                </a:lnTo>
                <a:lnTo>
                  <a:pt x="1502841" y="82588"/>
                </a:lnTo>
                <a:lnTo>
                  <a:pt x="1505978" y="83947"/>
                </a:lnTo>
                <a:lnTo>
                  <a:pt x="1509115" y="85382"/>
                </a:lnTo>
                <a:lnTo>
                  <a:pt x="1512455" y="86106"/>
                </a:lnTo>
                <a:lnTo>
                  <a:pt x="1519402" y="86106"/>
                </a:lnTo>
                <a:lnTo>
                  <a:pt x="1522488" y="85636"/>
                </a:lnTo>
                <a:lnTo>
                  <a:pt x="1527822" y="83858"/>
                </a:lnTo>
                <a:lnTo>
                  <a:pt x="1529943" y="82842"/>
                </a:lnTo>
                <a:lnTo>
                  <a:pt x="1531632" y="81661"/>
                </a:lnTo>
                <a:lnTo>
                  <a:pt x="1537982" y="81661"/>
                </a:lnTo>
                <a:lnTo>
                  <a:pt x="1537982" y="80518"/>
                </a:lnTo>
                <a:lnTo>
                  <a:pt x="1514449" y="80518"/>
                </a:lnTo>
                <a:lnTo>
                  <a:pt x="1511820" y="79971"/>
                </a:lnTo>
                <a:lnTo>
                  <a:pt x="1509534" y="78867"/>
                </a:lnTo>
                <a:lnTo>
                  <a:pt x="1506994" y="77685"/>
                </a:lnTo>
                <a:lnTo>
                  <a:pt x="1504797" y="76034"/>
                </a:lnTo>
                <a:lnTo>
                  <a:pt x="1496834" y="50634"/>
                </a:lnTo>
                <a:lnTo>
                  <a:pt x="1497469" y="46863"/>
                </a:lnTo>
                <a:lnTo>
                  <a:pt x="1498739" y="43561"/>
                </a:lnTo>
                <a:lnTo>
                  <a:pt x="1499920" y="40258"/>
                </a:lnTo>
                <a:lnTo>
                  <a:pt x="1516862" y="28194"/>
                </a:lnTo>
                <a:lnTo>
                  <a:pt x="1537982" y="28194"/>
                </a:lnTo>
                <a:lnTo>
                  <a:pt x="1537982" y="24892"/>
                </a:lnTo>
                <a:lnTo>
                  <a:pt x="1536039" y="24383"/>
                </a:lnTo>
                <a:lnTo>
                  <a:pt x="1533410" y="23875"/>
                </a:lnTo>
                <a:lnTo>
                  <a:pt x="1526971" y="22859"/>
                </a:lnTo>
                <a:lnTo>
                  <a:pt x="1523466" y="22605"/>
                </a:lnTo>
                <a:close/>
              </a:path>
              <a:path w="2650490" h="228600">
                <a:moveTo>
                  <a:pt x="1537982" y="28194"/>
                </a:moveTo>
                <a:lnTo>
                  <a:pt x="1516862" y="28194"/>
                </a:lnTo>
                <a:lnTo>
                  <a:pt x="1523314" y="28321"/>
                </a:lnTo>
                <a:lnTo>
                  <a:pt x="1525536" y="28536"/>
                </a:lnTo>
                <a:lnTo>
                  <a:pt x="1528330" y="28955"/>
                </a:lnTo>
                <a:lnTo>
                  <a:pt x="1530019" y="29298"/>
                </a:lnTo>
                <a:lnTo>
                  <a:pt x="1531632" y="29718"/>
                </a:lnTo>
                <a:lnTo>
                  <a:pt x="1531543" y="75145"/>
                </a:lnTo>
                <a:lnTo>
                  <a:pt x="1530273" y="76415"/>
                </a:lnTo>
                <a:lnTo>
                  <a:pt x="1528292" y="77685"/>
                </a:lnTo>
                <a:lnTo>
                  <a:pt x="1523212" y="79971"/>
                </a:lnTo>
                <a:lnTo>
                  <a:pt x="1520456" y="80518"/>
                </a:lnTo>
                <a:lnTo>
                  <a:pt x="1537982" y="80518"/>
                </a:lnTo>
                <a:lnTo>
                  <a:pt x="1537982" y="28194"/>
                </a:lnTo>
                <a:close/>
              </a:path>
              <a:path w="2650490" h="228600">
                <a:moveTo>
                  <a:pt x="1582013" y="22605"/>
                </a:moveTo>
                <a:lnTo>
                  <a:pt x="1571853" y="22605"/>
                </a:lnTo>
                <a:lnTo>
                  <a:pt x="1567738" y="23710"/>
                </a:lnTo>
                <a:lnTo>
                  <a:pt x="1559864" y="28028"/>
                </a:lnTo>
                <a:lnTo>
                  <a:pt x="1556689" y="31661"/>
                </a:lnTo>
                <a:lnTo>
                  <a:pt x="1554238" y="36829"/>
                </a:lnTo>
                <a:lnTo>
                  <a:pt x="1551787" y="41909"/>
                </a:lnTo>
                <a:lnTo>
                  <a:pt x="1550602" y="47409"/>
                </a:lnTo>
                <a:lnTo>
                  <a:pt x="1550555" y="58293"/>
                </a:lnTo>
                <a:lnTo>
                  <a:pt x="1551228" y="62776"/>
                </a:lnTo>
                <a:lnTo>
                  <a:pt x="1554022" y="72351"/>
                </a:lnTo>
                <a:lnTo>
                  <a:pt x="1556778" y="76669"/>
                </a:lnTo>
                <a:lnTo>
                  <a:pt x="1560842" y="80390"/>
                </a:lnTo>
                <a:lnTo>
                  <a:pt x="1564906" y="84200"/>
                </a:lnTo>
                <a:lnTo>
                  <a:pt x="1569986" y="86106"/>
                </a:lnTo>
                <a:lnTo>
                  <a:pt x="1580235" y="86106"/>
                </a:lnTo>
                <a:lnTo>
                  <a:pt x="1584299" y="85001"/>
                </a:lnTo>
                <a:lnTo>
                  <a:pt x="1592173" y="80683"/>
                </a:lnTo>
                <a:lnTo>
                  <a:pt x="1592321" y="80518"/>
                </a:lnTo>
                <a:lnTo>
                  <a:pt x="1572958" y="80518"/>
                </a:lnTo>
                <a:lnTo>
                  <a:pt x="1570113" y="79756"/>
                </a:lnTo>
                <a:lnTo>
                  <a:pt x="1565389" y="76796"/>
                </a:lnTo>
                <a:lnTo>
                  <a:pt x="1563408" y="74764"/>
                </a:lnTo>
                <a:lnTo>
                  <a:pt x="1561719" y="72136"/>
                </a:lnTo>
                <a:lnTo>
                  <a:pt x="1560868" y="70954"/>
                </a:lnTo>
                <a:lnTo>
                  <a:pt x="1556931" y="57403"/>
                </a:lnTo>
                <a:lnTo>
                  <a:pt x="1556985" y="50330"/>
                </a:lnTo>
                <a:lnTo>
                  <a:pt x="1571675" y="28194"/>
                </a:lnTo>
                <a:lnTo>
                  <a:pt x="1591327" y="28194"/>
                </a:lnTo>
                <a:lnTo>
                  <a:pt x="1587093" y="24472"/>
                </a:lnTo>
                <a:lnTo>
                  <a:pt x="1582013" y="22605"/>
                </a:lnTo>
                <a:close/>
              </a:path>
              <a:path w="2650490" h="228600">
                <a:moveTo>
                  <a:pt x="1591327" y="28194"/>
                </a:moveTo>
                <a:lnTo>
                  <a:pt x="1579448" y="28194"/>
                </a:lnTo>
                <a:lnTo>
                  <a:pt x="1582610" y="29209"/>
                </a:lnTo>
                <a:lnTo>
                  <a:pt x="1585658" y="31242"/>
                </a:lnTo>
                <a:lnTo>
                  <a:pt x="1588681" y="33096"/>
                </a:lnTo>
                <a:lnTo>
                  <a:pt x="1591109" y="36195"/>
                </a:lnTo>
                <a:lnTo>
                  <a:pt x="1592846" y="40386"/>
                </a:lnTo>
                <a:lnTo>
                  <a:pt x="1594624" y="44450"/>
                </a:lnTo>
                <a:lnTo>
                  <a:pt x="1595513" y="49022"/>
                </a:lnTo>
                <a:lnTo>
                  <a:pt x="1595513" y="57403"/>
                </a:lnTo>
                <a:lnTo>
                  <a:pt x="1580781" y="80518"/>
                </a:lnTo>
                <a:lnTo>
                  <a:pt x="1592321" y="80518"/>
                </a:lnTo>
                <a:lnTo>
                  <a:pt x="1601863" y="50330"/>
                </a:lnTo>
                <a:lnTo>
                  <a:pt x="1601139" y="45885"/>
                </a:lnTo>
                <a:lnTo>
                  <a:pt x="1599704" y="40894"/>
                </a:lnTo>
                <a:lnTo>
                  <a:pt x="1598269" y="36068"/>
                </a:lnTo>
                <a:lnTo>
                  <a:pt x="1595475" y="31838"/>
                </a:lnTo>
                <a:lnTo>
                  <a:pt x="1591327" y="28194"/>
                </a:lnTo>
                <a:close/>
              </a:path>
              <a:path w="2650490" h="228600">
                <a:moveTo>
                  <a:pt x="1615198" y="24129"/>
                </a:moveTo>
                <a:lnTo>
                  <a:pt x="1608340" y="24129"/>
                </a:lnTo>
                <a:lnTo>
                  <a:pt x="1630692" y="84709"/>
                </a:lnTo>
                <a:lnTo>
                  <a:pt x="1637423" y="84709"/>
                </a:lnTo>
                <a:lnTo>
                  <a:pt x="1640342" y="76708"/>
                </a:lnTo>
                <a:lnTo>
                  <a:pt x="1634121" y="76708"/>
                </a:lnTo>
                <a:lnTo>
                  <a:pt x="1615198" y="24129"/>
                </a:lnTo>
                <a:close/>
              </a:path>
              <a:path w="2650490" h="228600">
                <a:moveTo>
                  <a:pt x="1659521" y="24129"/>
                </a:moveTo>
                <a:lnTo>
                  <a:pt x="1653044" y="24129"/>
                </a:lnTo>
                <a:lnTo>
                  <a:pt x="1634121" y="76708"/>
                </a:lnTo>
                <a:lnTo>
                  <a:pt x="1640342" y="76708"/>
                </a:lnTo>
                <a:lnTo>
                  <a:pt x="1659521" y="24129"/>
                </a:lnTo>
                <a:close/>
              </a:path>
              <a:path w="2650490" h="228600">
                <a:moveTo>
                  <a:pt x="1696783" y="22605"/>
                </a:moveTo>
                <a:lnTo>
                  <a:pt x="1687550" y="22605"/>
                </a:lnTo>
                <a:lnTo>
                  <a:pt x="1683778" y="23583"/>
                </a:lnTo>
                <a:lnTo>
                  <a:pt x="1666125" y="47078"/>
                </a:lnTo>
                <a:lnTo>
                  <a:pt x="1666125" y="64350"/>
                </a:lnTo>
                <a:lnTo>
                  <a:pt x="1668462" y="72136"/>
                </a:lnTo>
                <a:lnTo>
                  <a:pt x="1673110" y="77724"/>
                </a:lnTo>
                <a:lnTo>
                  <a:pt x="1677682" y="83312"/>
                </a:lnTo>
                <a:lnTo>
                  <a:pt x="1684197" y="86106"/>
                </a:lnTo>
                <a:lnTo>
                  <a:pt x="1695386" y="86106"/>
                </a:lnTo>
                <a:lnTo>
                  <a:pt x="1698345" y="85636"/>
                </a:lnTo>
                <a:lnTo>
                  <a:pt x="1701558" y="84709"/>
                </a:lnTo>
                <a:lnTo>
                  <a:pt x="1704352" y="83947"/>
                </a:lnTo>
                <a:lnTo>
                  <a:pt x="1706689" y="83019"/>
                </a:lnTo>
                <a:lnTo>
                  <a:pt x="1710067" y="80987"/>
                </a:lnTo>
                <a:lnTo>
                  <a:pt x="1710657" y="80518"/>
                </a:lnTo>
                <a:lnTo>
                  <a:pt x="1686102" y="80518"/>
                </a:lnTo>
                <a:lnTo>
                  <a:pt x="1681022" y="78105"/>
                </a:lnTo>
                <a:lnTo>
                  <a:pt x="1677555" y="73278"/>
                </a:lnTo>
                <a:lnTo>
                  <a:pt x="1674164" y="68618"/>
                </a:lnTo>
                <a:lnTo>
                  <a:pt x="1672475" y="61975"/>
                </a:lnTo>
                <a:lnTo>
                  <a:pt x="1672475" y="53340"/>
                </a:lnTo>
                <a:lnTo>
                  <a:pt x="1715147" y="53340"/>
                </a:lnTo>
                <a:lnTo>
                  <a:pt x="1714982" y="48679"/>
                </a:lnTo>
                <a:lnTo>
                  <a:pt x="1714830" y="47751"/>
                </a:lnTo>
                <a:lnTo>
                  <a:pt x="1672983" y="47751"/>
                </a:lnTo>
                <a:lnTo>
                  <a:pt x="1673834" y="40982"/>
                </a:lnTo>
                <a:lnTo>
                  <a:pt x="1675942" y="35979"/>
                </a:lnTo>
                <a:lnTo>
                  <a:pt x="1682559" y="29718"/>
                </a:lnTo>
                <a:lnTo>
                  <a:pt x="1686445" y="28194"/>
                </a:lnTo>
                <a:lnTo>
                  <a:pt x="1706131" y="28194"/>
                </a:lnTo>
                <a:lnTo>
                  <a:pt x="1701520" y="24218"/>
                </a:lnTo>
                <a:lnTo>
                  <a:pt x="1696783" y="22605"/>
                </a:lnTo>
                <a:close/>
              </a:path>
              <a:path w="2650490" h="228600">
                <a:moveTo>
                  <a:pt x="1710956" y="72771"/>
                </a:moveTo>
                <a:lnTo>
                  <a:pt x="1706054" y="77939"/>
                </a:lnTo>
                <a:lnTo>
                  <a:pt x="1699996" y="80518"/>
                </a:lnTo>
                <a:lnTo>
                  <a:pt x="1710657" y="80518"/>
                </a:lnTo>
                <a:lnTo>
                  <a:pt x="1711502" y="79844"/>
                </a:lnTo>
                <a:lnTo>
                  <a:pt x="1712861" y="78486"/>
                </a:lnTo>
                <a:lnTo>
                  <a:pt x="1710956" y="72771"/>
                </a:lnTo>
                <a:close/>
              </a:path>
              <a:path w="2650490" h="228600">
                <a:moveTo>
                  <a:pt x="1706131" y="28194"/>
                </a:moveTo>
                <a:lnTo>
                  <a:pt x="1693049" y="28194"/>
                </a:lnTo>
                <a:lnTo>
                  <a:pt x="1695335" y="28701"/>
                </a:lnTo>
                <a:lnTo>
                  <a:pt x="1697875" y="29718"/>
                </a:lnTo>
                <a:lnTo>
                  <a:pt x="1700339" y="30733"/>
                </a:lnTo>
                <a:lnTo>
                  <a:pt x="1702574" y="32854"/>
                </a:lnTo>
                <a:lnTo>
                  <a:pt x="1704606" y="36068"/>
                </a:lnTo>
                <a:lnTo>
                  <a:pt x="1706638" y="39204"/>
                </a:lnTo>
                <a:lnTo>
                  <a:pt x="1707781" y="43091"/>
                </a:lnTo>
                <a:lnTo>
                  <a:pt x="1708035" y="47751"/>
                </a:lnTo>
                <a:lnTo>
                  <a:pt x="1714830" y="47751"/>
                </a:lnTo>
                <a:lnTo>
                  <a:pt x="1714220" y="44030"/>
                </a:lnTo>
                <a:lnTo>
                  <a:pt x="1711426" y="34544"/>
                </a:lnTo>
                <a:lnTo>
                  <a:pt x="1708886" y="30568"/>
                </a:lnTo>
                <a:lnTo>
                  <a:pt x="1706131" y="28194"/>
                </a:lnTo>
                <a:close/>
              </a:path>
              <a:path w="2650490" h="228600">
                <a:moveTo>
                  <a:pt x="1733943" y="24129"/>
                </a:moveTo>
                <a:lnTo>
                  <a:pt x="1728355" y="24129"/>
                </a:lnTo>
                <a:lnTo>
                  <a:pt x="1728355" y="84709"/>
                </a:lnTo>
                <a:lnTo>
                  <a:pt x="1734705" y="84709"/>
                </a:lnTo>
                <a:lnTo>
                  <a:pt x="1734705" y="36956"/>
                </a:lnTo>
                <a:lnTo>
                  <a:pt x="1736483" y="35178"/>
                </a:lnTo>
                <a:lnTo>
                  <a:pt x="1738769" y="33362"/>
                </a:lnTo>
                <a:lnTo>
                  <a:pt x="1743310" y="30352"/>
                </a:lnTo>
                <a:lnTo>
                  <a:pt x="1734451" y="30352"/>
                </a:lnTo>
                <a:lnTo>
                  <a:pt x="1733943" y="24129"/>
                </a:lnTo>
                <a:close/>
              </a:path>
              <a:path w="2650490" h="228600">
                <a:moveTo>
                  <a:pt x="1751431" y="22732"/>
                </a:moveTo>
                <a:lnTo>
                  <a:pt x="1747710" y="22732"/>
                </a:lnTo>
                <a:lnTo>
                  <a:pt x="1745919" y="23114"/>
                </a:lnTo>
                <a:lnTo>
                  <a:pt x="1743976" y="23875"/>
                </a:lnTo>
                <a:lnTo>
                  <a:pt x="1742109" y="24472"/>
                </a:lnTo>
                <a:lnTo>
                  <a:pt x="1740293" y="25488"/>
                </a:lnTo>
                <a:lnTo>
                  <a:pt x="1735556" y="29311"/>
                </a:lnTo>
                <a:lnTo>
                  <a:pt x="1734959" y="29845"/>
                </a:lnTo>
                <a:lnTo>
                  <a:pt x="1734451" y="30352"/>
                </a:lnTo>
                <a:lnTo>
                  <a:pt x="1743310" y="30352"/>
                </a:lnTo>
                <a:lnTo>
                  <a:pt x="1744281" y="29718"/>
                </a:lnTo>
                <a:lnTo>
                  <a:pt x="1747075" y="28828"/>
                </a:lnTo>
                <a:lnTo>
                  <a:pt x="1755409" y="28828"/>
                </a:lnTo>
                <a:lnTo>
                  <a:pt x="1756168" y="23622"/>
                </a:lnTo>
                <a:lnTo>
                  <a:pt x="1753717" y="23025"/>
                </a:lnTo>
                <a:lnTo>
                  <a:pt x="1751431" y="22732"/>
                </a:lnTo>
                <a:close/>
              </a:path>
              <a:path w="2650490" h="228600">
                <a:moveTo>
                  <a:pt x="1755409" y="28828"/>
                </a:moveTo>
                <a:lnTo>
                  <a:pt x="1751977" y="28828"/>
                </a:lnTo>
                <a:lnTo>
                  <a:pt x="1753755" y="29121"/>
                </a:lnTo>
                <a:lnTo>
                  <a:pt x="1755279" y="29718"/>
                </a:lnTo>
                <a:lnTo>
                  <a:pt x="1755409" y="28828"/>
                </a:lnTo>
                <a:close/>
              </a:path>
              <a:path w="2650490" h="228600">
                <a:moveTo>
                  <a:pt x="1771129" y="24129"/>
                </a:moveTo>
                <a:lnTo>
                  <a:pt x="1765439" y="24129"/>
                </a:lnTo>
                <a:lnTo>
                  <a:pt x="1765439" y="84709"/>
                </a:lnTo>
                <a:lnTo>
                  <a:pt x="1771789" y="84709"/>
                </a:lnTo>
                <a:lnTo>
                  <a:pt x="1771789" y="36296"/>
                </a:lnTo>
                <a:lnTo>
                  <a:pt x="1774329" y="34010"/>
                </a:lnTo>
                <a:lnTo>
                  <a:pt x="1776984" y="32169"/>
                </a:lnTo>
                <a:lnTo>
                  <a:pt x="1781482" y="29845"/>
                </a:lnTo>
                <a:lnTo>
                  <a:pt x="1771789" y="29845"/>
                </a:lnTo>
                <a:lnTo>
                  <a:pt x="1771129" y="24129"/>
                </a:lnTo>
                <a:close/>
              </a:path>
              <a:path w="2650490" h="228600">
                <a:moveTo>
                  <a:pt x="1807259" y="28448"/>
                </a:moveTo>
                <a:lnTo>
                  <a:pt x="1797215" y="28448"/>
                </a:lnTo>
                <a:lnTo>
                  <a:pt x="1802129" y="31584"/>
                </a:lnTo>
                <a:lnTo>
                  <a:pt x="1804301" y="37820"/>
                </a:lnTo>
                <a:lnTo>
                  <a:pt x="1805063" y="39941"/>
                </a:lnTo>
                <a:lnTo>
                  <a:pt x="1805390" y="42646"/>
                </a:lnTo>
                <a:lnTo>
                  <a:pt x="1805444" y="84709"/>
                </a:lnTo>
                <a:lnTo>
                  <a:pt x="1811794" y="84709"/>
                </a:lnTo>
                <a:lnTo>
                  <a:pt x="1811693" y="42646"/>
                </a:lnTo>
                <a:lnTo>
                  <a:pt x="1811274" y="39014"/>
                </a:lnTo>
                <a:lnTo>
                  <a:pt x="1810943" y="37376"/>
                </a:lnTo>
                <a:lnTo>
                  <a:pt x="1809254" y="31457"/>
                </a:lnTo>
                <a:lnTo>
                  <a:pt x="1807259" y="28448"/>
                </a:lnTo>
                <a:close/>
              </a:path>
              <a:path w="2650490" h="228600">
                <a:moveTo>
                  <a:pt x="1795970" y="22605"/>
                </a:moveTo>
                <a:lnTo>
                  <a:pt x="1786610" y="22605"/>
                </a:lnTo>
                <a:lnTo>
                  <a:pt x="1783054" y="23329"/>
                </a:lnTo>
                <a:lnTo>
                  <a:pt x="1779777" y="24765"/>
                </a:lnTo>
                <a:lnTo>
                  <a:pt x="1778165" y="25438"/>
                </a:lnTo>
                <a:lnTo>
                  <a:pt x="1776704" y="26225"/>
                </a:lnTo>
                <a:lnTo>
                  <a:pt x="1774101" y="28003"/>
                </a:lnTo>
                <a:lnTo>
                  <a:pt x="1772894" y="28917"/>
                </a:lnTo>
                <a:lnTo>
                  <a:pt x="1771789" y="29845"/>
                </a:lnTo>
                <a:lnTo>
                  <a:pt x="1781482" y="29845"/>
                </a:lnTo>
                <a:lnTo>
                  <a:pt x="1782711" y="29209"/>
                </a:lnTo>
                <a:lnTo>
                  <a:pt x="1785988" y="28448"/>
                </a:lnTo>
                <a:lnTo>
                  <a:pt x="1807259" y="28448"/>
                </a:lnTo>
                <a:lnTo>
                  <a:pt x="1807032" y="28105"/>
                </a:lnTo>
                <a:lnTo>
                  <a:pt x="1803819" y="25907"/>
                </a:lnTo>
                <a:lnTo>
                  <a:pt x="1800453" y="23710"/>
                </a:lnTo>
                <a:lnTo>
                  <a:pt x="1795970" y="22605"/>
                </a:lnTo>
                <a:close/>
              </a:path>
              <a:path w="2650490" h="228600">
                <a:moveTo>
                  <a:pt x="1834019" y="24129"/>
                </a:moveTo>
                <a:lnTo>
                  <a:pt x="1828304" y="24129"/>
                </a:lnTo>
                <a:lnTo>
                  <a:pt x="1828304" y="84709"/>
                </a:lnTo>
                <a:lnTo>
                  <a:pt x="1834527" y="84709"/>
                </a:lnTo>
                <a:lnTo>
                  <a:pt x="1834527" y="36322"/>
                </a:lnTo>
                <a:lnTo>
                  <a:pt x="1835721" y="35217"/>
                </a:lnTo>
                <a:lnTo>
                  <a:pt x="1844135" y="29845"/>
                </a:lnTo>
                <a:lnTo>
                  <a:pt x="1834400" y="29845"/>
                </a:lnTo>
                <a:lnTo>
                  <a:pt x="1834019" y="24129"/>
                </a:lnTo>
                <a:close/>
              </a:path>
              <a:path w="2650490" h="228600">
                <a:moveTo>
                  <a:pt x="1866837" y="28448"/>
                </a:moveTo>
                <a:lnTo>
                  <a:pt x="1854047" y="28448"/>
                </a:lnTo>
                <a:lnTo>
                  <a:pt x="1856422" y="28994"/>
                </a:lnTo>
                <a:lnTo>
                  <a:pt x="1858530" y="30099"/>
                </a:lnTo>
                <a:lnTo>
                  <a:pt x="1865515" y="84709"/>
                </a:lnTo>
                <a:lnTo>
                  <a:pt x="1871865" y="84709"/>
                </a:lnTo>
                <a:lnTo>
                  <a:pt x="1871865" y="43345"/>
                </a:lnTo>
                <a:lnTo>
                  <a:pt x="1871700" y="41313"/>
                </a:lnTo>
                <a:lnTo>
                  <a:pt x="1871357" y="39624"/>
                </a:lnTo>
                <a:lnTo>
                  <a:pt x="1871199" y="38734"/>
                </a:lnTo>
                <a:lnTo>
                  <a:pt x="1871002" y="37871"/>
                </a:lnTo>
                <a:lnTo>
                  <a:pt x="1870546" y="36322"/>
                </a:lnTo>
                <a:lnTo>
                  <a:pt x="1870087" y="35051"/>
                </a:lnTo>
                <a:lnTo>
                  <a:pt x="1871954" y="33439"/>
                </a:lnTo>
                <a:lnTo>
                  <a:pt x="1874329" y="31915"/>
                </a:lnTo>
                <a:lnTo>
                  <a:pt x="1877199" y="30479"/>
                </a:lnTo>
                <a:lnTo>
                  <a:pt x="1878428" y="29845"/>
                </a:lnTo>
                <a:lnTo>
                  <a:pt x="1867738" y="29845"/>
                </a:lnTo>
                <a:lnTo>
                  <a:pt x="1866837" y="28448"/>
                </a:lnTo>
                <a:close/>
              </a:path>
              <a:path w="2650490" h="228600">
                <a:moveTo>
                  <a:pt x="1902516" y="28448"/>
                </a:moveTo>
                <a:lnTo>
                  <a:pt x="1891258" y="28448"/>
                </a:lnTo>
                <a:lnTo>
                  <a:pt x="1894941" y="29921"/>
                </a:lnTo>
                <a:lnTo>
                  <a:pt x="1897680" y="32931"/>
                </a:lnTo>
                <a:lnTo>
                  <a:pt x="1900199" y="35775"/>
                </a:lnTo>
                <a:lnTo>
                  <a:pt x="1901456" y="40093"/>
                </a:lnTo>
                <a:lnTo>
                  <a:pt x="1901456" y="84709"/>
                </a:lnTo>
                <a:lnTo>
                  <a:pt x="1907806" y="84709"/>
                </a:lnTo>
                <a:lnTo>
                  <a:pt x="1907795" y="38696"/>
                </a:lnTo>
                <a:lnTo>
                  <a:pt x="1906117" y="32854"/>
                </a:lnTo>
                <a:lnTo>
                  <a:pt x="1902516" y="28448"/>
                </a:lnTo>
                <a:close/>
              </a:path>
              <a:path w="2650490" h="228600">
                <a:moveTo>
                  <a:pt x="1859546" y="22605"/>
                </a:moveTo>
                <a:lnTo>
                  <a:pt x="1848396" y="22605"/>
                </a:lnTo>
                <a:lnTo>
                  <a:pt x="1844840" y="23406"/>
                </a:lnTo>
                <a:lnTo>
                  <a:pt x="1834400" y="29845"/>
                </a:lnTo>
                <a:lnTo>
                  <a:pt x="1844135" y="29845"/>
                </a:lnTo>
                <a:lnTo>
                  <a:pt x="1845373" y="29209"/>
                </a:lnTo>
                <a:lnTo>
                  <a:pt x="1848370" y="28448"/>
                </a:lnTo>
                <a:lnTo>
                  <a:pt x="1866837" y="28448"/>
                </a:lnTo>
                <a:lnTo>
                  <a:pt x="1864626" y="25019"/>
                </a:lnTo>
                <a:lnTo>
                  <a:pt x="1859546" y="22605"/>
                </a:lnTo>
                <a:close/>
              </a:path>
              <a:path w="2650490" h="228600">
                <a:moveTo>
                  <a:pt x="1894154" y="22605"/>
                </a:moveTo>
                <a:lnTo>
                  <a:pt x="1882914" y="22605"/>
                </a:lnTo>
                <a:lnTo>
                  <a:pt x="1879155" y="23329"/>
                </a:lnTo>
                <a:lnTo>
                  <a:pt x="1872741" y="26123"/>
                </a:lnTo>
                <a:lnTo>
                  <a:pt x="1870024" y="27813"/>
                </a:lnTo>
                <a:lnTo>
                  <a:pt x="1867738" y="29845"/>
                </a:lnTo>
                <a:lnTo>
                  <a:pt x="1878428" y="29845"/>
                </a:lnTo>
                <a:lnTo>
                  <a:pt x="1879828" y="29121"/>
                </a:lnTo>
                <a:lnTo>
                  <a:pt x="1882952" y="28448"/>
                </a:lnTo>
                <a:lnTo>
                  <a:pt x="1902516" y="28448"/>
                </a:lnTo>
                <a:lnTo>
                  <a:pt x="1899361" y="24638"/>
                </a:lnTo>
                <a:lnTo>
                  <a:pt x="1894154" y="22605"/>
                </a:lnTo>
                <a:close/>
              </a:path>
              <a:path w="2650490" h="228600">
                <a:moveTo>
                  <a:pt x="1952307" y="22605"/>
                </a:moveTo>
                <a:lnTo>
                  <a:pt x="1943074" y="22605"/>
                </a:lnTo>
                <a:lnTo>
                  <a:pt x="1939302" y="23583"/>
                </a:lnTo>
                <a:lnTo>
                  <a:pt x="1921649" y="47078"/>
                </a:lnTo>
                <a:lnTo>
                  <a:pt x="1921649" y="64350"/>
                </a:lnTo>
                <a:lnTo>
                  <a:pt x="1923986" y="72136"/>
                </a:lnTo>
                <a:lnTo>
                  <a:pt x="1928634" y="77724"/>
                </a:lnTo>
                <a:lnTo>
                  <a:pt x="1933206" y="83312"/>
                </a:lnTo>
                <a:lnTo>
                  <a:pt x="1939721" y="86106"/>
                </a:lnTo>
                <a:lnTo>
                  <a:pt x="1950910" y="86106"/>
                </a:lnTo>
                <a:lnTo>
                  <a:pt x="1953869" y="85636"/>
                </a:lnTo>
                <a:lnTo>
                  <a:pt x="1957082" y="84709"/>
                </a:lnTo>
                <a:lnTo>
                  <a:pt x="1959876" y="83947"/>
                </a:lnTo>
                <a:lnTo>
                  <a:pt x="1962213" y="83019"/>
                </a:lnTo>
                <a:lnTo>
                  <a:pt x="1965591" y="80987"/>
                </a:lnTo>
                <a:lnTo>
                  <a:pt x="1966181" y="80518"/>
                </a:lnTo>
                <a:lnTo>
                  <a:pt x="1941626" y="80518"/>
                </a:lnTo>
                <a:lnTo>
                  <a:pt x="1936546" y="78105"/>
                </a:lnTo>
                <a:lnTo>
                  <a:pt x="1933079" y="73278"/>
                </a:lnTo>
                <a:lnTo>
                  <a:pt x="1929688" y="68618"/>
                </a:lnTo>
                <a:lnTo>
                  <a:pt x="1927999" y="61975"/>
                </a:lnTo>
                <a:lnTo>
                  <a:pt x="1927999" y="53340"/>
                </a:lnTo>
                <a:lnTo>
                  <a:pt x="1970671" y="53340"/>
                </a:lnTo>
                <a:lnTo>
                  <a:pt x="1970506" y="48679"/>
                </a:lnTo>
                <a:lnTo>
                  <a:pt x="1970354" y="47751"/>
                </a:lnTo>
                <a:lnTo>
                  <a:pt x="1928507" y="47751"/>
                </a:lnTo>
                <a:lnTo>
                  <a:pt x="1929358" y="40982"/>
                </a:lnTo>
                <a:lnTo>
                  <a:pt x="1931466" y="35979"/>
                </a:lnTo>
                <a:lnTo>
                  <a:pt x="1938083" y="29718"/>
                </a:lnTo>
                <a:lnTo>
                  <a:pt x="1941969" y="28194"/>
                </a:lnTo>
                <a:lnTo>
                  <a:pt x="1961655" y="28194"/>
                </a:lnTo>
                <a:lnTo>
                  <a:pt x="1957044" y="24218"/>
                </a:lnTo>
                <a:lnTo>
                  <a:pt x="1952307" y="22605"/>
                </a:lnTo>
                <a:close/>
              </a:path>
              <a:path w="2650490" h="228600">
                <a:moveTo>
                  <a:pt x="1966480" y="72771"/>
                </a:moveTo>
                <a:lnTo>
                  <a:pt x="1961565" y="77939"/>
                </a:lnTo>
                <a:lnTo>
                  <a:pt x="1955520" y="80518"/>
                </a:lnTo>
                <a:lnTo>
                  <a:pt x="1966181" y="80518"/>
                </a:lnTo>
                <a:lnTo>
                  <a:pt x="1967026" y="79844"/>
                </a:lnTo>
                <a:lnTo>
                  <a:pt x="1968385" y="78486"/>
                </a:lnTo>
                <a:lnTo>
                  <a:pt x="1966480" y="72771"/>
                </a:lnTo>
                <a:close/>
              </a:path>
              <a:path w="2650490" h="228600">
                <a:moveTo>
                  <a:pt x="1961655" y="28194"/>
                </a:moveTo>
                <a:lnTo>
                  <a:pt x="1948573" y="28194"/>
                </a:lnTo>
                <a:lnTo>
                  <a:pt x="1950859" y="28701"/>
                </a:lnTo>
                <a:lnTo>
                  <a:pt x="1953399" y="29718"/>
                </a:lnTo>
                <a:lnTo>
                  <a:pt x="1955863" y="30733"/>
                </a:lnTo>
                <a:lnTo>
                  <a:pt x="1958098" y="32854"/>
                </a:lnTo>
                <a:lnTo>
                  <a:pt x="1960130" y="36068"/>
                </a:lnTo>
                <a:lnTo>
                  <a:pt x="1962162" y="39204"/>
                </a:lnTo>
                <a:lnTo>
                  <a:pt x="1963305" y="43091"/>
                </a:lnTo>
                <a:lnTo>
                  <a:pt x="1963559" y="47751"/>
                </a:lnTo>
                <a:lnTo>
                  <a:pt x="1970354" y="47751"/>
                </a:lnTo>
                <a:lnTo>
                  <a:pt x="1969744" y="44030"/>
                </a:lnTo>
                <a:lnTo>
                  <a:pt x="1966950" y="34544"/>
                </a:lnTo>
                <a:lnTo>
                  <a:pt x="1964410" y="30568"/>
                </a:lnTo>
                <a:lnTo>
                  <a:pt x="1961655" y="28194"/>
                </a:lnTo>
                <a:close/>
              </a:path>
              <a:path w="2650490" h="228600">
                <a:moveTo>
                  <a:pt x="1989582" y="24129"/>
                </a:moveTo>
                <a:lnTo>
                  <a:pt x="1983879" y="24129"/>
                </a:lnTo>
                <a:lnTo>
                  <a:pt x="1983879" y="84709"/>
                </a:lnTo>
                <a:lnTo>
                  <a:pt x="1990229" y="84709"/>
                </a:lnTo>
                <a:lnTo>
                  <a:pt x="1990229" y="36296"/>
                </a:lnTo>
                <a:lnTo>
                  <a:pt x="1992769" y="34010"/>
                </a:lnTo>
                <a:lnTo>
                  <a:pt x="1995424" y="32169"/>
                </a:lnTo>
                <a:lnTo>
                  <a:pt x="1999922" y="29845"/>
                </a:lnTo>
                <a:lnTo>
                  <a:pt x="1990229" y="29845"/>
                </a:lnTo>
                <a:lnTo>
                  <a:pt x="1989582" y="24129"/>
                </a:lnTo>
                <a:close/>
              </a:path>
              <a:path w="2650490" h="228600">
                <a:moveTo>
                  <a:pt x="2025699" y="28448"/>
                </a:moveTo>
                <a:lnTo>
                  <a:pt x="2015655" y="28448"/>
                </a:lnTo>
                <a:lnTo>
                  <a:pt x="2020569" y="31584"/>
                </a:lnTo>
                <a:lnTo>
                  <a:pt x="2022741" y="37820"/>
                </a:lnTo>
                <a:lnTo>
                  <a:pt x="2023503" y="39941"/>
                </a:lnTo>
                <a:lnTo>
                  <a:pt x="2023830" y="42646"/>
                </a:lnTo>
                <a:lnTo>
                  <a:pt x="2023884" y="84709"/>
                </a:lnTo>
                <a:lnTo>
                  <a:pt x="2030234" y="84709"/>
                </a:lnTo>
                <a:lnTo>
                  <a:pt x="2030133" y="42646"/>
                </a:lnTo>
                <a:lnTo>
                  <a:pt x="2029714" y="39014"/>
                </a:lnTo>
                <a:lnTo>
                  <a:pt x="2029383" y="37376"/>
                </a:lnTo>
                <a:lnTo>
                  <a:pt x="2027694" y="31457"/>
                </a:lnTo>
                <a:lnTo>
                  <a:pt x="2025699" y="28448"/>
                </a:lnTo>
                <a:close/>
              </a:path>
              <a:path w="2650490" h="228600">
                <a:moveTo>
                  <a:pt x="2014410" y="22605"/>
                </a:moveTo>
                <a:lnTo>
                  <a:pt x="2005050" y="22605"/>
                </a:lnTo>
                <a:lnTo>
                  <a:pt x="2001494" y="23329"/>
                </a:lnTo>
                <a:lnTo>
                  <a:pt x="1998217" y="24765"/>
                </a:lnTo>
                <a:lnTo>
                  <a:pt x="1996605" y="25438"/>
                </a:lnTo>
                <a:lnTo>
                  <a:pt x="1995144" y="26225"/>
                </a:lnTo>
                <a:lnTo>
                  <a:pt x="1992541" y="28003"/>
                </a:lnTo>
                <a:lnTo>
                  <a:pt x="1991334" y="28917"/>
                </a:lnTo>
                <a:lnTo>
                  <a:pt x="1990229" y="29845"/>
                </a:lnTo>
                <a:lnTo>
                  <a:pt x="1999922" y="29845"/>
                </a:lnTo>
                <a:lnTo>
                  <a:pt x="2001151" y="29209"/>
                </a:lnTo>
                <a:lnTo>
                  <a:pt x="2004428" y="28448"/>
                </a:lnTo>
                <a:lnTo>
                  <a:pt x="2025699" y="28448"/>
                </a:lnTo>
                <a:lnTo>
                  <a:pt x="2025472" y="28105"/>
                </a:lnTo>
                <a:lnTo>
                  <a:pt x="2022259" y="25907"/>
                </a:lnTo>
                <a:lnTo>
                  <a:pt x="2018893" y="23710"/>
                </a:lnTo>
                <a:lnTo>
                  <a:pt x="2014410" y="22605"/>
                </a:lnTo>
                <a:close/>
              </a:path>
              <a:path w="2650490" h="228600">
                <a:moveTo>
                  <a:pt x="2056904" y="29718"/>
                </a:moveTo>
                <a:lnTo>
                  <a:pt x="2050554" y="29718"/>
                </a:lnTo>
                <a:lnTo>
                  <a:pt x="2050554" y="75272"/>
                </a:lnTo>
                <a:lnTo>
                  <a:pt x="2050879" y="77254"/>
                </a:lnTo>
                <a:lnTo>
                  <a:pt x="2050991" y="77724"/>
                </a:lnTo>
                <a:lnTo>
                  <a:pt x="2051926" y="79883"/>
                </a:lnTo>
                <a:lnTo>
                  <a:pt x="2052675" y="81749"/>
                </a:lnTo>
                <a:lnTo>
                  <a:pt x="2054047" y="83438"/>
                </a:lnTo>
                <a:lnTo>
                  <a:pt x="2055876" y="84455"/>
                </a:lnTo>
                <a:lnTo>
                  <a:pt x="2057755" y="85559"/>
                </a:lnTo>
                <a:lnTo>
                  <a:pt x="2060041" y="86106"/>
                </a:lnTo>
                <a:lnTo>
                  <a:pt x="2065718" y="86106"/>
                </a:lnTo>
                <a:lnTo>
                  <a:pt x="2068004" y="85725"/>
                </a:lnTo>
                <a:lnTo>
                  <a:pt x="2069604" y="84962"/>
                </a:lnTo>
                <a:lnTo>
                  <a:pt x="2071128" y="84289"/>
                </a:lnTo>
                <a:lnTo>
                  <a:pt x="2072538" y="83438"/>
                </a:lnTo>
                <a:lnTo>
                  <a:pt x="2073795" y="82423"/>
                </a:lnTo>
                <a:lnTo>
                  <a:pt x="2072765" y="80518"/>
                </a:lnTo>
                <a:lnTo>
                  <a:pt x="2061692" y="80518"/>
                </a:lnTo>
                <a:lnTo>
                  <a:pt x="2059952" y="79883"/>
                </a:lnTo>
                <a:lnTo>
                  <a:pt x="2058682" y="78612"/>
                </a:lnTo>
                <a:lnTo>
                  <a:pt x="2057501" y="77254"/>
                </a:lnTo>
                <a:lnTo>
                  <a:pt x="2056972" y="75272"/>
                </a:lnTo>
                <a:lnTo>
                  <a:pt x="2056904" y="29718"/>
                </a:lnTo>
                <a:close/>
              </a:path>
              <a:path w="2650490" h="228600">
                <a:moveTo>
                  <a:pt x="2071255" y="77724"/>
                </a:moveTo>
                <a:lnTo>
                  <a:pt x="2068296" y="79590"/>
                </a:lnTo>
                <a:lnTo>
                  <a:pt x="2065845" y="80518"/>
                </a:lnTo>
                <a:lnTo>
                  <a:pt x="2072765" y="80518"/>
                </a:lnTo>
                <a:lnTo>
                  <a:pt x="2071255" y="77724"/>
                </a:lnTo>
                <a:close/>
              </a:path>
              <a:path w="2650490" h="228600">
                <a:moveTo>
                  <a:pt x="2072030" y="24129"/>
                </a:moveTo>
                <a:lnTo>
                  <a:pt x="2040648" y="24129"/>
                </a:lnTo>
                <a:lnTo>
                  <a:pt x="2040648" y="29718"/>
                </a:lnTo>
                <a:lnTo>
                  <a:pt x="2072030" y="29718"/>
                </a:lnTo>
                <a:lnTo>
                  <a:pt x="2072030" y="24129"/>
                </a:lnTo>
                <a:close/>
              </a:path>
              <a:path w="2650490" h="228600">
                <a:moveTo>
                  <a:pt x="2056904" y="8000"/>
                </a:moveTo>
                <a:lnTo>
                  <a:pt x="2050554" y="8000"/>
                </a:lnTo>
                <a:lnTo>
                  <a:pt x="2050554" y="24129"/>
                </a:lnTo>
                <a:lnTo>
                  <a:pt x="2056904" y="24129"/>
                </a:lnTo>
                <a:lnTo>
                  <a:pt x="2056904" y="8000"/>
                </a:lnTo>
                <a:close/>
              </a:path>
              <a:path w="2650490" h="228600">
                <a:moveTo>
                  <a:pt x="2082571" y="73787"/>
                </a:moveTo>
                <a:lnTo>
                  <a:pt x="2080361" y="78994"/>
                </a:lnTo>
                <a:lnTo>
                  <a:pt x="2080234" y="79590"/>
                </a:lnTo>
                <a:lnTo>
                  <a:pt x="2081504" y="80860"/>
                </a:lnTo>
                <a:lnTo>
                  <a:pt x="2083701" y="82296"/>
                </a:lnTo>
                <a:lnTo>
                  <a:pt x="2089797" y="85344"/>
                </a:lnTo>
                <a:lnTo>
                  <a:pt x="2093823" y="86106"/>
                </a:lnTo>
                <a:lnTo>
                  <a:pt x="2101608" y="86106"/>
                </a:lnTo>
                <a:lnTo>
                  <a:pt x="2104580" y="85598"/>
                </a:lnTo>
                <a:lnTo>
                  <a:pt x="2107704" y="84582"/>
                </a:lnTo>
                <a:lnTo>
                  <a:pt x="2110676" y="83743"/>
                </a:lnTo>
                <a:lnTo>
                  <a:pt x="2113254" y="81876"/>
                </a:lnTo>
                <a:lnTo>
                  <a:pt x="2114290" y="80518"/>
                </a:lnTo>
                <a:lnTo>
                  <a:pt x="2095004" y="80518"/>
                </a:lnTo>
                <a:lnTo>
                  <a:pt x="2091715" y="79756"/>
                </a:lnTo>
                <a:lnTo>
                  <a:pt x="2086114" y="76708"/>
                </a:lnTo>
                <a:lnTo>
                  <a:pt x="2084006" y="75222"/>
                </a:lnTo>
                <a:lnTo>
                  <a:pt x="2082571" y="73787"/>
                </a:lnTo>
                <a:close/>
              </a:path>
              <a:path w="2650490" h="228600">
                <a:moveTo>
                  <a:pt x="2104021" y="22605"/>
                </a:moveTo>
                <a:lnTo>
                  <a:pt x="2096668" y="22605"/>
                </a:lnTo>
                <a:lnTo>
                  <a:pt x="2093785" y="23152"/>
                </a:lnTo>
                <a:lnTo>
                  <a:pt x="2091067" y="24256"/>
                </a:lnTo>
                <a:lnTo>
                  <a:pt x="2088273" y="25273"/>
                </a:lnTo>
                <a:lnTo>
                  <a:pt x="2085987" y="26924"/>
                </a:lnTo>
                <a:lnTo>
                  <a:pt x="2082431" y="31496"/>
                </a:lnTo>
                <a:lnTo>
                  <a:pt x="2081542" y="34251"/>
                </a:lnTo>
                <a:lnTo>
                  <a:pt x="2081542" y="41782"/>
                </a:lnTo>
                <a:lnTo>
                  <a:pt x="2102675" y="56349"/>
                </a:lnTo>
                <a:lnTo>
                  <a:pt x="2106701" y="58547"/>
                </a:lnTo>
                <a:lnTo>
                  <a:pt x="2111184" y="63030"/>
                </a:lnTo>
                <a:lnTo>
                  <a:pt x="2112276" y="65912"/>
                </a:lnTo>
                <a:lnTo>
                  <a:pt x="2112276" y="73113"/>
                </a:lnTo>
                <a:lnTo>
                  <a:pt x="2111095" y="75857"/>
                </a:lnTo>
                <a:lnTo>
                  <a:pt x="2108720" y="77724"/>
                </a:lnTo>
                <a:lnTo>
                  <a:pt x="2106523" y="79590"/>
                </a:lnTo>
                <a:lnTo>
                  <a:pt x="2103221" y="80518"/>
                </a:lnTo>
                <a:lnTo>
                  <a:pt x="2114290" y="80518"/>
                </a:lnTo>
                <a:lnTo>
                  <a:pt x="2115451" y="78994"/>
                </a:lnTo>
                <a:lnTo>
                  <a:pt x="2117572" y="76365"/>
                </a:lnTo>
                <a:lnTo>
                  <a:pt x="2118598" y="73113"/>
                </a:lnTo>
                <a:lnTo>
                  <a:pt x="2118626" y="63792"/>
                </a:lnTo>
                <a:lnTo>
                  <a:pt x="2117280" y="59728"/>
                </a:lnTo>
                <a:lnTo>
                  <a:pt x="2096668" y="47625"/>
                </a:lnTo>
                <a:lnTo>
                  <a:pt x="2092807" y="45758"/>
                </a:lnTo>
                <a:lnTo>
                  <a:pt x="2090940" y="44069"/>
                </a:lnTo>
                <a:lnTo>
                  <a:pt x="2088921" y="42379"/>
                </a:lnTo>
                <a:lnTo>
                  <a:pt x="2087892" y="40043"/>
                </a:lnTo>
                <a:lnTo>
                  <a:pt x="2087947" y="34251"/>
                </a:lnTo>
                <a:lnTo>
                  <a:pt x="2088832" y="32219"/>
                </a:lnTo>
                <a:lnTo>
                  <a:pt x="2092642" y="28917"/>
                </a:lnTo>
                <a:lnTo>
                  <a:pt x="2095474" y="28067"/>
                </a:lnTo>
                <a:lnTo>
                  <a:pt x="2116340" y="28067"/>
                </a:lnTo>
                <a:lnTo>
                  <a:pt x="2113851" y="26327"/>
                </a:lnTo>
                <a:lnTo>
                  <a:pt x="2107755" y="23368"/>
                </a:lnTo>
                <a:lnTo>
                  <a:pt x="2104021" y="22605"/>
                </a:lnTo>
                <a:close/>
              </a:path>
              <a:path w="2650490" h="228600">
                <a:moveTo>
                  <a:pt x="2116340" y="28067"/>
                </a:moveTo>
                <a:lnTo>
                  <a:pt x="2102332" y="28067"/>
                </a:lnTo>
                <a:lnTo>
                  <a:pt x="2105215" y="28663"/>
                </a:lnTo>
                <a:lnTo>
                  <a:pt x="2107831" y="29845"/>
                </a:lnTo>
                <a:lnTo>
                  <a:pt x="2115324" y="34671"/>
                </a:lnTo>
                <a:lnTo>
                  <a:pt x="2117991" y="29718"/>
                </a:lnTo>
                <a:lnTo>
                  <a:pt x="2116340" y="28067"/>
                </a:lnTo>
                <a:close/>
              </a:path>
              <a:path w="2650490" h="228600">
                <a:moveTo>
                  <a:pt x="2216137" y="0"/>
                </a:moveTo>
                <a:lnTo>
                  <a:pt x="2209787" y="0"/>
                </a:lnTo>
                <a:lnTo>
                  <a:pt x="2209787" y="82169"/>
                </a:lnTo>
                <a:lnTo>
                  <a:pt x="2225154" y="86106"/>
                </a:lnTo>
                <a:lnTo>
                  <a:pt x="2233117" y="86106"/>
                </a:lnTo>
                <a:lnTo>
                  <a:pt x="2236749" y="85344"/>
                </a:lnTo>
                <a:lnTo>
                  <a:pt x="2240140" y="83820"/>
                </a:lnTo>
                <a:lnTo>
                  <a:pt x="2243442" y="82461"/>
                </a:lnTo>
                <a:lnTo>
                  <a:pt x="2246169" y="80518"/>
                </a:lnTo>
                <a:lnTo>
                  <a:pt x="2226500" y="80518"/>
                </a:lnTo>
                <a:lnTo>
                  <a:pt x="2224532" y="80302"/>
                </a:lnTo>
                <a:lnTo>
                  <a:pt x="2220264" y="79540"/>
                </a:lnTo>
                <a:lnTo>
                  <a:pt x="2218232" y="78955"/>
                </a:lnTo>
                <a:lnTo>
                  <a:pt x="2216137" y="78105"/>
                </a:lnTo>
                <a:lnTo>
                  <a:pt x="2216137" y="33375"/>
                </a:lnTo>
                <a:lnTo>
                  <a:pt x="2222449" y="29845"/>
                </a:lnTo>
                <a:lnTo>
                  <a:pt x="2224798" y="28917"/>
                </a:lnTo>
                <a:lnTo>
                  <a:pt x="2227313" y="28448"/>
                </a:lnTo>
                <a:lnTo>
                  <a:pt x="2247409" y="28448"/>
                </a:lnTo>
                <a:lnTo>
                  <a:pt x="2245695" y="27152"/>
                </a:lnTo>
                <a:lnTo>
                  <a:pt x="2216010" y="27152"/>
                </a:lnTo>
                <a:lnTo>
                  <a:pt x="2216137" y="0"/>
                </a:lnTo>
                <a:close/>
              </a:path>
              <a:path w="2650490" h="228600">
                <a:moveTo>
                  <a:pt x="2247409" y="28448"/>
                </a:moveTo>
                <a:lnTo>
                  <a:pt x="2233028" y="28448"/>
                </a:lnTo>
                <a:lnTo>
                  <a:pt x="2236101" y="29209"/>
                </a:lnTo>
                <a:lnTo>
                  <a:pt x="2239213" y="30733"/>
                </a:lnTo>
                <a:lnTo>
                  <a:pt x="2250681" y="48475"/>
                </a:lnTo>
                <a:lnTo>
                  <a:pt x="2250681" y="57848"/>
                </a:lnTo>
                <a:lnTo>
                  <a:pt x="2232977" y="80518"/>
                </a:lnTo>
                <a:lnTo>
                  <a:pt x="2246169" y="80518"/>
                </a:lnTo>
                <a:lnTo>
                  <a:pt x="2257031" y="58839"/>
                </a:lnTo>
                <a:lnTo>
                  <a:pt x="2256950" y="48475"/>
                </a:lnTo>
                <a:lnTo>
                  <a:pt x="2256142" y="43903"/>
                </a:lnTo>
                <a:lnTo>
                  <a:pt x="2254364" y="38989"/>
                </a:lnTo>
                <a:lnTo>
                  <a:pt x="2252751" y="34251"/>
                </a:lnTo>
                <a:lnTo>
                  <a:pt x="2249881" y="30314"/>
                </a:lnTo>
                <a:lnTo>
                  <a:pt x="2247409" y="28448"/>
                </a:lnTo>
                <a:close/>
              </a:path>
              <a:path w="2650490" h="228600">
                <a:moveTo>
                  <a:pt x="2237003" y="22605"/>
                </a:moveTo>
                <a:lnTo>
                  <a:pt x="2228024" y="22605"/>
                </a:lnTo>
                <a:lnTo>
                  <a:pt x="2225116" y="23063"/>
                </a:lnTo>
                <a:lnTo>
                  <a:pt x="2222487" y="24028"/>
                </a:lnTo>
                <a:lnTo>
                  <a:pt x="2219947" y="24892"/>
                </a:lnTo>
                <a:lnTo>
                  <a:pt x="2217788" y="25933"/>
                </a:lnTo>
                <a:lnTo>
                  <a:pt x="2216010" y="27152"/>
                </a:lnTo>
                <a:lnTo>
                  <a:pt x="2245695" y="27152"/>
                </a:lnTo>
                <a:lnTo>
                  <a:pt x="2241829" y="24129"/>
                </a:lnTo>
                <a:lnTo>
                  <a:pt x="2237003" y="22605"/>
                </a:lnTo>
                <a:close/>
              </a:path>
              <a:path w="2650490" h="228600">
                <a:moveTo>
                  <a:pt x="2277097" y="24129"/>
                </a:moveTo>
                <a:lnTo>
                  <a:pt x="2270747" y="24129"/>
                </a:lnTo>
                <a:lnTo>
                  <a:pt x="2270747" y="66801"/>
                </a:lnTo>
                <a:lnTo>
                  <a:pt x="2271166" y="70396"/>
                </a:lnTo>
                <a:lnTo>
                  <a:pt x="2272017" y="73025"/>
                </a:lnTo>
                <a:lnTo>
                  <a:pt x="2274722" y="81826"/>
                </a:lnTo>
                <a:lnTo>
                  <a:pt x="2281415" y="86233"/>
                </a:lnTo>
                <a:lnTo>
                  <a:pt x="2296312" y="86233"/>
                </a:lnTo>
                <a:lnTo>
                  <a:pt x="2299957" y="85509"/>
                </a:lnTo>
                <a:lnTo>
                  <a:pt x="2305888" y="82715"/>
                </a:lnTo>
                <a:lnTo>
                  <a:pt x="2308466" y="81025"/>
                </a:lnTo>
                <a:lnTo>
                  <a:pt x="2309180" y="80390"/>
                </a:lnTo>
                <a:lnTo>
                  <a:pt x="2289327" y="80390"/>
                </a:lnTo>
                <a:lnTo>
                  <a:pt x="2286241" y="79667"/>
                </a:lnTo>
                <a:lnTo>
                  <a:pt x="2281351" y="76796"/>
                </a:lnTo>
                <a:lnTo>
                  <a:pt x="2279548" y="74485"/>
                </a:lnTo>
                <a:lnTo>
                  <a:pt x="2278367" y="71272"/>
                </a:lnTo>
                <a:lnTo>
                  <a:pt x="2277516" y="69240"/>
                </a:lnTo>
                <a:lnTo>
                  <a:pt x="2277187" y="66801"/>
                </a:lnTo>
                <a:lnTo>
                  <a:pt x="2277097" y="24129"/>
                </a:lnTo>
                <a:close/>
              </a:path>
              <a:path w="2650490" h="228600">
                <a:moveTo>
                  <a:pt x="2316975" y="78994"/>
                </a:moveTo>
                <a:lnTo>
                  <a:pt x="2310752" y="78994"/>
                </a:lnTo>
                <a:lnTo>
                  <a:pt x="2311260" y="84709"/>
                </a:lnTo>
                <a:lnTo>
                  <a:pt x="2316975" y="84709"/>
                </a:lnTo>
                <a:lnTo>
                  <a:pt x="2316975" y="78994"/>
                </a:lnTo>
                <a:close/>
              </a:path>
              <a:path w="2650490" h="228600">
                <a:moveTo>
                  <a:pt x="2316975" y="24129"/>
                </a:moveTo>
                <a:lnTo>
                  <a:pt x="2310752" y="24129"/>
                </a:lnTo>
                <a:lnTo>
                  <a:pt x="2310752" y="72542"/>
                </a:lnTo>
                <a:lnTo>
                  <a:pt x="2308212" y="74828"/>
                </a:lnTo>
                <a:lnTo>
                  <a:pt x="2305570" y="76669"/>
                </a:lnTo>
                <a:lnTo>
                  <a:pt x="2302776" y="78105"/>
                </a:lnTo>
                <a:lnTo>
                  <a:pt x="2299919" y="79628"/>
                </a:lnTo>
                <a:lnTo>
                  <a:pt x="2296680" y="80390"/>
                </a:lnTo>
                <a:lnTo>
                  <a:pt x="2309180" y="80390"/>
                </a:lnTo>
                <a:lnTo>
                  <a:pt x="2310752" y="78994"/>
                </a:lnTo>
                <a:lnTo>
                  <a:pt x="2316975" y="78994"/>
                </a:lnTo>
                <a:lnTo>
                  <a:pt x="2316975" y="24129"/>
                </a:lnTo>
                <a:close/>
              </a:path>
              <a:path w="2650490" h="228600">
                <a:moveTo>
                  <a:pt x="2340851" y="24129"/>
                </a:moveTo>
                <a:lnTo>
                  <a:pt x="2334501" y="24129"/>
                </a:lnTo>
                <a:lnTo>
                  <a:pt x="2334501" y="84709"/>
                </a:lnTo>
                <a:lnTo>
                  <a:pt x="2340851" y="84709"/>
                </a:lnTo>
                <a:lnTo>
                  <a:pt x="2340851" y="24129"/>
                </a:lnTo>
                <a:close/>
              </a:path>
              <a:path w="2650490" h="228600">
                <a:moveTo>
                  <a:pt x="2338819" y="1270"/>
                </a:moveTo>
                <a:lnTo>
                  <a:pt x="2336279" y="1270"/>
                </a:lnTo>
                <a:lnTo>
                  <a:pt x="2335174" y="1739"/>
                </a:lnTo>
                <a:lnTo>
                  <a:pt x="2333396" y="3517"/>
                </a:lnTo>
                <a:lnTo>
                  <a:pt x="2332977" y="4699"/>
                </a:lnTo>
                <a:lnTo>
                  <a:pt x="2333005" y="7912"/>
                </a:lnTo>
                <a:lnTo>
                  <a:pt x="2333447" y="9105"/>
                </a:lnTo>
                <a:lnTo>
                  <a:pt x="2335225" y="10883"/>
                </a:lnTo>
                <a:lnTo>
                  <a:pt x="2336279" y="11302"/>
                </a:lnTo>
                <a:lnTo>
                  <a:pt x="2338908" y="11302"/>
                </a:lnTo>
                <a:lnTo>
                  <a:pt x="2340000" y="10883"/>
                </a:lnTo>
                <a:lnTo>
                  <a:pt x="2341702" y="9182"/>
                </a:lnTo>
                <a:lnTo>
                  <a:pt x="2342121" y="7912"/>
                </a:lnTo>
                <a:lnTo>
                  <a:pt x="2342121" y="4699"/>
                </a:lnTo>
                <a:lnTo>
                  <a:pt x="2341651" y="3467"/>
                </a:lnTo>
                <a:lnTo>
                  <a:pt x="2339873" y="1689"/>
                </a:lnTo>
                <a:lnTo>
                  <a:pt x="2338819" y="1270"/>
                </a:lnTo>
                <a:close/>
              </a:path>
              <a:path w="2650490" h="228600">
                <a:moveTo>
                  <a:pt x="2364092" y="0"/>
                </a:moveTo>
                <a:lnTo>
                  <a:pt x="2357742" y="0"/>
                </a:lnTo>
                <a:lnTo>
                  <a:pt x="2357742" y="76161"/>
                </a:lnTo>
                <a:lnTo>
                  <a:pt x="2357922" y="78016"/>
                </a:lnTo>
                <a:lnTo>
                  <a:pt x="2358250" y="79628"/>
                </a:lnTo>
                <a:lnTo>
                  <a:pt x="2358529" y="81495"/>
                </a:lnTo>
                <a:lnTo>
                  <a:pt x="2359520" y="83058"/>
                </a:lnTo>
                <a:lnTo>
                  <a:pt x="2361234" y="84327"/>
                </a:lnTo>
                <a:lnTo>
                  <a:pt x="2362962" y="85509"/>
                </a:lnTo>
                <a:lnTo>
                  <a:pt x="2365362" y="86106"/>
                </a:lnTo>
                <a:lnTo>
                  <a:pt x="2369680" y="86106"/>
                </a:lnTo>
                <a:lnTo>
                  <a:pt x="2371166" y="85890"/>
                </a:lnTo>
                <a:lnTo>
                  <a:pt x="2372855" y="85471"/>
                </a:lnTo>
                <a:lnTo>
                  <a:pt x="2373617" y="85305"/>
                </a:lnTo>
                <a:lnTo>
                  <a:pt x="2374315" y="85115"/>
                </a:lnTo>
                <a:lnTo>
                  <a:pt x="2375585" y="84709"/>
                </a:lnTo>
                <a:lnTo>
                  <a:pt x="2376195" y="84429"/>
                </a:lnTo>
                <a:lnTo>
                  <a:pt x="2376792" y="84112"/>
                </a:lnTo>
                <a:lnTo>
                  <a:pt x="2376085" y="81025"/>
                </a:lnTo>
                <a:lnTo>
                  <a:pt x="2367102" y="81025"/>
                </a:lnTo>
                <a:lnTo>
                  <a:pt x="2365654" y="80390"/>
                </a:lnTo>
                <a:lnTo>
                  <a:pt x="2364384" y="78016"/>
                </a:lnTo>
                <a:lnTo>
                  <a:pt x="2364122" y="76161"/>
                </a:lnTo>
                <a:lnTo>
                  <a:pt x="2364092" y="0"/>
                </a:lnTo>
                <a:close/>
              </a:path>
              <a:path w="2650490" h="228600">
                <a:moveTo>
                  <a:pt x="2375649" y="79121"/>
                </a:moveTo>
                <a:lnTo>
                  <a:pt x="2373109" y="80390"/>
                </a:lnTo>
                <a:lnTo>
                  <a:pt x="2370988" y="81025"/>
                </a:lnTo>
                <a:lnTo>
                  <a:pt x="2376085" y="81025"/>
                </a:lnTo>
                <a:lnTo>
                  <a:pt x="2375649" y="79121"/>
                </a:lnTo>
                <a:close/>
              </a:path>
              <a:path w="2650490" h="228600">
                <a:moveTo>
                  <a:pt x="2413457" y="22605"/>
                </a:moveTo>
                <a:lnTo>
                  <a:pt x="2405659" y="22605"/>
                </a:lnTo>
                <a:lnTo>
                  <a:pt x="2401976" y="23406"/>
                </a:lnTo>
                <a:lnTo>
                  <a:pt x="2398763" y="25019"/>
                </a:lnTo>
                <a:lnTo>
                  <a:pt x="2395461" y="26631"/>
                </a:lnTo>
                <a:lnTo>
                  <a:pt x="2392705" y="28828"/>
                </a:lnTo>
                <a:lnTo>
                  <a:pt x="2390404" y="31750"/>
                </a:lnTo>
                <a:lnTo>
                  <a:pt x="2388222" y="34417"/>
                </a:lnTo>
                <a:lnTo>
                  <a:pt x="2386444" y="37757"/>
                </a:lnTo>
                <a:lnTo>
                  <a:pt x="2385174" y="41655"/>
                </a:lnTo>
                <a:lnTo>
                  <a:pt x="2383904" y="45466"/>
                </a:lnTo>
                <a:lnTo>
                  <a:pt x="2383269" y="49656"/>
                </a:lnTo>
                <a:lnTo>
                  <a:pt x="2383269" y="58966"/>
                </a:lnTo>
                <a:lnTo>
                  <a:pt x="2384031" y="63842"/>
                </a:lnTo>
                <a:lnTo>
                  <a:pt x="2385555" y="68834"/>
                </a:lnTo>
                <a:lnTo>
                  <a:pt x="2386914" y="73660"/>
                </a:lnTo>
                <a:lnTo>
                  <a:pt x="2389619" y="77762"/>
                </a:lnTo>
                <a:lnTo>
                  <a:pt x="2397658" y="84455"/>
                </a:lnTo>
                <a:lnTo>
                  <a:pt x="2402535" y="86106"/>
                </a:lnTo>
                <a:lnTo>
                  <a:pt x="2411933" y="86106"/>
                </a:lnTo>
                <a:lnTo>
                  <a:pt x="2415057" y="85471"/>
                </a:lnTo>
                <a:lnTo>
                  <a:pt x="2420137" y="83019"/>
                </a:lnTo>
                <a:lnTo>
                  <a:pt x="2422385" y="81407"/>
                </a:lnTo>
                <a:lnTo>
                  <a:pt x="2423274" y="80518"/>
                </a:lnTo>
                <a:lnTo>
                  <a:pt x="2405976" y="80518"/>
                </a:lnTo>
                <a:lnTo>
                  <a:pt x="2403208" y="79883"/>
                </a:lnTo>
                <a:lnTo>
                  <a:pt x="2400757" y="78612"/>
                </a:lnTo>
                <a:lnTo>
                  <a:pt x="2398407" y="77508"/>
                </a:lnTo>
                <a:lnTo>
                  <a:pt x="2396375" y="75780"/>
                </a:lnTo>
                <a:lnTo>
                  <a:pt x="2389619" y="50673"/>
                </a:lnTo>
                <a:lnTo>
                  <a:pt x="2390254" y="46736"/>
                </a:lnTo>
                <a:lnTo>
                  <a:pt x="2392768" y="38696"/>
                </a:lnTo>
                <a:lnTo>
                  <a:pt x="2395105" y="35267"/>
                </a:lnTo>
                <a:lnTo>
                  <a:pt x="2401773" y="29591"/>
                </a:lnTo>
                <a:lnTo>
                  <a:pt x="2405811" y="28194"/>
                </a:lnTo>
                <a:lnTo>
                  <a:pt x="2430767" y="28194"/>
                </a:lnTo>
                <a:lnTo>
                  <a:pt x="2430767" y="26543"/>
                </a:lnTo>
                <a:lnTo>
                  <a:pt x="2424417" y="26543"/>
                </a:lnTo>
                <a:lnTo>
                  <a:pt x="2423058" y="25615"/>
                </a:lnTo>
                <a:lnTo>
                  <a:pt x="2421153" y="24726"/>
                </a:lnTo>
                <a:lnTo>
                  <a:pt x="2418702" y="23875"/>
                </a:lnTo>
                <a:lnTo>
                  <a:pt x="2416416" y="23025"/>
                </a:lnTo>
                <a:lnTo>
                  <a:pt x="2413457" y="22605"/>
                </a:lnTo>
                <a:close/>
              </a:path>
              <a:path w="2650490" h="228600">
                <a:moveTo>
                  <a:pt x="2430767" y="79375"/>
                </a:moveTo>
                <a:lnTo>
                  <a:pt x="2424417" y="79375"/>
                </a:lnTo>
                <a:lnTo>
                  <a:pt x="2425052" y="84709"/>
                </a:lnTo>
                <a:lnTo>
                  <a:pt x="2430767" y="84709"/>
                </a:lnTo>
                <a:lnTo>
                  <a:pt x="2430767" y="79375"/>
                </a:lnTo>
                <a:close/>
              </a:path>
              <a:path w="2650490" h="228600">
                <a:moveTo>
                  <a:pt x="2430767" y="28194"/>
                </a:moveTo>
                <a:lnTo>
                  <a:pt x="2413495" y="28194"/>
                </a:lnTo>
                <a:lnTo>
                  <a:pt x="2416187" y="28701"/>
                </a:lnTo>
                <a:lnTo>
                  <a:pt x="2421013" y="30645"/>
                </a:lnTo>
                <a:lnTo>
                  <a:pt x="2422893" y="31750"/>
                </a:lnTo>
                <a:lnTo>
                  <a:pt x="2424417" y="33020"/>
                </a:lnTo>
                <a:lnTo>
                  <a:pt x="2424417" y="72644"/>
                </a:lnTo>
                <a:lnTo>
                  <a:pt x="2422550" y="74930"/>
                </a:lnTo>
                <a:lnTo>
                  <a:pt x="2420378" y="76796"/>
                </a:lnTo>
                <a:lnTo>
                  <a:pt x="2417838" y="78232"/>
                </a:lnTo>
                <a:lnTo>
                  <a:pt x="2415235" y="79756"/>
                </a:lnTo>
                <a:lnTo>
                  <a:pt x="2412314" y="80518"/>
                </a:lnTo>
                <a:lnTo>
                  <a:pt x="2423274" y="80518"/>
                </a:lnTo>
                <a:lnTo>
                  <a:pt x="2424417" y="79375"/>
                </a:lnTo>
                <a:lnTo>
                  <a:pt x="2430767" y="79375"/>
                </a:lnTo>
                <a:lnTo>
                  <a:pt x="2430767" y="28194"/>
                </a:lnTo>
                <a:close/>
              </a:path>
              <a:path w="2650490" h="228600">
                <a:moveTo>
                  <a:pt x="2430767" y="0"/>
                </a:moveTo>
                <a:lnTo>
                  <a:pt x="2424417" y="0"/>
                </a:lnTo>
                <a:lnTo>
                  <a:pt x="2424417" y="26543"/>
                </a:lnTo>
                <a:lnTo>
                  <a:pt x="2430767" y="26543"/>
                </a:lnTo>
                <a:lnTo>
                  <a:pt x="2430767" y="0"/>
                </a:lnTo>
                <a:close/>
              </a:path>
              <a:path w="2650490" h="228600">
                <a:moveTo>
                  <a:pt x="2454643" y="24129"/>
                </a:moveTo>
                <a:lnTo>
                  <a:pt x="2448293" y="24129"/>
                </a:lnTo>
                <a:lnTo>
                  <a:pt x="2448293" y="84709"/>
                </a:lnTo>
                <a:lnTo>
                  <a:pt x="2454643" y="84709"/>
                </a:lnTo>
                <a:lnTo>
                  <a:pt x="2454643" y="24129"/>
                </a:lnTo>
                <a:close/>
              </a:path>
              <a:path w="2650490" h="228600">
                <a:moveTo>
                  <a:pt x="2452611" y="1270"/>
                </a:moveTo>
                <a:lnTo>
                  <a:pt x="2450071" y="1270"/>
                </a:lnTo>
                <a:lnTo>
                  <a:pt x="2448966" y="1739"/>
                </a:lnTo>
                <a:lnTo>
                  <a:pt x="2447188" y="3517"/>
                </a:lnTo>
                <a:lnTo>
                  <a:pt x="2446769" y="4699"/>
                </a:lnTo>
                <a:lnTo>
                  <a:pt x="2446797" y="7912"/>
                </a:lnTo>
                <a:lnTo>
                  <a:pt x="2447239" y="9105"/>
                </a:lnTo>
                <a:lnTo>
                  <a:pt x="2449017" y="10883"/>
                </a:lnTo>
                <a:lnTo>
                  <a:pt x="2450071" y="11302"/>
                </a:lnTo>
                <a:lnTo>
                  <a:pt x="2452700" y="11302"/>
                </a:lnTo>
                <a:lnTo>
                  <a:pt x="2453792" y="10883"/>
                </a:lnTo>
                <a:lnTo>
                  <a:pt x="2455494" y="9182"/>
                </a:lnTo>
                <a:lnTo>
                  <a:pt x="2455913" y="7912"/>
                </a:lnTo>
                <a:lnTo>
                  <a:pt x="2455913" y="4699"/>
                </a:lnTo>
                <a:lnTo>
                  <a:pt x="2455443" y="3467"/>
                </a:lnTo>
                <a:lnTo>
                  <a:pt x="2453665" y="1689"/>
                </a:lnTo>
                <a:lnTo>
                  <a:pt x="2452611" y="1270"/>
                </a:lnTo>
                <a:close/>
              </a:path>
              <a:path w="2650490" h="228600">
                <a:moveTo>
                  <a:pt x="2477731" y="24129"/>
                </a:moveTo>
                <a:lnTo>
                  <a:pt x="2472042" y="24129"/>
                </a:lnTo>
                <a:lnTo>
                  <a:pt x="2472042" y="84709"/>
                </a:lnTo>
                <a:lnTo>
                  <a:pt x="2478392" y="84709"/>
                </a:lnTo>
                <a:lnTo>
                  <a:pt x="2478392" y="36296"/>
                </a:lnTo>
                <a:lnTo>
                  <a:pt x="2480932" y="34010"/>
                </a:lnTo>
                <a:lnTo>
                  <a:pt x="2483573" y="32169"/>
                </a:lnTo>
                <a:lnTo>
                  <a:pt x="2488082" y="29845"/>
                </a:lnTo>
                <a:lnTo>
                  <a:pt x="2478392" y="29845"/>
                </a:lnTo>
                <a:lnTo>
                  <a:pt x="2477731" y="24129"/>
                </a:lnTo>
                <a:close/>
              </a:path>
              <a:path w="2650490" h="228600">
                <a:moveTo>
                  <a:pt x="2513862" y="28448"/>
                </a:moveTo>
                <a:lnTo>
                  <a:pt x="2503817" y="28448"/>
                </a:lnTo>
                <a:lnTo>
                  <a:pt x="2508719" y="31584"/>
                </a:lnTo>
                <a:lnTo>
                  <a:pt x="2510904" y="37820"/>
                </a:lnTo>
                <a:lnTo>
                  <a:pt x="2511666" y="39941"/>
                </a:lnTo>
                <a:lnTo>
                  <a:pt x="2511993" y="42646"/>
                </a:lnTo>
                <a:lnTo>
                  <a:pt x="2512047" y="84709"/>
                </a:lnTo>
                <a:lnTo>
                  <a:pt x="2518397" y="84709"/>
                </a:lnTo>
                <a:lnTo>
                  <a:pt x="2518295" y="42646"/>
                </a:lnTo>
                <a:lnTo>
                  <a:pt x="2517863" y="39014"/>
                </a:lnTo>
                <a:lnTo>
                  <a:pt x="2517546" y="37376"/>
                </a:lnTo>
                <a:lnTo>
                  <a:pt x="2515857" y="31457"/>
                </a:lnTo>
                <a:lnTo>
                  <a:pt x="2513862" y="28448"/>
                </a:lnTo>
                <a:close/>
              </a:path>
              <a:path w="2650490" h="228600">
                <a:moveTo>
                  <a:pt x="2502560" y="22605"/>
                </a:moveTo>
                <a:lnTo>
                  <a:pt x="2493213" y="22605"/>
                </a:lnTo>
                <a:lnTo>
                  <a:pt x="2489657" y="23329"/>
                </a:lnTo>
                <a:lnTo>
                  <a:pt x="2486367" y="24765"/>
                </a:lnTo>
                <a:lnTo>
                  <a:pt x="2484767" y="25438"/>
                </a:lnTo>
                <a:lnTo>
                  <a:pt x="2483307" y="26225"/>
                </a:lnTo>
                <a:lnTo>
                  <a:pt x="2480703" y="28003"/>
                </a:lnTo>
                <a:lnTo>
                  <a:pt x="2479497" y="28917"/>
                </a:lnTo>
                <a:lnTo>
                  <a:pt x="2478392" y="29845"/>
                </a:lnTo>
                <a:lnTo>
                  <a:pt x="2488082" y="29845"/>
                </a:lnTo>
                <a:lnTo>
                  <a:pt x="2489314" y="29209"/>
                </a:lnTo>
                <a:lnTo>
                  <a:pt x="2492590" y="28448"/>
                </a:lnTo>
                <a:lnTo>
                  <a:pt x="2513862" y="28448"/>
                </a:lnTo>
                <a:lnTo>
                  <a:pt x="2513634" y="28105"/>
                </a:lnTo>
                <a:lnTo>
                  <a:pt x="2510421" y="25907"/>
                </a:lnTo>
                <a:lnTo>
                  <a:pt x="2507056" y="23710"/>
                </a:lnTo>
                <a:lnTo>
                  <a:pt x="2502560" y="22605"/>
                </a:lnTo>
                <a:close/>
              </a:path>
              <a:path w="2650490" h="228600">
                <a:moveTo>
                  <a:pt x="2537193" y="99313"/>
                </a:moveTo>
                <a:lnTo>
                  <a:pt x="2535288" y="105156"/>
                </a:lnTo>
                <a:lnTo>
                  <a:pt x="2536393" y="106006"/>
                </a:lnTo>
                <a:lnTo>
                  <a:pt x="2538971" y="106972"/>
                </a:lnTo>
                <a:lnTo>
                  <a:pt x="2547264" y="109258"/>
                </a:lnTo>
                <a:lnTo>
                  <a:pt x="2551417" y="109855"/>
                </a:lnTo>
                <a:lnTo>
                  <a:pt x="2563952" y="109855"/>
                </a:lnTo>
                <a:lnTo>
                  <a:pt x="2570124" y="107784"/>
                </a:lnTo>
                <a:lnTo>
                  <a:pt x="2573427" y="104267"/>
                </a:lnTo>
                <a:lnTo>
                  <a:pt x="2551506" y="104267"/>
                </a:lnTo>
                <a:lnTo>
                  <a:pt x="2547861" y="103720"/>
                </a:lnTo>
                <a:lnTo>
                  <a:pt x="2544813" y="102615"/>
                </a:lnTo>
                <a:lnTo>
                  <a:pt x="2541765" y="101688"/>
                </a:lnTo>
                <a:lnTo>
                  <a:pt x="2539225" y="100584"/>
                </a:lnTo>
                <a:lnTo>
                  <a:pt x="2537193" y="99313"/>
                </a:lnTo>
                <a:close/>
              </a:path>
              <a:path w="2650490" h="228600">
                <a:moveTo>
                  <a:pt x="2579865" y="81661"/>
                </a:moveTo>
                <a:lnTo>
                  <a:pt x="2573515" y="81661"/>
                </a:lnTo>
                <a:lnTo>
                  <a:pt x="2573515" y="92417"/>
                </a:lnTo>
                <a:lnTo>
                  <a:pt x="2572080" y="97066"/>
                </a:lnTo>
                <a:lnTo>
                  <a:pt x="2566327" y="102831"/>
                </a:lnTo>
                <a:lnTo>
                  <a:pt x="2561831" y="104267"/>
                </a:lnTo>
                <a:lnTo>
                  <a:pt x="2573427" y="104267"/>
                </a:lnTo>
                <a:lnTo>
                  <a:pt x="2574023" y="103632"/>
                </a:lnTo>
                <a:lnTo>
                  <a:pt x="2577922" y="99656"/>
                </a:lnTo>
                <a:lnTo>
                  <a:pt x="2579865" y="94272"/>
                </a:lnTo>
                <a:lnTo>
                  <a:pt x="2579865" y="81661"/>
                </a:lnTo>
                <a:close/>
              </a:path>
              <a:path w="2650490" h="228600">
                <a:moveTo>
                  <a:pt x="2565349" y="22605"/>
                </a:moveTo>
                <a:lnTo>
                  <a:pt x="2557221" y="22605"/>
                </a:lnTo>
                <a:lnTo>
                  <a:pt x="2552776" y="23583"/>
                </a:lnTo>
                <a:lnTo>
                  <a:pt x="2532367" y="47751"/>
                </a:lnTo>
                <a:lnTo>
                  <a:pt x="2532367" y="59689"/>
                </a:lnTo>
                <a:lnTo>
                  <a:pt x="2533040" y="64135"/>
                </a:lnTo>
                <a:lnTo>
                  <a:pt x="2534399" y="67945"/>
                </a:lnTo>
                <a:lnTo>
                  <a:pt x="2535689" y="71882"/>
                </a:lnTo>
                <a:lnTo>
                  <a:pt x="2537447" y="75145"/>
                </a:lnTo>
                <a:lnTo>
                  <a:pt x="2542019" y="80556"/>
                </a:lnTo>
                <a:lnTo>
                  <a:pt x="2544724" y="82588"/>
                </a:lnTo>
                <a:lnTo>
                  <a:pt x="2547861" y="83947"/>
                </a:lnTo>
                <a:lnTo>
                  <a:pt x="2550998" y="85382"/>
                </a:lnTo>
                <a:lnTo>
                  <a:pt x="2554338" y="86106"/>
                </a:lnTo>
                <a:lnTo>
                  <a:pt x="2561285" y="86106"/>
                </a:lnTo>
                <a:lnTo>
                  <a:pt x="2564371" y="85636"/>
                </a:lnTo>
                <a:lnTo>
                  <a:pt x="2569705" y="83858"/>
                </a:lnTo>
                <a:lnTo>
                  <a:pt x="2571826" y="82842"/>
                </a:lnTo>
                <a:lnTo>
                  <a:pt x="2573515" y="81661"/>
                </a:lnTo>
                <a:lnTo>
                  <a:pt x="2579865" y="81661"/>
                </a:lnTo>
                <a:lnTo>
                  <a:pt x="2579865" y="80518"/>
                </a:lnTo>
                <a:lnTo>
                  <a:pt x="2556332" y="80518"/>
                </a:lnTo>
                <a:lnTo>
                  <a:pt x="2553703" y="79971"/>
                </a:lnTo>
                <a:lnTo>
                  <a:pt x="2551417" y="78867"/>
                </a:lnTo>
                <a:lnTo>
                  <a:pt x="2548877" y="77685"/>
                </a:lnTo>
                <a:lnTo>
                  <a:pt x="2546680" y="76034"/>
                </a:lnTo>
                <a:lnTo>
                  <a:pt x="2538717" y="50634"/>
                </a:lnTo>
                <a:lnTo>
                  <a:pt x="2539352" y="46863"/>
                </a:lnTo>
                <a:lnTo>
                  <a:pt x="2540622" y="43561"/>
                </a:lnTo>
                <a:lnTo>
                  <a:pt x="2541803" y="40258"/>
                </a:lnTo>
                <a:lnTo>
                  <a:pt x="2558745" y="28194"/>
                </a:lnTo>
                <a:lnTo>
                  <a:pt x="2579865" y="28194"/>
                </a:lnTo>
                <a:lnTo>
                  <a:pt x="2579865" y="24892"/>
                </a:lnTo>
                <a:lnTo>
                  <a:pt x="2577922" y="24383"/>
                </a:lnTo>
                <a:lnTo>
                  <a:pt x="2575293" y="23875"/>
                </a:lnTo>
                <a:lnTo>
                  <a:pt x="2568854" y="22859"/>
                </a:lnTo>
                <a:lnTo>
                  <a:pt x="2565349" y="22605"/>
                </a:lnTo>
                <a:close/>
              </a:path>
              <a:path w="2650490" h="228600">
                <a:moveTo>
                  <a:pt x="2579865" y="28194"/>
                </a:moveTo>
                <a:lnTo>
                  <a:pt x="2558745" y="28194"/>
                </a:lnTo>
                <a:lnTo>
                  <a:pt x="2565196" y="28321"/>
                </a:lnTo>
                <a:lnTo>
                  <a:pt x="2567419" y="28536"/>
                </a:lnTo>
                <a:lnTo>
                  <a:pt x="2570213" y="28955"/>
                </a:lnTo>
                <a:lnTo>
                  <a:pt x="2571902" y="29298"/>
                </a:lnTo>
                <a:lnTo>
                  <a:pt x="2573515" y="29718"/>
                </a:lnTo>
                <a:lnTo>
                  <a:pt x="2573426" y="75145"/>
                </a:lnTo>
                <a:lnTo>
                  <a:pt x="2572156" y="76415"/>
                </a:lnTo>
                <a:lnTo>
                  <a:pt x="2570175" y="77685"/>
                </a:lnTo>
                <a:lnTo>
                  <a:pt x="2565095" y="79971"/>
                </a:lnTo>
                <a:lnTo>
                  <a:pt x="2562339" y="80518"/>
                </a:lnTo>
                <a:lnTo>
                  <a:pt x="2579865" y="80518"/>
                </a:lnTo>
                <a:lnTo>
                  <a:pt x="2579865" y="28194"/>
                </a:lnTo>
                <a:close/>
              </a:path>
              <a:path w="2650490" h="228600">
                <a:moveTo>
                  <a:pt x="2594089" y="73787"/>
                </a:moveTo>
                <a:lnTo>
                  <a:pt x="2591890" y="78994"/>
                </a:lnTo>
                <a:lnTo>
                  <a:pt x="2591765" y="79590"/>
                </a:lnTo>
                <a:lnTo>
                  <a:pt x="2593035" y="80860"/>
                </a:lnTo>
                <a:lnTo>
                  <a:pt x="2595232" y="82296"/>
                </a:lnTo>
                <a:lnTo>
                  <a:pt x="2601328" y="85344"/>
                </a:lnTo>
                <a:lnTo>
                  <a:pt x="2605354" y="86106"/>
                </a:lnTo>
                <a:lnTo>
                  <a:pt x="2613139" y="86106"/>
                </a:lnTo>
                <a:lnTo>
                  <a:pt x="2616111" y="85598"/>
                </a:lnTo>
                <a:lnTo>
                  <a:pt x="2619235" y="84582"/>
                </a:lnTo>
                <a:lnTo>
                  <a:pt x="2622194" y="83743"/>
                </a:lnTo>
                <a:lnTo>
                  <a:pt x="2624785" y="81876"/>
                </a:lnTo>
                <a:lnTo>
                  <a:pt x="2625820" y="80518"/>
                </a:lnTo>
                <a:lnTo>
                  <a:pt x="2606535" y="80518"/>
                </a:lnTo>
                <a:lnTo>
                  <a:pt x="2603233" y="79756"/>
                </a:lnTo>
                <a:lnTo>
                  <a:pt x="2597645" y="76708"/>
                </a:lnTo>
                <a:lnTo>
                  <a:pt x="2595524" y="75222"/>
                </a:lnTo>
                <a:lnTo>
                  <a:pt x="2594089" y="73787"/>
                </a:lnTo>
                <a:close/>
              </a:path>
              <a:path w="2650490" h="228600">
                <a:moveTo>
                  <a:pt x="2615552" y="22605"/>
                </a:moveTo>
                <a:lnTo>
                  <a:pt x="2608186" y="22605"/>
                </a:lnTo>
                <a:lnTo>
                  <a:pt x="2605303" y="23152"/>
                </a:lnTo>
                <a:lnTo>
                  <a:pt x="2602598" y="24256"/>
                </a:lnTo>
                <a:lnTo>
                  <a:pt x="2599804" y="25273"/>
                </a:lnTo>
                <a:lnTo>
                  <a:pt x="2597518" y="26924"/>
                </a:lnTo>
                <a:lnTo>
                  <a:pt x="2593962" y="31496"/>
                </a:lnTo>
                <a:lnTo>
                  <a:pt x="2593073" y="34251"/>
                </a:lnTo>
                <a:lnTo>
                  <a:pt x="2593073" y="41782"/>
                </a:lnTo>
                <a:lnTo>
                  <a:pt x="2614193" y="56349"/>
                </a:lnTo>
                <a:lnTo>
                  <a:pt x="2618219" y="58547"/>
                </a:lnTo>
                <a:lnTo>
                  <a:pt x="2622702" y="63030"/>
                </a:lnTo>
                <a:lnTo>
                  <a:pt x="2623807" y="65912"/>
                </a:lnTo>
                <a:lnTo>
                  <a:pt x="2623807" y="73113"/>
                </a:lnTo>
                <a:lnTo>
                  <a:pt x="2622626" y="75857"/>
                </a:lnTo>
                <a:lnTo>
                  <a:pt x="2620251" y="77724"/>
                </a:lnTo>
                <a:lnTo>
                  <a:pt x="2618054" y="79590"/>
                </a:lnTo>
                <a:lnTo>
                  <a:pt x="2614752" y="80518"/>
                </a:lnTo>
                <a:lnTo>
                  <a:pt x="2625820" y="80518"/>
                </a:lnTo>
                <a:lnTo>
                  <a:pt x="2626982" y="78994"/>
                </a:lnTo>
                <a:lnTo>
                  <a:pt x="2629103" y="76365"/>
                </a:lnTo>
                <a:lnTo>
                  <a:pt x="2630129" y="73113"/>
                </a:lnTo>
                <a:lnTo>
                  <a:pt x="2630157" y="63792"/>
                </a:lnTo>
                <a:lnTo>
                  <a:pt x="2628798" y="59728"/>
                </a:lnTo>
                <a:lnTo>
                  <a:pt x="2608186" y="47625"/>
                </a:lnTo>
                <a:lnTo>
                  <a:pt x="2604338" y="45758"/>
                </a:lnTo>
                <a:lnTo>
                  <a:pt x="2602471" y="44069"/>
                </a:lnTo>
                <a:lnTo>
                  <a:pt x="2600439" y="42379"/>
                </a:lnTo>
                <a:lnTo>
                  <a:pt x="2599423" y="40043"/>
                </a:lnTo>
                <a:lnTo>
                  <a:pt x="2599478" y="34251"/>
                </a:lnTo>
                <a:lnTo>
                  <a:pt x="2600363" y="32219"/>
                </a:lnTo>
                <a:lnTo>
                  <a:pt x="2604160" y="28917"/>
                </a:lnTo>
                <a:lnTo>
                  <a:pt x="2607005" y="28067"/>
                </a:lnTo>
                <a:lnTo>
                  <a:pt x="2627871" y="28067"/>
                </a:lnTo>
                <a:lnTo>
                  <a:pt x="2625382" y="26327"/>
                </a:lnTo>
                <a:lnTo>
                  <a:pt x="2619273" y="23368"/>
                </a:lnTo>
                <a:lnTo>
                  <a:pt x="2615552" y="22605"/>
                </a:lnTo>
                <a:close/>
              </a:path>
              <a:path w="2650490" h="228600">
                <a:moveTo>
                  <a:pt x="2627871" y="28067"/>
                </a:moveTo>
                <a:lnTo>
                  <a:pt x="2613863" y="28067"/>
                </a:lnTo>
                <a:lnTo>
                  <a:pt x="2616733" y="28663"/>
                </a:lnTo>
                <a:lnTo>
                  <a:pt x="2619362" y="29845"/>
                </a:lnTo>
                <a:lnTo>
                  <a:pt x="2626855" y="34671"/>
                </a:lnTo>
                <a:lnTo>
                  <a:pt x="2629522" y="29718"/>
                </a:lnTo>
                <a:lnTo>
                  <a:pt x="2627871" y="28067"/>
                </a:lnTo>
                <a:close/>
              </a:path>
              <a:path w="2650490" h="228600">
                <a:moveTo>
                  <a:pt x="2646210" y="74549"/>
                </a:moveTo>
                <a:lnTo>
                  <a:pt x="2642654" y="74549"/>
                </a:lnTo>
                <a:lnTo>
                  <a:pt x="2641384" y="75057"/>
                </a:lnTo>
                <a:lnTo>
                  <a:pt x="2640444" y="76073"/>
                </a:lnTo>
                <a:lnTo>
                  <a:pt x="2639517" y="77177"/>
                </a:lnTo>
                <a:lnTo>
                  <a:pt x="2639047" y="78486"/>
                </a:lnTo>
                <a:lnTo>
                  <a:pt x="2639047" y="81699"/>
                </a:lnTo>
                <a:lnTo>
                  <a:pt x="2639593" y="83096"/>
                </a:lnTo>
                <a:lnTo>
                  <a:pt x="2640698" y="84200"/>
                </a:lnTo>
                <a:lnTo>
                  <a:pt x="2641714" y="85305"/>
                </a:lnTo>
                <a:lnTo>
                  <a:pt x="2642984" y="85851"/>
                </a:lnTo>
                <a:lnTo>
                  <a:pt x="2644508" y="85851"/>
                </a:lnTo>
                <a:lnTo>
                  <a:pt x="2644343" y="87287"/>
                </a:lnTo>
                <a:lnTo>
                  <a:pt x="2643708" y="88773"/>
                </a:lnTo>
                <a:lnTo>
                  <a:pt x="2642603" y="90297"/>
                </a:lnTo>
                <a:lnTo>
                  <a:pt x="2641587" y="91821"/>
                </a:lnTo>
                <a:lnTo>
                  <a:pt x="2640533" y="93129"/>
                </a:lnTo>
                <a:lnTo>
                  <a:pt x="2639428" y="94234"/>
                </a:lnTo>
                <a:lnTo>
                  <a:pt x="2641587" y="97027"/>
                </a:lnTo>
                <a:lnTo>
                  <a:pt x="2643873" y="95084"/>
                </a:lnTo>
                <a:lnTo>
                  <a:pt x="2645829" y="92798"/>
                </a:lnTo>
                <a:lnTo>
                  <a:pt x="2647429" y="90170"/>
                </a:lnTo>
                <a:lnTo>
                  <a:pt x="2649131" y="87464"/>
                </a:lnTo>
                <a:lnTo>
                  <a:pt x="2649969" y="84620"/>
                </a:lnTo>
                <a:lnTo>
                  <a:pt x="2649969" y="79628"/>
                </a:lnTo>
                <a:lnTo>
                  <a:pt x="2649461" y="77939"/>
                </a:lnTo>
                <a:lnTo>
                  <a:pt x="2648445" y="76581"/>
                </a:lnTo>
                <a:lnTo>
                  <a:pt x="2647607" y="75222"/>
                </a:lnTo>
                <a:lnTo>
                  <a:pt x="2646210" y="74549"/>
                </a:lnTo>
                <a:close/>
              </a:path>
              <a:path w="2650490" h="228600">
                <a:moveTo>
                  <a:pt x="6350" y="142112"/>
                </a:moveTo>
                <a:lnTo>
                  <a:pt x="0" y="142112"/>
                </a:lnTo>
                <a:lnTo>
                  <a:pt x="0" y="218274"/>
                </a:lnTo>
                <a:lnTo>
                  <a:pt x="180" y="220129"/>
                </a:lnTo>
                <a:lnTo>
                  <a:pt x="508" y="221742"/>
                </a:lnTo>
                <a:lnTo>
                  <a:pt x="787" y="223608"/>
                </a:lnTo>
                <a:lnTo>
                  <a:pt x="1777" y="225171"/>
                </a:lnTo>
                <a:lnTo>
                  <a:pt x="3492" y="226440"/>
                </a:lnTo>
                <a:lnTo>
                  <a:pt x="5232" y="227622"/>
                </a:lnTo>
                <a:lnTo>
                  <a:pt x="7620" y="228219"/>
                </a:lnTo>
                <a:lnTo>
                  <a:pt x="11937" y="228219"/>
                </a:lnTo>
                <a:lnTo>
                  <a:pt x="13423" y="228003"/>
                </a:lnTo>
                <a:lnTo>
                  <a:pt x="15112" y="227584"/>
                </a:lnTo>
                <a:lnTo>
                  <a:pt x="15875" y="227418"/>
                </a:lnTo>
                <a:lnTo>
                  <a:pt x="16573" y="227228"/>
                </a:lnTo>
                <a:lnTo>
                  <a:pt x="17843" y="226822"/>
                </a:lnTo>
                <a:lnTo>
                  <a:pt x="18453" y="226555"/>
                </a:lnTo>
                <a:lnTo>
                  <a:pt x="19050" y="226225"/>
                </a:lnTo>
                <a:lnTo>
                  <a:pt x="18343" y="223138"/>
                </a:lnTo>
                <a:lnTo>
                  <a:pt x="9359" y="223138"/>
                </a:lnTo>
                <a:lnTo>
                  <a:pt x="7912" y="222503"/>
                </a:lnTo>
                <a:lnTo>
                  <a:pt x="6642" y="220129"/>
                </a:lnTo>
                <a:lnTo>
                  <a:pt x="6380" y="218274"/>
                </a:lnTo>
                <a:lnTo>
                  <a:pt x="6350" y="142112"/>
                </a:lnTo>
                <a:close/>
              </a:path>
              <a:path w="2650490" h="228600">
                <a:moveTo>
                  <a:pt x="17907" y="221234"/>
                </a:moveTo>
                <a:lnTo>
                  <a:pt x="15366" y="222503"/>
                </a:lnTo>
                <a:lnTo>
                  <a:pt x="13246" y="223138"/>
                </a:lnTo>
                <a:lnTo>
                  <a:pt x="18343" y="223138"/>
                </a:lnTo>
                <a:lnTo>
                  <a:pt x="17907" y="221234"/>
                </a:lnTo>
                <a:close/>
              </a:path>
              <a:path w="2650490" h="228600">
                <a:moveTo>
                  <a:pt x="62839" y="170307"/>
                </a:moveTo>
                <a:lnTo>
                  <a:pt x="52450" y="170307"/>
                </a:lnTo>
                <a:lnTo>
                  <a:pt x="55841" y="171615"/>
                </a:lnTo>
                <a:lnTo>
                  <a:pt x="58153" y="174244"/>
                </a:lnTo>
                <a:lnTo>
                  <a:pt x="60198" y="176618"/>
                </a:lnTo>
                <a:lnTo>
                  <a:pt x="61213" y="180212"/>
                </a:lnTo>
                <a:lnTo>
                  <a:pt x="61213" y="187451"/>
                </a:lnTo>
                <a:lnTo>
                  <a:pt x="56769" y="187540"/>
                </a:lnTo>
                <a:lnTo>
                  <a:pt x="51777" y="188048"/>
                </a:lnTo>
                <a:lnTo>
                  <a:pt x="40601" y="189903"/>
                </a:lnTo>
                <a:lnTo>
                  <a:pt x="35725" y="192150"/>
                </a:lnTo>
                <a:lnTo>
                  <a:pt x="31623" y="195707"/>
                </a:lnTo>
                <a:lnTo>
                  <a:pt x="27470" y="199262"/>
                </a:lnTo>
                <a:lnTo>
                  <a:pt x="25400" y="204000"/>
                </a:lnTo>
                <a:lnTo>
                  <a:pt x="25475" y="213194"/>
                </a:lnTo>
                <a:lnTo>
                  <a:pt x="25908" y="215392"/>
                </a:lnTo>
                <a:lnTo>
                  <a:pt x="26924" y="217677"/>
                </a:lnTo>
                <a:lnTo>
                  <a:pt x="27774" y="219798"/>
                </a:lnTo>
                <a:lnTo>
                  <a:pt x="41808" y="228219"/>
                </a:lnTo>
                <a:lnTo>
                  <a:pt x="48513" y="228219"/>
                </a:lnTo>
                <a:lnTo>
                  <a:pt x="51854" y="227545"/>
                </a:lnTo>
                <a:lnTo>
                  <a:pt x="54671" y="226148"/>
                </a:lnTo>
                <a:lnTo>
                  <a:pt x="57467" y="224917"/>
                </a:lnTo>
                <a:lnTo>
                  <a:pt x="59778" y="223354"/>
                </a:lnTo>
                <a:lnTo>
                  <a:pt x="60433" y="222631"/>
                </a:lnTo>
                <a:lnTo>
                  <a:pt x="43459" y="222631"/>
                </a:lnTo>
                <a:lnTo>
                  <a:pt x="41567" y="222338"/>
                </a:lnTo>
                <a:lnTo>
                  <a:pt x="37630" y="221068"/>
                </a:lnTo>
                <a:lnTo>
                  <a:pt x="35813" y="219710"/>
                </a:lnTo>
                <a:lnTo>
                  <a:pt x="34188" y="217677"/>
                </a:lnTo>
                <a:lnTo>
                  <a:pt x="32550" y="215734"/>
                </a:lnTo>
                <a:lnTo>
                  <a:pt x="31750" y="213194"/>
                </a:lnTo>
                <a:lnTo>
                  <a:pt x="31750" y="206501"/>
                </a:lnTo>
                <a:lnTo>
                  <a:pt x="61213" y="193039"/>
                </a:lnTo>
                <a:lnTo>
                  <a:pt x="67310" y="193039"/>
                </a:lnTo>
                <a:lnTo>
                  <a:pt x="67310" y="178523"/>
                </a:lnTo>
                <a:lnTo>
                  <a:pt x="65824" y="173609"/>
                </a:lnTo>
                <a:lnTo>
                  <a:pt x="62839" y="170307"/>
                </a:lnTo>
                <a:close/>
              </a:path>
              <a:path w="2650490" h="228600">
                <a:moveTo>
                  <a:pt x="67310" y="221487"/>
                </a:moveTo>
                <a:lnTo>
                  <a:pt x="61468" y="221487"/>
                </a:lnTo>
                <a:lnTo>
                  <a:pt x="61849" y="226822"/>
                </a:lnTo>
                <a:lnTo>
                  <a:pt x="67310" y="226822"/>
                </a:lnTo>
                <a:lnTo>
                  <a:pt x="67310" y="221487"/>
                </a:lnTo>
                <a:close/>
              </a:path>
              <a:path w="2650490" h="228600">
                <a:moveTo>
                  <a:pt x="67310" y="193039"/>
                </a:moveTo>
                <a:lnTo>
                  <a:pt x="61213" y="193039"/>
                </a:lnTo>
                <a:lnTo>
                  <a:pt x="61096" y="215392"/>
                </a:lnTo>
                <a:lnTo>
                  <a:pt x="59245" y="217385"/>
                </a:lnTo>
                <a:lnTo>
                  <a:pt x="56934" y="219113"/>
                </a:lnTo>
                <a:lnTo>
                  <a:pt x="54292" y="220472"/>
                </a:lnTo>
                <a:lnTo>
                  <a:pt x="51562" y="221907"/>
                </a:lnTo>
                <a:lnTo>
                  <a:pt x="48577" y="222631"/>
                </a:lnTo>
                <a:lnTo>
                  <a:pt x="60433" y="222631"/>
                </a:lnTo>
                <a:lnTo>
                  <a:pt x="61468" y="221487"/>
                </a:lnTo>
                <a:lnTo>
                  <a:pt x="67310" y="221487"/>
                </a:lnTo>
                <a:lnTo>
                  <a:pt x="67310" y="193039"/>
                </a:lnTo>
                <a:close/>
              </a:path>
              <a:path w="2650490" h="228600">
                <a:moveTo>
                  <a:pt x="54737" y="164719"/>
                </a:moveTo>
                <a:lnTo>
                  <a:pt x="46062" y="164719"/>
                </a:lnTo>
                <a:lnTo>
                  <a:pt x="44030" y="164973"/>
                </a:lnTo>
                <a:lnTo>
                  <a:pt x="42075" y="165481"/>
                </a:lnTo>
                <a:lnTo>
                  <a:pt x="40195" y="165823"/>
                </a:lnTo>
                <a:lnTo>
                  <a:pt x="38379" y="166408"/>
                </a:lnTo>
                <a:lnTo>
                  <a:pt x="36601" y="167259"/>
                </a:lnTo>
                <a:lnTo>
                  <a:pt x="34988" y="167932"/>
                </a:lnTo>
                <a:lnTo>
                  <a:pt x="29337" y="171450"/>
                </a:lnTo>
                <a:lnTo>
                  <a:pt x="31623" y="176530"/>
                </a:lnTo>
                <a:lnTo>
                  <a:pt x="33426" y="175183"/>
                </a:lnTo>
                <a:lnTo>
                  <a:pt x="35813" y="173786"/>
                </a:lnTo>
                <a:lnTo>
                  <a:pt x="38798" y="172338"/>
                </a:lnTo>
                <a:lnTo>
                  <a:pt x="41452" y="170980"/>
                </a:lnTo>
                <a:lnTo>
                  <a:pt x="44513" y="170307"/>
                </a:lnTo>
                <a:lnTo>
                  <a:pt x="62839" y="170307"/>
                </a:lnTo>
                <a:lnTo>
                  <a:pt x="59626" y="166585"/>
                </a:lnTo>
                <a:lnTo>
                  <a:pt x="54737" y="164719"/>
                </a:lnTo>
                <a:close/>
              </a:path>
              <a:path w="2650490" h="228600">
                <a:moveTo>
                  <a:pt x="90297" y="142112"/>
                </a:moveTo>
                <a:lnTo>
                  <a:pt x="83947" y="142112"/>
                </a:lnTo>
                <a:lnTo>
                  <a:pt x="83947" y="224282"/>
                </a:lnTo>
                <a:lnTo>
                  <a:pt x="99313" y="228219"/>
                </a:lnTo>
                <a:lnTo>
                  <a:pt x="107276" y="228219"/>
                </a:lnTo>
                <a:lnTo>
                  <a:pt x="110921" y="227457"/>
                </a:lnTo>
                <a:lnTo>
                  <a:pt x="114300" y="225933"/>
                </a:lnTo>
                <a:lnTo>
                  <a:pt x="117601" y="224574"/>
                </a:lnTo>
                <a:lnTo>
                  <a:pt x="120341" y="222631"/>
                </a:lnTo>
                <a:lnTo>
                  <a:pt x="100672" y="222631"/>
                </a:lnTo>
                <a:lnTo>
                  <a:pt x="98704" y="222415"/>
                </a:lnTo>
                <a:lnTo>
                  <a:pt x="94424" y="221653"/>
                </a:lnTo>
                <a:lnTo>
                  <a:pt x="92392" y="221068"/>
                </a:lnTo>
                <a:lnTo>
                  <a:pt x="90297" y="220218"/>
                </a:lnTo>
                <a:lnTo>
                  <a:pt x="90297" y="175488"/>
                </a:lnTo>
                <a:lnTo>
                  <a:pt x="96608" y="171958"/>
                </a:lnTo>
                <a:lnTo>
                  <a:pt x="98958" y="171030"/>
                </a:lnTo>
                <a:lnTo>
                  <a:pt x="101473" y="170561"/>
                </a:lnTo>
                <a:lnTo>
                  <a:pt x="121569" y="170561"/>
                </a:lnTo>
                <a:lnTo>
                  <a:pt x="119855" y="169265"/>
                </a:lnTo>
                <a:lnTo>
                  <a:pt x="90170" y="169265"/>
                </a:lnTo>
                <a:lnTo>
                  <a:pt x="90297" y="142112"/>
                </a:lnTo>
                <a:close/>
              </a:path>
              <a:path w="2650490" h="228600">
                <a:moveTo>
                  <a:pt x="121569" y="170561"/>
                </a:moveTo>
                <a:lnTo>
                  <a:pt x="107187" y="170561"/>
                </a:lnTo>
                <a:lnTo>
                  <a:pt x="110261" y="171323"/>
                </a:lnTo>
                <a:lnTo>
                  <a:pt x="113372" y="172847"/>
                </a:lnTo>
                <a:lnTo>
                  <a:pt x="124840" y="190588"/>
                </a:lnTo>
                <a:lnTo>
                  <a:pt x="124840" y="199961"/>
                </a:lnTo>
                <a:lnTo>
                  <a:pt x="107149" y="222631"/>
                </a:lnTo>
                <a:lnTo>
                  <a:pt x="120341" y="222631"/>
                </a:lnTo>
                <a:lnTo>
                  <a:pt x="131190" y="200952"/>
                </a:lnTo>
                <a:lnTo>
                  <a:pt x="131110" y="190588"/>
                </a:lnTo>
                <a:lnTo>
                  <a:pt x="130301" y="186016"/>
                </a:lnTo>
                <a:lnTo>
                  <a:pt x="128524" y="181101"/>
                </a:lnTo>
                <a:lnTo>
                  <a:pt x="126923" y="176364"/>
                </a:lnTo>
                <a:lnTo>
                  <a:pt x="124040" y="172427"/>
                </a:lnTo>
                <a:lnTo>
                  <a:pt x="121569" y="170561"/>
                </a:lnTo>
                <a:close/>
              </a:path>
              <a:path w="2650490" h="228600">
                <a:moveTo>
                  <a:pt x="111163" y="164719"/>
                </a:moveTo>
                <a:lnTo>
                  <a:pt x="102196" y="164719"/>
                </a:lnTo>
                <a:lnTo>
                  <a:pt x="99275" y="165188"/>
                </a:lnTo>
                <a:lnTo>
                  <a:pt x="96647" y="166141"/>
                </a:lnTo>
                <a:lnTo>
                  <a:pt x="94107" y="167005"/>
                </a:lnTo>
                <a:lnTo>
                  <a:pt x="91948" y="168046"/>
                </a:lnTo>
                <a:lnTo>
                  <a:pt x="90170" y="169265"/>
                </a:lnTo>
                <a:lnTo>
                  <a:pt x="119855" y="169265"/>
                </a:lnTo>
                <a:lnTo>
                  <a:pt x="116001" y="166243"/>
                </a:lnTo>
                <a:lnTo>
                  <a:pt x="111163" y="164719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689640" y="4274680"/>
            <a:ext cx="1476375" cy="107950"/>
          </a:xfrm>
          <a:custGeom>
            <a:avLst/>
            <a:gdLst/>
            <a:ahLst/>
            <a:cxnLst/>
            <a:rect l="l" t="t" r="r" b="b"/>
            <a:pathLst>
              <a:path w="1476375" h="107950">
                <a:moveTo>
                  <a:pt x="31457" y="21336"/>
                </a:moveTo>
                <a:lnTo>
                  <a:pt x="21297" y="21336"/>
                </a:lnTo>
                <a:lnTo>
                  <a:pt x="17195" y="22440"/>
                </a:lnTo>
                <a:lnTo>
                  <a:pt x="0" y="57023"/>
                </a:lnTo>
                <a:lnTo>
                  <a:pt x="685" y="61518"/>
                </a:lnTo>
                <a:lnTo>
                  <a:pt x="3479" y="71081"/>
                </a:lnTo>
                <a:lnTo>
                  <a:pt x="6223" y="75399"/>
                </a:lnTo>
                <a:lnTo>
                  <a:pt x="10287" y="79120"/>
                </a:lnTo>
                <a:lnTo>
                  <a:pt x="14350" y="82930"/>
                </a:lnTo>
                <a:lnTo>
                  <a:pt x="19431" y="84836"/>
                </a:lnTo>
                <a:lnTo>
                  <a:pt x="29679" y="84836"/>
                </a:lnTo>
                <a:lnTo>
                  <a:pt x="33743" y="83731"/>
                </a:lnTo>
                <a:lnTo>
                  <a:pt x="41617" y="79413"/>
                </a:lnTo>
                <a:lnTo>
                  <a:pt x="41766" y="79248"/>
                </a:lnTo>
                <a:lnTo>
                  <a:pt x="22402" y="79248"/>
                </a:lnTo>
                <a:lnTo>
                  <a:pt x="19558" y="78486"/>
                </a:lnTo>
                <a:lnTo>
                  <a:pt x="17106" y="76962"/>
                </a:lnTo>
                <a:lnTo>
                  <a:pt x="14846" y="75526"/>
                </a:lnTo>
                <a:lnTo>
                  <a:pt x="12852" y="73494"/>
                </a:lnTo>
                <a:lnTo>
                  <a:pt x="11163" y="70865"/>
                </a:lnTo>
                <a:lnTo>
                  <a:pt x="10312" y="69684"/>
                </a:lnTo>
                <a:lnTo>
                  <a:pt x="6375" y="56134"/>
                </a:lnTo>
                <a:lnTo>
                  <a:pt x="6429" y="49060"/>
                </a:lnTo>
                <a:lnTo>
                  <a:pt x="21132" y="26924"/>
                </a:lnTo>
                <a:lnTo>
                  <a:pt x="40772" y="26924"/>
                </a:lnTo>
                <a:lnTo>
                  <a:pt x="36537" y="23202"/>
                </a:lnTo>
                <a:lnTo>
                  <a:pt x="31457" y="21336"/>
                </a:lnTo>
                <a:close/>
              </a:path>
              <a:path w="1476375" h="107950">
                <a:moveTo>
                  <a:pt x="40772" y="26924"/>
                </a:moveTo>
                <a:lnTo>
                  <a:pt x="28892" y="26924"/>
                </a:lnTo>
                <a:lnTo>
                  <a:pt x="32054" y="27939"/>
                </a:lnTo>
                <a:lnTo>
                  <a:pt x="35102" y="29972"/>
                </a:lnTo>
                <a:lnTo>
                  <a:pt x="38125" y="31838"/>
                </a:lnTo>
                <a:lnTo>
                  <a:pt x="40554" y="34925"/>
                </a:lnTo>
                <a:lnTo>
                  <a:pt x="42291" y="39115"/>
                </a:lnTo>
                <a:lnTo>
                  <a:pt x="44069" y="43179"/>
                </a:lnTo>
                <a:lnTo>
                  <a:pt x="44958" y="47751"/>
                </a:lnTo>
                <a:lnTo>
                  <a:pt x="44958" y="56134"/>
                </a:lnTo>
                <a:lnTo>
                  <a:pt x="30225" y="79248"/>
                </a:lnTo>
                <a:lnTo>
                  <a:pt x="41766" y="79248"/>
                </a:lnTo>
                <a:lnTo>
                  <a:pt x="51308" y="49060"/>
                </a:lnTo>
                <a:lnTo>
                  <a:pt x="50596" y="44615"/>
                </a:lnTo>
                <a:lnTo>
                  <a:pt x="49149" y="39624"/>
                </a:lnTo>
                <a:lnTo>
                  <a:pt x="47713" y="34798"/>
                </a:lnTo>
                <a:lnTo>
                  <a:pt x="44919" y="30568"/>
                </a:lnTo>
                <a:lnTo>
                  <a:pt x="40772" y="26924"/>
                </a:lnTo>
                <a:close/>
              </a:path>
              <a:path w="1476375" h="107950">
                <a:moveTo>
                  <a:pt x="71500" y="22860"/>
                </a:moveTo>
                <a:lnTo>
                  <a:pt x="65912" y="22860"/>
                </a:lnTo>
                <a:lnTo>
                  <a:pt x="65912" y="83438"/>
                </a:lnTo>
                <a:lnTo>
                  <a:pt x="72262" y="83438"/>
                </a:lnTo>
                <a:lnTo>
                  <a:pt x="72262" y="35687"/>
                </a:lnTo>
                <a:lnTo>
                  <a:pt x="74041" y="33909"/>
                </a:lnTo>
                <a:lnTo>
                  <a:pt x="76327" y="32092"/>
                </a:lnTo>
                <a:lnTo>
                  <a:pt x="80868" y="29082"/>
                </a:lnTo>
                <a:lnTo>
                  <a:pt x="72009" y="29082"/>
                </a:lnTo>
                <a:lnTo>
                  <a:pt x="71500" y="22860"/>
                </a:lnTo>
                <a:close/>
              </a:path>
              <a:path w="1476375" h="107950">
                <a:moveTo>
                  <a:pt x="88988" y="21462"/>
                </a:moveTo>
                <a:lnTo>
                  <a:pt x="85267" y="21462"/>
                </a:lnTo>
                <a:lnTo>
                  <a:pt x="83489" y="21843"/>
                </a:lnTo>
                <a:lnTo>
                  <a:pt x="81534" y="22605"/>
                </a:lnTo>
                <a:lnTo>
                  <a:pt x="79679" y="23202"/>
                </a:lnTo>
                <a:lnTo>
                  <a:pt x="77850" y="24218"/>
                </a:lnTo>
                <a:lnTo>
                  <a:pt x="73113" y="28041"/>
                </a:lnTo>
                <a:lnTo>
                  <a:pt x="72517" y="28575"/>
                </a:lnTo>
                <a:lnTo>
                  <a:pt x="72009" y="29082"/>
                </a:lnTo>
                <a:lnTo>
                  <a:pt x="80868" y="29082"/>
                </a:lnTo>
                <a:lnTo>
                  <a:pt x="81838" y="28448"/>
                </a:lnTo>
                <a:lnTo>
                  <a:pt x="84632" y="27559"/>
                </a:lnTo>
                <a:lnTo>
                  <a:pt x="92966" y="27559"/>
                </a:lnTo>
                <a:lnTo>
                  <a:pt x="93725" y="22351"/>
                </a:lnTo>
                <a:lnTo>
                  <a:pt x="91274" y="21755"/>
                </a:lnTo>
                <a:lnTo>
                  <a:pt x="88988" y="21462"/>
                </a:lnTo>
                <a:close/>
              </a:path>
              <a:path w="1476375" h="107950">
                <a:moveTo>
                  <a:pt x="92966" y="27559"/>
                </a:moveTo>
                <a:lnTo>
                  <a:pt x="89535" y="27559"/>
                </a:lnTo>
                <a:lnTo>
                  <a:pt x="91312" y="27851"/>
                </a:lnTo>
                <a:lnTo>
                  <a:pt x="92837" y="28448"/>
                </a:lnTo>
                <a:lnTo>
                  <a:pt x="92966" y="27559"/>
                </a:lnTo>
                <a:close/>
              </a:path>
              <a:path w="1476375" h="107950">
                <a:moveTo>
                  <a:pt x="137528" y="26924"/>
                </a:moveTo>
                <a:lnTo>
                  <a:pt x="127127" y="26924"/>
                </a:lnTo>
                <a:lnTo>
                  <a:pt x="130517" y="28232"/>
                </a:lnTo>
                <a:lnTo>
                  <a:pt x="132829" y="30861"/>
                </a:lnTo>
                <a:lnTo>
                  <a:pt x="134874" y="33235"/>
                </a:lnTo>
                <a:lnTo>
                  <a:pt x="135890" y="36829"/>
                </a:lnTo>
                <a:lnTo>
                  <a:pt x="135890" y="44068"/>
                </a:lnTo>
                <a:lnTo>
                  <a:pt x="131445" y="44157"/>
                </a:lnTo>
                <a:lnTo>
                  <a:pt x="126453" y="44665"/>
                </a:lnTo>
                <a:lnTo>
                  <a:pt x="115277" y="46520"/>
                </a:lnTo>
                <a:lnTo>
                  <a:pt x="110413" y="48767"/>
                </a:lnTo>
                <a:lnTo>
                  <a:pt x="102158" y="55879"/>
                </a:lnTo>
                <a:lnTo>
                  <a:pt x="100075" y="60617"/>
                </a:lnTo>
                <a:lnTo>
                  <a:pt x="100151" y="69811"/>
                </a:lnTo>
                <a:lnTo>
                  <a:pt x="100584" y="72009"/>
                </a:lnTo>
                <a:lnTo>
                  <a:pt x="101600" y="74294"/>
                </a:lnTo>
                <a:lnTo>
                  <a:pt x="102450" y="76415"/>
                </a:lnTo>
                <a:lnTo>
                  <a:pt x="116484" y="84836"/>
                </a:lnTo>
                <a:lnTo>
                  <a:pt x="123190" y="84836"/>
                </a:lnTo>
                <a:lnTo>
                  <a:pt x="126542" y="84162"/>
                </a:lnTo>
                <a:lnTo>
                  <a:pt x="129359" y="82765"/>
                </a:lnTo>
                <a:lnTo>
                  <a:pt x="132143" y="81534"/>
                </a:lnTo>
                <a:lnTo>
                  <a:pt x="134454" y="79971"/>
                </a:lnTo>
                <a:lnTo>
                  <a:pt x="135109" y="79248"/>
                </a:lnTo>
                <a:lnTo>
                  <a:pt x="118135" y="79248"/>
                </a:lnTo>
                <a:lnTo>
                  <a:pt x="116255" y="78955"/>
                </a:lnTo>
                <a:lnTo>
                  <a:pt x="114363" y="78359"/>
                </a:lnTo>
                <a:lnTo>
                  <a:pt x="112318" y="77685"/>
                </a:lnTo>
                <a:lnTo>
                  <a:pt x="110490" y="76326"/>
                </a:lnTo>
                <a:lnTo>
                  <a:pt x="108864" y="74294"/>
                </a:lnTo>
                <a:lnTo>
                  <a:pt x="107238" y="72351"/>
                </a:lnTo>
                <a:lnTo>
                  <a:pt x="106425" y="69811"/>
                </a:lnTo>
                <a:lnTo>
                  <a:pt x="106425" y="63118"/>
                </a:lnTo>
                <a:lnTo>
                  <a:pt x="135890" y="49656"/>
                </a:lnTo>
                <a:lnTo>
                  <a:pt x="141986" y="49656"/>
                </a:lnTo>
                <a:lnTo>
                  <a:pt x="141986" y="35140"/>
                </a:lnTo>
                <a:lnTo>
                  <a:pt x="140512" y="30225"/>
                </a:lnTo>
                <a:lnTo>
                  <a:pt x="137528" y="26924"/>
                </a:lnTo>
                <a:close/>
              </a:path>
              <a:path w="1476375" h="107950">
                <a:moveTo>
                  <a:pt x="141986" y="78104"/>
                </a:moveTo>
                <a:lnTo>
                  <a:pt x="136144" y="78104"/>
                </a:lnTo>
                <a:lnTo>
                  <a:pt x="136525" y="83438"/>
                </a:lnTo>
                <a:lnTo>
                  <a:pt x="141986" y="83438"/>
                </a:lnTo>
                <a:lnTo>
                  <a:pt x="141986" y="78104"/>
                </a:lnTo>
                <a:close/>
              </a:path>
              <a:path w="1476375" h="107950">
                <a:moveTo>
                  <a:pt x="141986" y="49656"/>
                </a:moveTo>
                <a:lnTo>
                  <a:pt x="135890" y="49656"/>
                </a:lnTo>
                <a:lnTo>
                  <a:pt x="135772" y="72009"/>
                </a:lnTo>
                <a:lnTo>
                  <a:pt x="133921" y="74002"/>
                </a:lnTo>
                <a:lnTo>
                  <a:pt x="131610" y="75730"/>
                </a:lnTo>
                <a:lnTo>
                  <a:pt x="128968" y="77088"/>
                </a:lnTo>
                <a:lnTo>
                  <a:pt x="126237" y="78524"/>
                </a:lnTo>
                <a:lnTo>
                  <a:pt x="123253" y="79248"/>
                </a:lnTo>
                <a:lnTo>
                  <a:pt x="135109" y="79248"/>
                </a:lnTo>
                <a:lnTo>
                  <a:pt x="136144" y="78104"/>
                </a:lnTo>
                <a:lnTo>
                  <a:pt x="141986" y="78104"/>
                </a:lnTo>
                <a:lnTo>
                  <a:pt x="141986" y="49656"/>
                </a:lnTo>
                <a:close/>
              </a:path>
              <a:path w="1476375" h="107950">
                <a:moveTo>
                  <a:pt x="129412" y="21336"/>
                </a:moveTo>
                <a:lnTo>
                  <a:pt x="120738" y="21336"/>
                </a:lnTo>
                <a:lnTo>
                  <a:pt x="118706" y="21589"/>
                </a:lnTo>
                <a:lnTo>
                  <a:pt x="116763" y="22098"/>
                </a:lnTo>
                <a:lnTo>
                  <a:pt x="114871" y="22440"/>
                </a:lnTo>
                <a:lnTo>
                  <a:pt x="113055" y="23025"/>
                </a:lnTo>
                <a:lnTo>
                  <a:pt x="111277" y="23875"/>
                </a:lnTo>
                <a:lnTo>
                  <a:pt x="109664" y="24549"/>
                </a:lnTo>
                <a:lnTo>
                  <a:pt x="104012" y="28066"/>
                </a:lnTo>
                <a:lnTo>
                  <a:pt x="106299" y="33147"/>
                </a:lnTo>
                <a:lnTo>
                  <a:pt x="108102" y="31800"/>
                </a:lnTo>
                <a:lnTo>
                  <a:pt x="110490" y="30403"/>
                </a:lnTo>
                <a:lnTo>
                  <a:pt x="113474" y="28955"/>
                </a:lnTo>
                <a:lnTo>
                  <a:pt x="116128" y="27597"/>
                </a:lnTo>
                <a:lnTo>
                  <a:pt x="119189" y="26924"/>
                </a:lnTo>
                <a:lnTo>
                  <a:pt x="137528" y="26924"/>
                </a:lnTo>
                <a:lnTo>
                  <a:pt x="134302" y="23202"/>
                </a:lnTo>
                <a:lnTo>
                  <a:pt x="129412" y="21336"/>
                </a:lnTo>
                <a:close/>
              </a:path>
              <a:path w="1476375" h="107950">
                <a:moveTo>
                  <a:pt x="168783" y="28448"/>
                </a:moveTo>
                <a:lnTo>
                  <a:pt x="162433" y="28448"/>
                </a:lnTo>
                <a:lnTo>
                  <a:pt x="162433" y="74002"/>
                </a:lnTo>
                <a:lnTo>
                  <a:pt x="162757" y="75984"/>
                </a:lnTo>
                <a:lnTo>
                  <a:pt x="162870" y="76453"/>
                </a:lnTo>
                <a:lnTo>
                  <a:pt x="163805" y="78612"/>
                </a:lnTo>
                <a:lnTo>
                  <a:pt x="164553" y="80479"/>
                </a:lnTo>
                <a:lnTo>
                  <a:pt x="165925" y="82168"/>
                </a:lnTo>
                <a:lnTo>
                  <a:pt x="167754" y="83185"/>
                </a:lnTo>
                <a:lnTo>
                  <a:pt x="169633" y="84289"/>
                </a:lnTo>
                <a:lnTo>
                  <a:pt x="171919" y="84836"/>
                </a:lnTo>
                <a:lnTo>
                  <a:pt x="177596" y="84836"/>
                </a:lnTo>
                <a:lnTo>
                  <a:pt x="179882" y="84454"/>
                </a:lnTo>
                <a:lnTo>
                  <a:pt x="181483" y="83692"/>
                </a:lnTo>
                <a:lnTo>
                  <a:pt x="183007" y="83019"/>
                </a:lnTo>
                <a:lnTo>
                  <a:pt x="184404" y="82168"/>
                </a:lnTo>
                <a:lnTo>
                  <a:pt x="185674" y="81152"/>
                </a:lnTo>
                <a:lnTo>
                  <a:pt x="184644" y="79248"/>
                </a:lnTo>
                <a:lnTo>
                  <a:pt x="173570" y="79248"/>
                </a:lnTo>
                <a:lnTo>
                  <a:pt x="171831" y="78612"/>
                </a:lnTo>
                <a:lnTo>
                  <a:pt x="170561" y="77342"/>
                </a:lnTo>
                <a:lnTo>
                  <a:pt x="169379" y="75984"/>
                </a:lnTo>
                <a:lnTo>
                  <a:pt x="168850" y="74002"/>
                </a:lnTo>
                <a:lnTo>
                  <a:pt x="168783" y="28448"/>
                </a:lnTo>
                <a:close/>
              </a:path>
              <a:path w="1476375" h="107950">
                <a:moveTo>
                  <a:pt x="183134" y="76453"/>
                </a:moveTo>
                <a:lnTo>
                  <a:pt x="180174" y="78320"/>
                </a:lnTo>
                <a:lnTo>
                  <a:pt x="177723" y="79248"/>
                </a:lnTo>
                <a:lnTo>
                  <a:pt x="184644" y="79248"/>
                </a:lnTo>
                <a:lnTo>
                  <a:pt x="183134" y="76453"/>
                </a:lnTo>
                <a:close/>
              </a:path>
              <a:path w="1476375" h="107950">
                <a:moveTo>
                  <a:pt x="183908" y="22860"/>
                </a:moveTo>
                <a:lnTo>
                  <a:pt x="152527" y="22860"/>
                </a:lnTo>
                <a:lnTo>
                  <a:pt x="152527" y="28448"/>
                </a:lnTo>
                <a:lnTo>
                  <a:pt x="183908" y="28448"/>
                </a:lnTo>
                <a:lnTo>
                  <a:pt x="183908" y="22860"/>
                </a:lnTo>
                <a:close/>
              </a:path>
              <a:path w="1476375" h="107950">
                <a:moveTo>
                  <a:pt x="168783" y="6730"/>
                </a:moveTo>
                <a:lnTo>
                  <a:pt x="162433" y="6730"/>
                </a:lnTo>
                <a:lnTo>
                  <a:pt x="162433" y="22860"/>
                </a:lnTo>
                <a:lnTo>
                  <a:pt x="168783" y="22860"/>
                </a:lnTo>
                <a:lnTo>
                  <a:pt x="168783" y="6730"/>
                </a:lnTo>
                <a:close/>
              </a:path>
              <a:path w="1476375" h="107950">
                <a:moveTo>
                  <a:pt x="224243" y="21336"/>
                </a:moveTo>
                <a:lnTo>
                  <a:pt x="214083" y="21336"/>
                </a:lnTo>
                <a:lnTo>
                  <a:pt x="209981" y="22440"/>
                </a:lnTo>
                <a:lnTo>
                  <a:pt x="192786" y="57023"/>
                </a:lnTo>
                <a:lnTo>
                  <a:pt x="193471" y="61518"/>
                </a:lnTo>
                <a:lnTo>
                  <a:pt x="196265" y="71081"/>
                </a:lnTo>
                <a:lnTo>
                  <a:pt x="199009" y="75399"/>
                </a:lnTo>
                <a:lnTo>
                  <a:pt x="203085" y="79120"/>
                </a:lnTo>
                <a:lnTo>
                  <a:pt x="207137" y="82930"/>
                </a:lnTo>
                <a:lnTo>
                  <a:pt x="212229" y="84836"/>
                </a:lnTo>
                <a:lnTo>
                  <a:pt x="222465" y="84836"/>
                </a:lnTo>
                <a:lnTo>
                  <a:pt x="226529" y="83731"/>
                </a:lnTo>
                <a:lnTo>
                  <a:pt x="234403" y="79413"/>
                </a:lnTo>
                <a:lnTo>
                  <a:pt x="234552" y="79248"/>
                </a:lnTo>
                <a:lnTo>
                  <a:pt x="215188" y="79248"/>
                </a:lnTo>
                <a:lnTo>
                  <a:pt x="212344" y="78486"/>
                </a:lnTo>
                <a:lnTo>
                  <a:pt x="209892" y="76962"/>
                </a:lnTo>
                <a:lnTo>
                  <a:pt x="207632" y="75526"/>
                </a:lnTo>
                <a:lnTo>
                  <a:pt x="205638" y="73494"/>
                </a:lnTo>
                <a:lnTo>
                  <a:pt x="203949" y="70865"/>
                </a:lnTo>
                <a:lnTo>
                  <a:pt x="203098" y="69684"/>
                </a:lnTo>
                <a:lnTo>
                  <a:pt x="199161" y="56134"/>
                </a:lnTo>
                <a:lnTo>
                  <a:pt x="199215" y="49060"/>
                </a:lnTo>
                <a:lnTo>
                  <a:pt x="213918" y="26924"/>
                </a:lnTo>
                <a:lnTo>
                  <a:pt x="233558" y="26924"/>
                </a:lnTo>
                <a:lnTo>
                  <a:pt x="229323" y="23202"/>
                </a:lnTo>
                <a:lnTo>
                  <a:pt x="224243" y="21336"/>
                </a:lnTo>
                <a:close/>
              </a:path>
              <a:path w="1476375" h="107950">
                <a:moveTo>
                  <a:pt x="233558" y="26924"/>
                </a:moveTo>
                <a:lnTo>
                  <a:pt x="221678" y="26924"/>
                </a:lnTo>
                <a:lnTo>
                  <a:pt x="224840" y="27939"/>
                </a:lnTo>
                <a:lnTo>
                  <a:pt x="227888" y="29972"/>
                </a:lnTo>
                <a:lnTo>
                  <a:pt x="230911" y="31838"/>
                </a:lnTo>
                <a:lnTo>
                  <a:pt x="233340" y="34925"/>
                </a:lnTo>
                <a:lnTo>
                  <a:pt x="235089" y="39115"/>
                </a:lnTo>
                <a:lnTo>
                  <a:pt x="236867" y="43179"/>
                </a:lnTo>
                <a:lnTo>
                  <a:pt x="237744" y="47751"/>
                </a:lnTo>
                <a:lnTo>
                  <a:pt x="237744" y="56134"/>
                </a:lnTo>
                <a:lnTo>
                  <a:pt x="223012" y="79248"/>
                </a:lnTo>
                <a:lnTo>
                  <a:pt x="234552" y="79248"/>
                </a:lnTo>
                <a:lnTo>
                  <a:pt x="237667" y="75780"/>
                </a:lnTo>
                <a:lnTo>
                  <a:pt x="242844" y="65493"/>
                </a:lnTo>
                <a:lnTo>
                  <a:pt x="244058" y="59816"/>
                </a:lnTo>
                <a:lnTo>
                  <a:pt x="244094" y="49060"/>
                </a:lnTo>
                <a:lnTo>
                  <a:pt x="243382" y="44615"/>
                </a:lnTo>
                <a:lnTo>
                  <a:pt x="241947" y="39624"/>
                </a:lnTo>
                <a:lnTo>
                  <a:pt x="240499" y="34798"/>
                </a:lnTo>
                <a:lnTo>
                  <a:pt x="237705" y="30568"/>
                </a:lnTo>
                <a:lnTo>
                  <a:pt x="233558" y="26924"/>
                </a:lnTo>
                <a:close/>
              </a:path>
              <a:path w="1476375" h="107950">
                <a:moveTo>
                  <a:pt x="264287" y="22860"/>
                </a:moveTo>
                <a:lnTo>
                  <a:pt x="258699" y="22860"/>
                </a:lnTo>
                <a:lnTo>
                  <a:pt x="258699" y="83438"/>
                </a:lnTo>
                <a:lnTo>
                  <a:pt x="265049" y="83438"/>
                </a:lnTo>
                <a:lnTo>
                  <a:pt x="265049" y="35687"/>
                </a:lnTo>
                <a:lnTo>
                  <a:pt x="266827" y="33909"/>
                </a:lnTo>
                <a:lnTo>
                  <a:pt x="269113" y="32092"/>
                </a:lnTo>
                <a:lnTo>
                  <a:pt x="273654" y="29082"/>
                </a:lnTo>
                <a:lnTo>
                  <a:pt x="264807" y="29082"/>
                </a:lnTo>
                <a:lnTo>
                  <a:pt x="264287" y="22860"/>
                </a:lnTo>
                <a:close/>
              </a:path>
              <a:path w="1476375" h="107950">
                <a:moveTo>
                  <a:pt x="281774" y="21462"/>
                </a:moveTo>
                <a:lnTo>
                  <a:pt x="278053" y="21462"/>
                </a:lnTo>
                <a:lnTo>
                  <a:pt x="276275" y="21843"/>
                </a:lnTo>
                <a:lnTo>
                  <a:pt x="274320" y="22605"/>
                </a:lnTo>
                <a:lnTo>
                  <a:pt x="272465" y="23202"/>
                </a:lnTo>
                <a:lnTo>
                  <a:pt x="270637" y="24218"/>
                </a:lnTo>
                <a:lnTo>
                  <a:pt x="265899" y="28041"/>
                </a:lnTo>
                <a:lnTo>
                  <a:pt x="265303" y="28575"/>
                </a:lnTo>
                <a:lnTo>
                  <a:pt x="264807" y="29082"/>
                </a:lnTo>
                <a:lnTo>
                  <a:pt x="273654" y="29082"/>
                </a:lnTo>
                <a:lnTo>
                  <a:pt x="274624" y="28448"/>
                </a:lnTo>
                <a:lnTo>
                  <a:pt x="277418" y="27559"/>
                </a:lnTo>
                <a:lnTo>
                  <a:pt x="285752" y="27559"/>
                </a:lnTo>
                <a:lnTo>
                  <a:pt x="286512" y="22351"/>
                </a:lnTo>
                <a:lnTo>
                  <a:pt x="284060" y="21755"/>
                </a:lnTo>
                <a:lnTo>
                  <a:pt x="281774" y="21462"/>
                </a:lnTo>
                <a:close/>
              </a:path>
              <a:path w="1476375" h="107950">
                <a:moveTo>
                  <a:pt x="285752" y="27559"/>
                </a:moveTo>
                <a:lnTo>
                  <a:pt x="282321" y="27559"/>
                </a:lnTo>
                <a:lnTo>
                  <a:pt x="284099" y="27851"/>
                </a:lnTo>
                <a:lnTo>
                  <a:pt x="285623" y="28448"/>
                </a:lnTo>
                <a:lnTo>
                  <a:pt x="285752" y="27559"/>
                </a:lnTo>
                <a:close/>
              </a:path>
              <a:path w="1476375" h="107950">
                <a:moveTo>
                  <a:pt x="302133" y="22860"/>
                </a:moveTo>
                <a:lnTo>
                  <a:pt x="295783" y="22860"/>
                </a:lnTo>
                <a:lnTo>
                  <a:pt x="295783" y="83438"/>
                </a:lnTo>
                <a:lnTo>
                  <a:pt x="302133" y="83438"/>
                </a:lnTo>
                <a:lnTo>
                  <a:pt x="302133" y="22860"/>
                </a:lnTo>
                <a:close/>
              </a:path>
              <a:path w="1476375" h="107950">
                <a:moveTo>
                  <a:pt x="300100" y="0"/>
                </a:moveTo>
                <a:lnTo>
                  <a:pt x="297561" y="0"/>
                </a:lnTo>
                <a:lnTo>
                  <a:pt x="296468" y="469"/>
                </a:lnTo>
                <a:lnTo>
                  <a:pt x="294690" y="2247"/>
                </a:lnTo>
                <a:lnTo>
                  <a:pt x="294259" y="3428"/>
                </a:lnTo>
                <a:lnTo>
                  <a:pt x="294291" y="6654"/>
                </a:lnTo>
                <a:lnTo>
                  <a:pt x="294728" y="7835"/>
                </a:lnTo>
                <a:lnTo>
                  <a:pt x="296506" y="9613"/>
                </a:lnTo>
                <a:lnTo>
                  <a:pt x="297561" y="10032"/>
                </a:lnTo>
                <a:lnTo>
                  <a:pt x="300189" y="10032"/>
                </a:lnTo>
                <a:lnTo>
                  <a:pt x="301294" y="9613"/>
                </a:lnTo>
                <a:lnTo>
                  <a:pt x="302983" y="7912"/>
                </a:lnTo>
                <a:lnTo>
                  <a:pt x="303403" y="6654"/>
                </a:lnTo>
                <a:lnTo>
                  <a:pt x="303403" y="3428"/>
                </a:lnTo>
                <a:lnTo>
                  <a:pt x="302945" y="2197"/>
                </a:lnTo>
                <a:lnTo>
                  <a:pt x="301167" y="419"/>
                </a:lnTo>
                <a:lnTo>
                  <a:pt x="300100" y="0"/>
                </a:lnTo>
                <a:close/>
              </a:path>
              <a:path w="1476375" h="107950">
                <a:moveTo>
                  <a:pt x="347395" y="21336"/>
                </a:moveTo>
                <a:lnTo>
                  <a:pt x="338162" y="21336"/>
                </a:lnTo>
                <a:lnTo>
                  <a:pt x="334391" y="22313"/>
                </a:lnTo>
                <a:lnTo>
                  <a:pt x="316738" y="45808"/>
                </a:lnTo>
                <a:lnTo>
                  <a:pt x="316738" y="63080"/>
                </a:lnTo>
                <a:lnTo>
                  <a:pt x="319074" y="70865"/>
                </a:lnTo>
                <a:lnTo>
                  <a:pt x="323723" y="76453"/>
                </a:lnTo>
                <a:lnTo>
                  <a:pt x="328295" y="82041"/>
                </a:lnTo>
                <a:lnTo>
                  <a:pt x="334822" y="84836"/>
                </a:lnTo>
                <a:lnTo>
                  <a:pt x="345998" y="84836"/>
                </a:lnTo>
                <a:lnTo>
                  <a:pt x="348957" y="84366"/>
                </a:lnTo>
                <a:lnTo>
                  <a:pt x="352171" y="83438"/>
                </a:lnTo>
                <a:lnTo>
                  <a:pt x="354965" y="82676"/>
                </a:lnTo>
                <a:lnTo>
                  <a:pt x="357301" y="81749"/>
                </a:lnTo>
                <a:lnTo>
                  <a:pt x="360680" y="79717"/>
                </a:lnTo>
                <a:lnTo>
                  <a:pt x="361275" y="79248"/>
                </a:lnTo>
                <a:lnTo>
                  <a:pt x="336727" y="79248"/>
                </a:lnTo>
                <a:lnTo>
                  <a:pt x="331647" y="76835"/>
                </a:lnTo>
                <a:lnTo>
                  <a:pt x="324789" y="67348"/>
                </a:lnTo>
                <a:lnTo>
                  <a:pt x="323088" y="60705"/>
                </a:lnTo>
                <a:lnTo>
                  <a:pt x="323088" y="52069"/>
                </a:lnTo>
                <a:lnTo>
                  <a:pt x="365760" y="52069"/>
                </a:lnTo>
                <a:lnTo>
                  <a:pt x="365594" y="47409"/>
                </a:lnTo>
                <a:lnTo>
                  <a:pt x="365442" y="46481"/>
                </a:lnTo>
                <a:lnTo>
                  <a:pt x="323596" y="46481"/>
                </a:lnTo>
                <a:lnTo>
                  <a:pt x="324446" y="39712"/>
                </a:lnTo>
                <a:lnTo>
                  <a:pt x="326567" y="34709"/>
                </a:lnTo>
                <a:lnTo>
                  <a:pt x="333171" y="28448"/>
                </a:lnTo>
                <a:lnTo>
                  <a:pt x="337070" y="26924"/>
                </a:lnTo>
                <a:lnTo>
                  <a:pt x="356744" y="26924"/>
                </a:lnTo>
                <a:lnTo>
                  <a:pt x="352132" y="22948"/>
                </a:lnTo>
                <a:lnTo>
                  <a:pt x="347395" y="21336"/>
                </a:lnTo>
                <a:close/>
              </a:path>
              <a:path w="1476375" h="107950">
                <a:moveTo>
                  <a:pt x="361569" y="71500"/>
                </a:moveTo>
                <a:lnTo>
                  <a:pt x="356666" y="76669"/>
                </a:lnTo>
                <a:lnTo>
                  <a:pt x="350608" y="79248"/>
                </a:lnTo>
                <a:lnTo>
                  <a:pt x="361275" y="79248"/>
                </a:lnTo>
                <a:lnTo>
                  <a:pt x="362127" y="78574"/>
                </a:lnTo>
                <a:lnTo>
                  <a:pt x="363474" y="77215"/>
                </a:lnTo>
                <a:lnTo>
                  <a:pt x="361569" y="71500"/>
                </a:lnTo>
                <a:close/>
              </a:path>
              <a:path w="1476375" h="107950">
                <a:moveTo>
                  <a:pt x="356744" y="26924"/>
                </a:moveTo>
                <a:lnTo>
                  <a:pt x="343662" y="26924"/>
                </a:lnTo>
                <a:lnTo>
                  <a:pt x="345948" y="27431"/>
                </a:lnTo>
                <a:lnTo>
                  <a:pt x="348500" y="28448"/>
                </a:lnTo>
                <a:lnTo>
                  <a:pt x="350951" y="29463"/>
                </a:lnTo>
                <a:lnTo>
                  <a:pt x="353187" y="31584"/>
                </a:lnTo>
                <a:lnTo>
                  <a:pt x="355219" y="34798"/>
                </a:lnTo>
                <a:lnTo>
                  <a:pt x="357250" y="37934"/>
                </a:lnTo>
                <a:lnTo>
                  <a:pt x="358394" y="41821"/>
                </a:lnTo>
                <a:lnTo>
                  <a:pt x="358648" y="46481"/>
                </a:lnTo>
                <a:lnTo>
                  <a:pt x="365442" y="46481"/>
                </a:lnTo>
                <a:lnTo>
                  <a:pt x="364832" y="42760"/>
                </a:lnTo>
                <a:lnTo>
                  <a:pt x="362038" y="33274"/>
                </a:lnTo>
                <a:lnTo>
                  <a:pt x="359498" y="29298"/>
                </a:lnTo>
                <a:lnTo>
                  <a:pt x="356744" y="26924"/>
                </a:lnTo>
                <a:close/>
              </a:path>
              <a:path w="1476375" h="107950">
                <a:moveTo>
                  <a:pt x="377825" y="72516"/>
                </a:moveTo>
                <a:lnTo>
                  <a:pt x="375626" y="77724"/>
                </a:lnTo>
                <a:lnTo>
                  <a:pt x="375500" y="78320"/>
                </a:lnTo>
                <a:lnTo>
                  <a:pt x="376770" y="79590"/>
                </a:lnTo>
                <a:lnTo>
                  <a:pt x="378968" y="81025"/>
                </a:lnTo>
                <a:lnTo>
                  <a:pt x="385076" y="84074"/>
                </a:lnTo>
                <a:lnTo>
                  <a:pt x="389089" y="84836"/>
                </a:lnTo>
                <a:lnTo>
                  <a:pt x="396875" y="84836"/>
                </a:lnTo>
                <a:lnTo>
                  <a:pt x="399846" y="84327"/>
                </a:lnTo>
                <a:lnTo>
                  <a:pt x="402971" y="83312"/>
                </a:lnTo>
                <a:lnTo>
                  <a:pt x="405942" y="82461"/>
                </a:lnTo>
                <a:lnTo>
                  <a:pt x="408520" y="80606"/>
                </a:lnTo>
                <a:lnTo>
                  <a:pt x="409556" y="79248"/>
                </a:lnTo>
                <a:lnTo>
                  <a:pt x="390271" y="79248"/>
                </a:lnTo>
                <a:lnTo>
                  <a:pt x="386969" y="78486"/>
                </a:lnTo>
                <a:lnTo>
                  <a:pt x="381381" y="75437"/>
                </a:lnTo>
                <a:lnTo>
                  <a:pt x="379272" y="73952"/>
                </a:lnTo>
                <a:lnTo>
                  <a:pt x="377825" y="72516"/>
                </a:lnTo>
                <a:close/>
              </a:path>
              <a:path w="1476375" h="107950">
                <a:moveTo>
                  <a:pt x="399288" y="21336"/>
                </a:moveTo>
                <a:lnTo>
                  <a:pt x="391934" y="21336"/>
                </a:lnTo>
                <a:lnTo>
                  <a:pt x="389051" y="21882"/>
                </a:lnTo>
                <a:lnTo>
                  <a:pt x="386334" y="22987"/>
                </a:lnTo>
                <a:lnTo>
                  <a:pt x="383540" y="24002"/>
                </a:lnTo>
                <a:lnTo>
                  <a:pt x="381254" y="25653"/>
                </a:lnTo>
                <a:lnTo>
                  <a:pt x="377698" y="30225"/>
                </a:lnTo>
                <a:lnTo>
                  <a:pt x="376809" y="32981"/>
                </a:lnTo>
                <a:lnTo>
                  <a:pt x="376809" y="40512"/>
                </a:lnTo>
                <a:lnTo>
                  <a:pt x="397941" y="55079"/>
                </a:lnTo>
                <a:lnTo>
                  <a:pt x="401967" y="57276"/>
                </a:lnTo>
                <a:lnTo>
                  <a:pt x="406450" y="61760"/>
                </a:lnTo>
                <a:lnTo>
                  <a:pt x="407543" y="64642"/>
                </a:lnTo>
                <a:lnTo>
                  <a:pt x="407543" y="71843"/>
                </a:lnTo>
                <a:lnTo>
                  <a:pt x="406361" y="74587"/>
                </a:lnTo>
                <a:lnTo>
                  <a:pt x="403987" y="76453"/>
                </a:lnTo>
                <a:lnTo>
                  <a:pt x="401789" y="78320"/>
                </a:lnTo>
                <a:lnTo>
                  <a:pt x="398487" y="79248"/>
                </a:lnTo>
                <a:lnTo>
                  <a:pt x="409556" y="79248"/>
                </a:lnTo>
                <a:lnTo>
                  <a:pt x="410718" y="77724"/>
                </a:lnTo>
                <a:lnTo>
                  <a:pt x="412838" y="75095"/>
                </a:lnTo>
                <a:lnTo>
                  <a:pt x="413864" y="71843"/>
                </a:lnTo>
                <a:lnTo>
                  <a:pt x="413893" y="62522"/>
                </a:lnTo>
                <a:lnTo>
                  <a:pt x="412546" y="58458"/>
                </a:lnTo>
                <a:lnTo>
                  <a:pt x="391934" y="46354"/>
                </a:lnTo>
                <a:lnTo>
                  <a:pt x="388073" y="44488"/>
                </a:lnTo>
                <a:lnTo>
                  <a:pt x="386207" y="42799"/>
                </a:lnTo>
                <a:lnTo>
                  <a:pt x="384175" y="41109"/>
                </a:lnTo>
                <a:lnTo>
                  <a:pt x="383159" y="38773"/>
                </a:lnTo>
                <a:lnTo>
                  <a:pt x="383214" y="32981"/>
                </a:lnTo>
                <a:lnTo>
                  <a:pt x="384098" y="30949"/>
                </a:lnTo>
                <a:lnTo>
                  <a:pt x="387908" y="27647"/>
                </a:lnTo>
                <a:lnTo>
                  <a:pt x="390740" y="26797"/>
                </a:lnTo>
                <a:lnTo>
                  <a:pt x="411607" y="26797"/>
                </a:lnTo>
                <a:lnTo>
                  <a:pt x="411480" y="26669"/>
                </a:lnTo>
                <a:lnTo>
                  <a:pt x="409117" y="25057"/>
                </a:lnTo>
                <a:lnTo>
                  <a:pt x="403021" y="22098"/>
                </a:lnTo>
                <a:lnTo>
                  <a:pt x="399288" y="21336"/>
                </a:lnTo>
                <a:close/>
              </a:path>
              <a:path w="1476375" h="107950">
                <a:moveTo>
                  <a:pt x="411607" y="26797"/>
                </a:moveTo>
                <a:lnTo>
                  <a:pt x="397598" y="26797"/>
                </a:lnTo>
                <a:lnTo>
                  <a:pt x="400481" y="27393"/>
                </a:lnTo>
                <a:lnTo>
                  <a:pt x="403098" y="28575"/>
                </a:lnTo>
                <a:lnTo>
                  <a:pt x="410591" y="33400"/>
                </a:lnTo>
                <a:lnTo>
                  <a:pt x="413258" y="28448"/>
                </a:lnTo>
                <a:lnTo>
                  <a:pt x="411607" y="26797"/>
                </a:lnTo>
                <a:close/>
              </a:path>
              <a:path w="1476375" h="107950">
                <a:moveTo>
                  <a:pt x="429945" y="73278"/>
                </a:moveTo>
                <a:lnTo>
                  <a:pt x="426389" y="73278"/>
                </a:lnTo>
                <a:lnTo>
                  <a:pt x="425119" y="73787"/>
                </a:lnTo>
                <a:lnTo>
                  <a:pt x="424180" y="74802"/>
                </a:lnTo>
                <a:lnTo>
                  <a:pt x="423252" y="75907"/>
                </a:lnTo>
                <a:lnTo>
                  <a:pt x="422783" y="77215"/>
                </a:lnTo>
                <a:lnTo>
                  <a:pt x="422783" y="80429"/>
                </a:lnTo>
                <a:lnTo>
                  <a:pt x="423341" y="81826"/>
                </a:lnTo>
                <a:lnTo>
                  <a:pt x="424434" y="82930"/>
                </a:lnTo>
                <a:lnTo>
                  <a:pt x="425450" y="84035"/>
                </a:lnTo>
                <a:lnTo>
                  <a:pt x="426720" y="84581"/>
                </a:lnTo>
                <a:lnTo>
                  <a:pt x="428244" y="84581"/>
                </a:lnTo>
                <a:lnTo>
                  <a:pt x="428078" y="86017"/>
                </a:lnTo>
                <a:lnTo>
                  <a:pt x="427443" y="87502"/>
                </a:lnTo>
                <a:lnTo>
                  <a:pt x="426339" y="89026"/>
                </a:lnTo>
                <a:lnTo>
                  <a:pt x="425323" y="90550"/>
                </a:lnTo>
                <a:lnTo>
                  <a:pt x="424268" y="91859"/>
                </a:lnTo>
                <a:lnTo>
                  <a:pt x="423164" y="92963"/>
                </a:lnTo>
                <a:lnTo>
                  <a:pt x="425323" y="95757"/>
                </a:lnTo>
                <a:lnTo>
                  <a:pt x="427609" y="93814"/>
                </a:lnTo>
                <a:lnTo>
                  <a:pt x="429564" y="91528"/>
                </a:lnTo>
                <a:lnTo>
                  <a:pt x="432866" y="86194"/>
                </a:lnTo>
                <a:lnTo>
                  <a:pt x="433705" y="83350"/>
                </a:lnTo>
                <a:lnTo>
                  <a:pt x="433705" y="78359"/>
                </a:lnTo>
                <a:lnTo>
                  <a:pt x="433197" y="76669"/>
                </a:lnTo>
                <a:lnTo>
                  <a:pt x="432181" y="75311"/>
                </a:lnTo>
                <a:lnTo>
                  <a:pt x="431342" y="73952"/>
                </a:lnTo>
                <a:lnTo>
                  <a:pt x="429945" y="73278"/>
                </a:lnTo>
                <a:close/>
              </a:path>
              <a:path w="1476375" h="107950">
                <a:moveTo>
                  <a:pt x="516458" y="26924"/>
                </a:moveTo>
                <a:lnTo>
                  <a:pt x="506069" y="26924"/>
                </a:lnTo>
                <a:lnTo>
                  <a:pt x="509460" y="28232"/>
                </a:lnTo>
                <a:lnTo>
                  <a:pt x="511771" y="30861"/>
                </a:lnTo>
                <a:lnTo>
                  <a:pt x="513816" y="33235"/>
                </a:lnTo>
                <a:lnTo>
                  <a:pt x="514832" y="36829"/>
                </a:lnTo>
                <a:lnTo>
                  <a:pt x="514832" y="44068"/>
                </a:lnTo>
                <a:lnTo>
                  <a:pt x="510387" y="44157"/>
                </a:lnTo>
                <a:lnTo>
                  <a:pt x="505396" y="44665"/>
                </a:lnTo>
                <a:lnTo>
                  <a:pt x="494220" y="46520"/>
                </a:lnTo>
                <a:lnTo>
                  <a:pt x="489343" y="48767"/>
                </a:lnTo>
                <a:lnTo>
                  <a:pt x="485241" y="52324"/>
                </a:lnTo>
                <a:lnTo>
                  <a:pt x="481088" y="55879"/>
                </a:lnTo>
                <a:lnTo>
                  <a:pt x="479018" y="60617"/>
                </a:lnTo>
                <a:lnTo>
                  <a:pt x="479093" y="69811"/>
                </a:lnTo>
                <a:lnTo>
                  <a:pt x="479526" y="72009"/>
                </a:lnTo>
                <a:lnTo>
                  <a:pt x="480542" y="74294"/>
                </a:lnTo>
                <a:lnTo>
                  <a:pt x="481393" y="76415"/>
                </a:lnTo>
                <a:lnTo>
                  <a:pt x="495427" y="84836"/>
                </a:lnTo>
                <a:lnTo>
                  <a:pt x="502132" y="84836"/>
                </a:lnTo>
                <a:lnTo>
                  <a:pt x="505472" y="84162"/>
                </a:lnTo>
                <a:lnTo>
                  <a:pt x="508289" y="82765"/>
                </a:lnTo>
                <a:lnTo>
                  <a:pt x="511086" y="81534"/>
                </a:lnTo>
                <a:lnTo>
                  <a:pt x="513397" y="79971"/>
                </a:lnTo>
                <a:lnTo>
                  <a:pt x="514052" y="79248"/>
                </a:lnTo>
                <a:lnTo>
                  <a:pt x="497078" y="79248"/>
                </a:lnTo>
                <a:lnTo>
                  <a:pt x="495185" y="78955"/>
                </a:lnTo>
                <a:lnTo>
                  <a:pt x="491248" y="77685"/>
                </a:lnTo>
                <a:lnTo>
                  <a:pt x="489432" y="76326"/>
                </a:lnTo>
                <a:lnTo>
                  <a:pt x="487807" y="74294"/>
                </a:lnTo>
                <a:lnTo>
                  <a:pt x="486168" y="72351"/>
                </a:lnTo>
                <a:lnTo>
                  <a:pt x="485368" y="69811"/>
                </a:lnTo>
                <a:lnTo>
                  <a:pt x="485368" y="63118"/>
                </a:lnTo>
                <a:lnTo>
                  <a:pt x="514832" y="49656"/>
                </a:lnTo>
                <a:lnTo>
                  <a:pt x="520928" y="49656"/>
                </a:lnTo>
                <a:lnTo>
                  <a:pt x="520928" y="35140"/>
                </a:lnTo>
                <a:lnTo>
                  <a:pt x="519442" y="30225"/>
                </a:lnTo>
                <a:lnTo>
                  <a:pt x="516458" y="26924"/>
                </a:lnTo>
                <a:close/>
              </a:path>
              <a:path w="1476375" h="107950">
                <a:moveTo>
                  <a:pt x="520928" y="78104"/>
                </a:moveTo>
                <a:lnTo>
                  <a:pt x="515086" y="78104"/>
                </a:lnTo>
                <a:lnTo>
                  <a:pt x="515467" y="83438"/>
                </a:lnTo>
                <a:lnTo>
                  <a:pt x="520928" y="83438"/>
                </a:lnTo>
                <a:lnTo>
                  <a:pt x="520928" y="78104"/>
                </a:lnTo>
                <a:close/>
              </a:path>
              <a:path w="1476375" h="107950">
                <a:moveTo>
                  <a:pt x="520928" y="49656"/>
                </a:moveTo>
                <a:lnTo>
                  <a:pt x="514832" y="49656"/>
                </a:lnTo>
                <a:lnTo>
                  <a:pt x="514714" y="72009"/>
                </a:lnTo>
                <a:lnTo>
                  <a:pt x="512864" y="74002"/>
                </a:lnTo>
                <a:lnTo>
                  <a:pt x="510552" y="75730"/>
                </a:lnTo>
                <a:lnTo>
                  <a:pt x="507911" y="77088"/>
                </a:lnTo>
                <a:lnTo>
                  <a:pt x="505180" y="78524"/>
                </a:lnTo>
                <a:lnTo>
                  <a:pt x="502196" y="79248"/>
                </a:lnTo>
                <a:lnTo>
                  <a:pt x="514052" y="79248"/>
                </a:lnTo>
                <a:lnTo>
                  <a:pt x="515086" y="78104"/>
                </a:lnTo>
                <a:lnTo>
                  <a:pt x="520928" y="78104"/>
                </a:lnTo>
                <a:lnTo>
                  <a:pt x="520928" y="49656"/>
                </a:lnTo>
                <a:close/>
              </a:path>
              <a:path w="1476375" h="107950">
                <a:moveTo>
                  <a:pt x="508355" y="21336"/>
                </a:moveTo>
                <a:lnTo>
                  <a:pt x="499681" y="21336"/>
                </a:lnTo>
                <a:lnTo>
                  <a:pt x="497649" y="21589"/>
                </a:lnTo>
                <a:lnTo>
                  <a:pt x="495693" y="22098"/>
                </a:lnTo>
                <a:lnTo>
                  <a:pt x="493814" y="22440"/>
                </a:lnTo>
                <a:lnTo>
                  <a:pt x="491998" y="23025"/>
                </a:lnTo>
                <a:lnTo>
                  <a:pt x="490220" y="23875"/>
                </a:lnTo>
                <a:lnTo>
                  <a:pt x="488607" y="24549"/>
                </a:lnTo>
                <a:lnTo>
                  <a:pt x="482955" y="28066"/>
                </a:lnTo>
                <a:lnTo>
                  <a:pt x="485241" y="33147"/>
                </a:lnTo>
                <a:lnTo>
                  <a:pt x="487045" y="31800"/>
                </a:lnTo>
                <a:lnTo>
                  <a:pt x="489432" y="30403"/>
                </a:lnTo>
                <a:lnTo>
                  <a:pt x="492417" y="28955"/>
                </a:lnTo>
                <a:lnTo>
                  <a:pt x="495058" y="27597"/>
                </a:lnTo>
                <a:lnTo>
                  <a:pt x="498132" y="26924"/>
                </a:lnTo>
                <a:lnTo>
                  <a:pt x="516458" y="26924"/>
                </a:lnTo>
                <a:lnTo>
                  <a:pt x="513245" y="23202"/>
                </a:lnTo>
                <a:lnTo>
                  <a:pt x="508355" y="21336"/>
                </a:lnTo>
                <a:close/>
              </a:path>
              <a:path w="1476375" h="107950">
                <a:moveTo>
                  <a:pt x="543915" y="22860"/>
                </a:moveTo>
                <a:lnTo>
                  <a:pt x="537565" y="22860"/>
                </a:lnTo>
                <a:lnTo>
                  <a:pt x="537565" y="83438"/>
                </a:lnTo>
                <a:lnTo>
                  <a:pt x="543915" y="83438"/>
                </a:lnTo>
                <a:lnTo>
                  <a:pt x="543915" y="22860"/>
                </a:lnTo>
                <a:close/>
              </a:path>
              <a:path w="1476375" h="107950">
                <a:moveTo>
                  <a:pt x="541883" y="0"/>
                </a:moveTo>
                <a:lnTo>
                  <a:pt x="539343" y="0"/>
                </a:lnTo>
                <a:lnTo>
                  <a:pt x="538238" y="469"/>
                </a:lnTo>
                <a:lnTo>
                  <a:pt x="536460" y="2247"/>
                </a:lnTo>
                <a:lnTo>
                  <a:pt x="536041" y="3428"/>
                </a:lnTo>
                <a:lnTo>
                  <a:pt x="536074" y="6654"/>
                </a:lnTo>
                <a:lnTo>
                  <a:pt x="536511" y="7835"/>
                </a:lnTo>
                <a:lnTo>
                  <a:pt x="538289" y="9613"/>
                </a:lnTo>
                <a:lnTo>
                  <a:pt x="539343" y="10032"/>
                </a:lnTo>
                <a:lnTo>
                  <a:pt x="541972" y="10032"/>
                </a:lnTo>
                <a:lnTo>
                  <a:pt x="543064" y="9613"/>
                </a:lnTo>
                <a:lnTo>
                  <a:pt x="544766" y="7912"/>
                </a:lnTo>
                <a:lnTo>
                  <a:pt x="545185" y="6654"/>
                </a:lnTo>
                <a:lnTo>
                  <a:pt x="545185" y="3428"/>
                </a:lnTo>
                <a:lnTo>
                  <a:pt x="544728" y="2197"/>
                </a:lnTo>
                <a:lnTo>
                  <a:pt x="542950" y="419"/>
                </a:lnTo>
                <a:lnTo>
                  <a:pt x="541883" y="0"/>
                </a:lnTo>
                <a:close/>
              </a:path>
              <a:path w="1476375" h="107950">
                <a:moveTo>
                  <a:pt x="566902" y="22860"/>
                </a:moveTo>
                <a:lnTo>
                  <a:pt x="561314" y="22860"/>
                </a:lnTo>
                <a:lnTo>
                  <a:pt x="561314" y="83438"/>
                </a:lnTo>
                <a:lnTo>
                  <a:pt x="567664" y="83438"/>
                </a:lnTo>
                <a:lnTo>
                  <a:pt x="567664" y="35687"/>
                </a:lnTo>
                <a:lnTo>
                  <a:pt x="569442" y="33909"/>
                </a:lnTo>
                <a:lnTo>
                  <a:pt x="571728" y="32092"/>
                </a:lnTo>
                <a:lnTo>
                  <a:pt x="576269" y="29082"/>
                </a:lnTo>
                <a:lnTo>
                  <a:pt x="567410" y="29082"/>
                </a:lnTo>
                <a:lnTo>
                  <a:pt x="566902" y="22860"/>
                </a:lnTo>
                <a:close/>
              </a:path>
              <a:path w="1476375" h="107950">
                <a:moveTo>
                  <a:pt x="584390" y="21462"/>
                </a:moveTo>
                <a:lnTo>
                  <a:pt x="580656" y="21462"/>
                </a:lnTo>
                <a:lnTo>
                  <a:pt x="578878" y="21843"/>
                </a:lnTo>
                <a:lnTo>
                  <a:pt x="576935" y="22605"/>
                </a:lnTo>
                <a:lnTo>
                  <a:pt x="575081" y="23202"/>
                </a:lnTo>
                <a:lnTo>
                  <a:pt x="573252" y="24218"/>
                </a:lnTo>
                <a:lnTo>
                  <a:pt x="568515" y="28041"/>
                </a:lnTo>
                <a:lnTo>
                  <a:pt x="567918" y="28575"/>
                </a:lnTo>
                <a:lnTo>
                  <a:pt x="567410" y="29082"/>
                </a:lnTo>
                <a:lnTo>
                  <a:pt x="576269" y="29082"/>
                </a:lnTo>
                <a:lnTo>
                  <a:pt x="577240" y="28448"/>
                </a:lnTo>
                <a:lnTo>
                  <a:pt x="580034" y="27559"/>
                </a:lnTo>
                <a:lnTo>
                  <a:pt x="588368" y="27559"/>
                </a:lnTo>
                <a:lnTo>
                  <a:pt x="589127" y="22351"/>
                </a:lnTo>
                <a:lnTo>
                  <a:pt x="586676" y="21755"/>
                </a:lnTo>
                <a:lnTo>
                  <a:pt x="584390" y="21462"/>
                </a:lnTo>
                <a:close/>
              </a:path>
              <a:path w="1476375" h="107950">
                <a:moveTo>
                  <a:pt x="588368" y="27559"/>
                </a:moveTo>
                <a:lnTo>
                  <a:pt x="584936" y="27559"/>
                </a:lnTo>
                <a:lnTo>
                  <a:pt x="586714" y="27851"/>
                </a:lnTo>
                <a:lnTo>
                  <a:pt x="588238" y="28448"/>
                </a:lnTo>
                <a:lnTo>
                  <a:pt x="588368" y="27559"/>
                </a:lnTo>
                <a:close/>
              </a:path>
              <a:path w="1476375" h="107950">
                <a:moveTo>
                  <a:pt x="604088" y="22860"/>
                </a:moveTo>
                <a:lnTo>
                  <a:pt x="598398" y="22860"/>
                </a:lnTo>
                <a:lnTo>
                  <a:pt x="598398" y="107950"/>
                </a:lnTo>
                <a:lnTo>
                  <a:pt x="604748" y="107950"/>
                </a:lnTo>
                <a:lnTo>
                  <a:pt x="604748" y="81406"/>
                </a:lnTo>
                <a:lnTo>
                  <a:pt x="631922" y="81406"/>
                </a:lnTo>
                <a:lnTo>
                  <a:pt x="635063" y="79971"/>
                </a:lnTo>
                <a:lnTo>
                  <a:pt x="635782" y="79248"/>
                </a:lnTo>
                <a:lnTo>
                  <a:pt x="614705" y="79248"/>
                </a:lnTo>
                <a:lnTo>
                  <a:pt x="612228" y="78828"/>
                </a:lnTo>
                <a:lnTo>
                  <a:pt x="608164" y="77127"/>
                </a:lnTo>
                <a:lnTo>
                  <a:pt x="606361" y="76123"/>
                </a:lnTo>
                <a:lnTo>
                  <a:pt x="604748" y="74929"/>
                </a:lnTo>
                <a:lnTo>
                  <a:pt x="604748" y="34416"/>
                </a:lnTo>
                <a:lnTo>
                  <a:pt x="606780" y="32385"/>
                </a:lnTo>
                <a:lnTo>
                  <a:pt x="609053" y="30645"/>
                </a:lnTo>
                <a:lnTo>
                  <a:pt x="611581" y="29210"/>
                </a:lnTo>
                <a:lnTo>
                  <a:pt x="613476" y="28066"/>
                </a:lnTo>
                <a:lnTo>
                  <a:pt x="604748" y="28066"/>
                </a:lnTo>
                <a:lnTo>
                  <a:pt x="604088" y="22860"/>
                </a:lnTo>
                <a:close/>
              </a:path>
              <a:path w="1476375" h="107950">
                <a:moveTo>
                  <a:pt x="631922" y="81406"/>
                </a:moveTo>
                <a:lnTo>
                  <a:pt x="604748" y="81406"/>
                </a:lnTo>
                <a:lnTo>
                  <a:pt x="606488" y="82257"/>
                </a:lnTo>
                <a:lnTo>
                  <a:pt x="608355" y="83096"/>
                </a:lnTo>
                <a:lnTo>
                  <a:pt x="609384" y="83477"/>
                </a:lnTo>
                <a:lnTo>
                  <a:pt x="612851" y="84493"/>
                </a:lnTo>
                <a:lnTo>
                  <a:pt x="615416" y="84836"/>
                </a:lnTo>
                <a:lnTo>
                  <a:pt x="622338" y="84836"/>
                </a:lnTo>
                <a:lnTo>
                  <a:pt x="626529" y="83870"/>
                </a:lnTo>
                <a:lnTo>
                  <a:pt x="631922" y="81406"/>
                </a:lnTo>
                <a:close/>
              </a:path>
              <a:path w="1476375" h="107950">
                <a:moveTo>
                  <a:pt x="636505" y="26924"/>
                </a:moveTo>
                <a:lnTo>
                  <a:pt x="623570" y="26924"/>
                </a:lnTo>
                <a:lnTo>
                  <a:pt x="626757" y="27812"/>
                </a:lnTo>
                <a:lnTo>
                  <a:pt x="629818" y="29590"/>
                </a:lnTo>
                <a:lnTo>
                  <a:pt x="632841" y="31457"/>
                </a:lnTo>
                <a:lnTo>
                  <a:pt x="635165" y="34416"/>
                </a:lnTo>
                <a:lnTo>
                  <a:pt x="636752" y="38480"/>
                </a:lnTo>
                <a:lnTo>
                  <a:pt x="638454" y="42633"/>
                </a:lnTo>
                <a:lnTo>
                  <a:pt x="639292" y="47459"/>
                </a:lnTo>
                <a:lnTo>
                  <a:pt x="639292" y="61087"/>
                </a:lnTo>
                <a:lnTo>
                  <a:pt x="637298" y="67525"/>
                </a:lnTo>
                <a:lnTo>
                  <a:pt x="629475" y="76923"/>
                </a:lnTo>
                <a:lnTo>
                  <a:pt x="624243" y="79248"/>
                </a:lnTo>
                <a:lnTo>
                  <a:pt x="635782" y="79248"/>
                </a:lnTo>
                <a:lnTo>
                  <a:pt x="638594" y="76415"/>
                </a:lnTo>
                <a:lnTo>
                  <a:pt x="641477" y="71247"/>
                </a:lnTo>
                <a:lnTo>
                  <a:pt x="644245" y="66001"/>
                </a:lnTo>
                <a:lnTo>
                  <a:pt x="645642" y="59778"/>
                </a:lnTo>
                <a:lnTo>
                  <a:pt x="645588" y="47459"/>
                </a:lnTo>
                <a:lnTo>
                  <a:pt x="644969" y="43141"/>
                </a:lnTo>
                <a:lnTo>
                  <a:pt x="643610" y="38480"/>
                </a:lnTo>
                <a:lnTo>
                  <a:pt x="642340" y="33743"/>
                </a:lnTo>
                <a:lnTo>
                  <a:pt x="639737" y="29679"/>
                </a:lnTo>
                <a:lnTo>
                  <a:pt x="636505" y="26924"/>
                </a:lnTo>
                <a:close/>
              </a:path>
              <a:path w="1476375" h="107950">
                <a:moveTo>
                  <a:pt x="627126" y="21336"/>
                </a:moveTo>
                <a:lnTo>
                  <a:pt x="617575" y="21336"/>
                </a:lnTo>
                <a:lnTo>
                  <a:pt x="614337" y="22009"/>
                </a:lnTo>
                <a:lnTo>
                  <a:pt x="611708" y="23367"/>
                </a:lnTo>
                <a:lnTo>
                  <a:pt x="610362" y="24041"/>
                </a:lnTo>
                <a:lnTo>
                  <a:pt x="609092" y="24764"/>
                </a:lnTo>
                <a:lnTo>
                  <a:pt x="606742" y="26288"/>
                </a:lnTo>
                <a:lnTo>
                  <a:pt x="605688" y="27139"/>
                </a:lnTo>
                <a:lnTo>
                  <a:pt x="604748" y="28066"/>
                </a:lnTo>
                <a:lnTo>
                  <a:pt x="613476" y="28066"/>
                </a:lnTo>
                <a:lnTo>
                  <a:pt x="614108" y="27686"/>
                </a:lnTo>
                <a:lnTo>
                  <a:pt x="616991" y="26924"/>
                </a:lnTo>
                <a:lnTo>
                  <a:pt x="636505" y="26924"/>
                </a:lnTo>
                <a:lnTo>
                  <a:pt x="631888" y="22987"/>
                </a:lnTo>
                <a:lnTo>
                  <a:pt x="627126" y="21336"/>
                </a:lnTo>
                <a:close/>
              </a:path>
              <a:path w="1476375" h="107950">
                <a:moveTo>
                  <a:pt x="689038" y="21336"/>
                </a:moveTo>
                <a:lnTo>
                  <a:pt x="678878" y="21336"/>
                </a:lnTo>
                <a:lnTo>
                  <a:pt x="674763" y="22440"/>
                </a:lnTo>
                <a:lnTo>
                  <a:pt x="657580" y="57023"/>
                </a:lnTo>
                <a:lnTo>
                  <a:pt x="658266" y="61518"/>
                </a:lnTo>
                <a:lnTo>
                  <a:pt x="661047" y="71081"/>
                </a:lnTo>
                <a:lnTo>
                  <a:pt x="663803" y="75399"/>
                </a:lnTo>
                <a:lnTo>
                  <a:pt x="667867" y="79120"/>
                </a:lnTo>
                <a:lnTo>
                  <a:pt x="671931" y="82930"/>
                </a:lnTo>
                <a:lnTo>
                  <a:pt x="677011" y="84836"/>
                </a:lnTo>
                <a:lnTo>
                  <a:pt x="687260" y="84836"/>
                </a:lnTo>
                <a:lnTo>
                  <a:pt x="691324" y="83731"/>
                </a:lnTo>
                <a:lnTo>
                  <a:pt x="699198" y="79413"/>
                </a:lnTo>
                <a:lnTo>
                  <a:pt x="699346" y="79248"/>
                </a:lnTo>
                <a:lnTo>
                  <a:pt x="679983" y="79248"/>
                </a:lnTo>
                <a:lnTo>
                  <a:pt x="677138" y="78486"/>
                </a:lnTo>
                <a:lnTo>
                  <a:pt x="674687" y="76962"/>
                </a:lnTo>
                <a:lnTo>
                  <a:pt x="672426" y="75526"/>
                </a:lnTo>
                <a:lnTo>
                  <a:pt x="670433" y="73494"/>
                </a:lnTo>
                <a:lnTo>
                  <a:pt x="668743" y="70865"/>
                </a:lnTo>
                <a:lnTo>
                  <a:pt x="667893" y="69684"/>
                </a:lnTo>
                <a:lnTo>
                  <a:pt x="663956" y="56134"/>
                </a:lnTo>
                <a:lnTo>
                  <a:pt x="664010" y="49060"/>
                </a:lnTo>
                <a:lnTo>
                  <a:pt x="678713" y="26924"/>
                </a:lnTo>
                <a:lnTo>
                  <a:pt x="698352" y="26924"/>
                </a:lnTo>
                <a:lnTo>
                  <a:pt x="694118" y="23202"/>
                </a:lnTo>
                <a:lnTo>
                  <a:pt x="689038" y="21336"/>
                </a:lnTo>
                <a:close/>
              </a:path>
              <a:path w="1476375" h="107950">
                <a:moveTo>
                  <a:pt x="698352" y="26924"/>
                </a:moveTo>
                <a:lnTo>
                  <a:pt x="686473" y="26924"/>
                </a:lnTo>
                <a:lnTo>
                  <a:pt x="689635" y="27939"/>
                </a:lnTo>
                <a:lnTo>
                  <a:pt x="692683" y="29972"/>
                </a:lnTo>
                <a:lnTo>
                  <a:pt x="695706" y="31838"/>
                </a:lnTo>
                <a:lnTo>
                  <a:pt x="698134" y="34925"/>
                </a:lnTo>
                <a:lnTo>
                  <a:pt x="699871" y="39115"/>
                </a:lnTo>
                <a:lnTo>
                  <a:pt x="701649" y="43179"/>
                </a:lnTo>
                <a:lnTo>
                  <a:pt x="702538" y="47751"/>
                </a:lnTo>
                <a:lnTo>
                  <a:pt x="702538" y="56134"/>
                </a:lnTo>
                <a:lnTo>
                  <a:pt x="687806" y="79248"/>
                </a:lnTo>
                <a:lnTo>
                  <a:pt x="699346" y="79248"/>
                </a:lnTo>
                <a:lnTo>
                  <a:pt x="708888" y="49060"/>
                </a:lnTo>
                <a:lnTo>
                  <a:pt x="708164" y="44615"/>
                </a:lnTo>
                <a:lnTo>
                  <a:pt x="706729" y="39624"/>
                </a:lnTo>
                <a:lnTo>
                  <a:pt x="705294" y="34798"/>
                </a:lnTo>
                <a:lnTo>
                  <a:pt x="702500" y="30568"/>
                </a:lnTo>
                <a:lnTo>
                  <a:pt x="698352" y="26924"/>
                </a:lnTo>
                <a:close/>
              </a:path>
              <a:path w="1476375" h="107950">
                <a:moveTo>
                  <a:pt x="729081" y="22860"/>
                </a:moveTo>
                <a:lnTo>
                  <a:pt x="723493" y="22860"/>
                </a:lnTo>
                <a:lnTo>
                  <a:pt x="723493" y="83438"/>
                </a:lnTo>
                <a:lnTo>
                  <a:pt x="729843" y="83438"/>
                </a:lnTo>
                <a:lnTo>
                  <a:pt x="729843" y="35687"/>
                </a:lnTo>
                <a:lnTo>
                  <a:pt x="731621" y="33909"/>
                </a:lnTo>
                <a:lnTo>
                  <a:pt x="733907" y="32092"/>
                </a:lnTo>
                <a:lnTo>
                  <a:pt x="738448" y="29082"/>
                </a:lnTo>
                <a:lnTo>
                  <a:pt x="729589" y="29082"/>
                </a:lnTo>
                <a:lnTo>
                  <a:pt x="729081" y="22860"/>
                </a:lnTo>
                <a:close/>
              </a:path>
              <a:path w="1476375" h="107950">
                <a:moveTo>
                  <a:pt x="746569" y="21462"/>
                </a:moveTo>
                <a:lnTo>
                  <a:pt x="742848" y="21462"/>
                </a:lnTo>
                <a:lnTo>
                  <a:pt x="741070" y="21843"/>
                </a:lnTo>
                <a:lnTo>
                  <a:pt x="739114" y="22605"/>
                </a:lnTo>
                <a:lnTo>
                  <a:pt x="737260" y="23202"/>
                </a:lnTo>
                <a:lnTo>
                  <a:pt x="735431" y="24218"/>
                </a:lnTo>
                <a:lnTo>
                  <a:pt x="730694" y="28041"/>
                </a:lnTo>
                <a:lnTo>
                  <a:pt x="730097" y="28575"/>
                </a:lnTo>
                <a:lnTo>
                  <a:pt x="729589" y="29082"/>
                </a:lnTo>
                <a:lnTo>
                  <a:pt x="738448" y="29082"/>
                </a:lnTo>
                <a:lnTo>
                  <a:pt x="739419" y="28448"/>
                </a:lnTo>
                <a:lnTo>
                  <a:pt x="742213" y="27559"/>
                </a:lnTo>
                <a:lnTo>
                  <a:pt x="750547" y="27559"/>
                </a:lnTo>
                <a:lnTo>
                  <a:pt x="751306" y="22351"/>
                </a:lnTo>
                <a:lnTo>
                  <a:pt x="748855" y="21755"/>
                </a:lnTo>
                <a:lnTo>
                  <a:pt x="746569" y="21462"/>
                </a:lnTo>
                <a:close/>
              </a:path>
              <a:path w="1476375" h="107950">
                <a:moveTo>
                  <a:pt x="750547" y="27559"/>
                </a:moveTo>
                <a:lnTo>
                  <a:pt x="747115" y="27559"/>
                </a:lnTo>
                <a:lnTo>
                  <a:pt x="748893" y="27851"/>
                </a:lnTo>
                <a:lnTo>
                  <a:pt x="750417" y="28448"/>
                </a:lnTo>
                <a:lnTo>
                  <a:pt x="750547" y="27559"/>
                </a:lnTo>
                <a:close/>
              </a:path>
              <a:path w="1476375" h="107950">
                <a:moveTo>
                  <a:pt x="770737" y="28448"/>
                </a:moveTo>
                <a:lnTo>
                  <a:pt x="764387" y="28448"/>
                </a:lnTo>
                <a:lnTo>
                  <a:pt x="764387" y="74002"/>
                </a:lnTo>
                <a:lnTo>
                  <a:pt x="764712" y="75984"/>
                </a:lnTo>
                <a:lnTo>
                  <a:pt x="764824" y="76453"/>
                </a:lnTo>
                <a:lnTo>
                  <a:pt x="765759" y="78612"/>
                </a:lnTo>
                <a:lnTo>
                  <a:pt x="766508" y="80479"/>
                </a:lnTo>
                <a:lnTo>
                  <a:pt x="767880" y="82168"/>
                </a:lnTo>
                <a:lnTo>
                  <a:pt x="769708" y="83185"/>
                </a:lnTo>
                <a:lnTo>
                  <a:pt x="771588" y="84289"/>
                </a:lnTo>
                <a:lnTo>
                  <a:pt x="773874" y="84836"/>
                </a:lnTo>
                <a:lnTo>
                  <a:pt x="779538" y="84836"/>
                </a:lnTo>
                <a:lnTo>
                  <a:pt x="781837" y="84454"/>
                </a:lnTo>
                <a:lnTo>
                  <a:pt x="783437" y="83692"/>
                </a:lnTo>
                <a:lnTo>
                  <a:pt x="784961" y="83019"/>
                </a:lnTo>
                <a:lnTo>
                  <a:pt x="786358" y="82168"/>
                </a:lnTo>
                <a:lnTo>
                  <a:pt x="787628" y="81152"/>
                </a:lnTo>
                <a:lnTo>
                  <a:pt x="786598" y="79248"/>
                </a:lnTo>
                <a:lnTo>
                  <a:pt x="775525" y="79248"/>
                </a:lnTo>
                <a:lnTo>
                  <a:pt x="773785" y="78612"/>
                </a:lnTo>
                <a:lnTo>
                  <a:pt x="772515" y="77342"/>
                </a:lnTo>
                <a:lnTo>
                  <a:pt x="771334" y="75984"/>
                </a:lnTo>
                <a:lnTo>
                  <a:pt x="770805" y="74002"/>
                </a:lnTo>
                <a:lnTo>
                  <a:pt x="770737" y="28448"/>
                </a:lnTo>
                <a:close/>
              </a:path>
              <a:path w="1476375" h="107950">
                <a:moveTo>
                  <a:pt x="785088" y="76453"/>
                </a:moveTo>
                <a:lnTo>
                  <a:pt x="782129" y="78320"/>
                </a:lnTo>
                <a:lnTo>
                  <a:pt x="779678" y="79248"/>
                </a:lnTo>
                <a:lnTo>
                  <a:pt x="786598" y="79248"/>
                </a:lnTo>
                <a:lnTo>
                  <a:pt x="785088" y="76453"/>
                </a:lnTo>
                <a:close/>
              </a:path>
              <a:path w="1476375" h="107950">
                <a:moveTo>
                  <a:pt x="785850" y="22860"/>
                </a:moveTo>
                <a:lnTo>
                  <a:pt x="754481" y="22860"/>
                </a:lnTo>
                <a:lnTo>
                  <a:pt x="754481" y="28448"/>
                </a:lnTo>
                <a:lnTo>
                  <a:pt x="785850" y="28448"/>
                </a:lnTo>
                <a:lnTo>
                  <a:pt x="785850" y="22860"/>
                </a:lnTo>
                <a:close/>
              </a:path>
              <a:path w="1476375" h="107950">
                <a:moveTo>
                  <a:pt x="770737" y="6730"/>
                </a:moveTo>
                <a:lnTo>
                  <a:pt x="764387" y="6730"/>
                </a:lnTo>
                <a:lnTo>
                  <a:pt x="764387" y="22860"/>
                </a:lnTo>
                <a:lnTo>
                  <a:pt x="770737" y="22860"/>
                </a:lnTo>
                <a:lnTo>
                  <a:pt x="770737" y="6730"/>
                </a:lnTo>
                <a:close/>
              </a:path>
              <a:path w="1476375" h="107950">
                <a:moveTo>
                  <a:pt x="796391" y="72516"/>
                </a:moveTo>
                <a:lnTo>
                  <a:pt x="794193" y="77724"/>
                </a:lnTo>
                <a:lnTo>
                  <a:pt x="794067" y="78320"/>
                </a:lnTo>
                <a:lnTo>
                  <a:pt x="795337" y="79590"/>
                </a:lnTo>
                <a:lnTo>
                  <a:pt x="797534" y="81025"/>
                </a:lnTo>
                <a:lnTo>
                  <a:pt x="803630" y="84074"/>
                </a:lnTo>
                <a:lnTo>
                  <a:pt x="807656" y="84836"/>
                </a:lnTo>
                <a:lnTo>
                  <a:pt x="815441" y="84836"/>
                </a:lnTo>
                <a:lnTo>
                  <a:pt x="818413" y="84327"/>
                </a:lnTo>
                <a:lnTo>
                  <a:pt x="821537" y="83312"/>
                </a:lnTo>
                <a:lnTo>
                  <a:pt x="824509" y="82461"/>
                </a:lnTo>
                <a:lnTo>
                  <a:pt x="827087" y="80606"/>
                </a:lnTo>
                <a:lnTo>
                  <a:pt x="828123" y="79248"/>
                </a:lnTo>
                <a:lnTo>
                  <a:pt x="808837" y="79248"/>
                </a:lnTo>
                <a:lnTo>
                  <a:pt x="805535" y="78486"/>
                </a:lnTo>
                <a:lnTo>
                  <a:pt x="799947" y="75437"/>
                </a:lnTo>
                <a:lnTo>
                  <a:pt x="797839" y="73952"/>
                </a:lnTo>
                <a:lnTo>
                  <a:pt x="796391" y="72516"/>
                </a:lnTo>
                <a:close/>
              </a:path>
              <a:path w="1476375" h="107950">
                <a:moveTo>
                  <a:pt x="817854" y="21336"/>
                </a:moveTo>
                <a:lnTo>
                  <a:pt x="810488" y="21336"/>
                </a:lnTo>
                <a:lnTo>
                  <a:pt x="807618" y="21882"/>
                </a:lnTo>
                <a:lnTo>
                  <a:pt x="804900" y="22987"/>
                </a:lnTo>
                <a:lnTo>
                  <a:pt x="802106" y="24002"/>
                </a:lnTo>
                <a:lnTo>
                  <a:pt x="799820" y="25653"/>
                </a:lnTo>
                <a:lnTo>
                  <a:pt x="796264" y="30225"/>
                </a:lnTo>
                <a:lnTo>
                  <a:pt x="795375" y="32981"/>
                </a:lnTo>
                <a:lnTo>
                  <a:pt x="795375" y="40512"/>
                </a:lnTo>
                <a:lnTo>
                  <a:pt x="816495" y="55079"/>
                </a:lnTo>
                <a:lnTo>
                  <a:pt x="820521" y="57276"/>
                </a:lnTo>
                <a:lnTo>
                  <a:pt x="825017" y="61760"/>
                </a:lnTo>
                <a:lnTo>
                  <a:pt x="826109" y="64642"/>
                </a:lnTo>
                <a:lnTo>
                  <a:pt x="826109" y="71843"/>
                </a:lnTo>
                <a:lnTo>
                  <a:pt x="824928" y="74587"/>
                </a:lnTo>
                <a:lnTo>
                  <a:pt x="822553" y="76453"/>
                </a:lnTo>
                <a:lnTo>
                  <a:pt x="820356" y="78320"/>
                </a:lnTo>
                <a:lnTo>
                  <a:pt x="817054" y="79248"/>
                </a:lnTo>
                <a:lnTo>
                  <a:pt x="828123" y="79248"/>
                </a:lnTo>
                <a:lnTo>
                  <a:pt x="829284" y="77724"/>
                </a:lnTo>
                <a:lnTo>
                  <a:pt x="831405" y="75095"/>
                </a:lnTo>
                <a:lnTo>
                  <a:pt x="832431" y="71843"/>
                </a:lnTo>
                <a:lnTo>
                  <a:pt x="832459" y="62522"/>
                </a:lnTo>
                <a:lnTo>
                  <a:pt x="831100" y="58458"/>
                </a:lnTo>
                <a:lnTo>
                  <a:pt x="810488" y="46354"/>
                </a:lnTo>
                <a:lnTo>
                  <a:pt x="806640" y="44488"/>
                </a:lnTo>
                <a:lnTo>
                  <a:pt x="804773" y="42799"/>
                </a:lnTo>
                <a:lnTo>
                  <a:pt x="802741" y="41109"/>
                </a:lnTo>
                <a:lnTo>
                  <a:pt x="801725" y="38773"/>
                </a:lnTo>
                <a:lnTo>
                  <a:pt x="801780" y="32981"/>
                </a:lnTo>
                <a:lnTo>
                  <a:pt x="802665" y="30949"/>
                </a:lnTo>
                <a:lnTo>
                  <a:pt x="806475" y="27647"/>
                </a:lnTo>
                <a:lnTo>
                  <a:pt x="809307" y="26797"/>
                </a:lnTo>
                <a:lnTo>
                  <a:pt x="830173" y="26797"/>
                </a:lnTo>
                <a:lnTo>
                  <a:pt x="830046" y="26669"/>
                </a:lnTo>
                <a:lnTo>
                  <a:pt x="827684" y="25057"/>
                </a:lnTo>
                <a:lnTo>
                  <a:pt x="821588" y="22098"/>
                </a:lnTo>
                <a:lnTo>
                  <a:pt x="817854" y="21336"/>
                </a:lnTo>
                <a:close/>
              </a:path>
              <a:path w="1476375" h="107950">
                <a:moveTo>
                  <a:pt x="830173" y="26797"/>
                </a:moveTo>
                <a:lnTo>
                  <a:pt x="816165" y="26797"/>
                </a:lnTo>
                <a:lnTo>
                  <a:pt x="819048" y="27393"/>
                </a:lnTo>
                <a:lnTo>
                  <a:pt x="821664" y="28575"/>
                </a:lnTo>
                <a:lnTo>
                  <a:pt x="829157" y="33400"/>
                </a:lnTo>
                <a:lnTo>
                  <a:pt x="831824" y="28448"/>
                </a:lnTo>
                <a:lnTo>
                  <a:pt x="830173" y="26797"/>
                </a:lnTo>
                <a:close/>
              </a:path>
              <a:path w="1476375" h="107950">
                <a:moveTo>
                  <a:pt x="848512" y="73278"/>
                </a:moveTo>
                <a:lnTo>
                  <a:pt x="844956" y="73278"/>
                </a:lnTo>
                <a:lnTo>
                  <a:pt x="843686" y="73787"/>
                </a:lnTo>
                <a:lnTo>
                  <a:pt x="842746" y="74802"/>
                </a:lnTo>
                <a:lnTo>
                  <a:pt x="841819" y="75907"/>
                </a:lnTo>
                <a:lnTo>
                  <a:pt x="841349" y="77215"/>
                </a:lnTo>
                <a:lnTo>
                  <a:pt x="841349" y="80429"/>
                </a:lnTo>
                <a:lnTo>
                  <a:pt x="841908" y="81826"/>
                </a:lnTo>
                <a:lnTo>
                  <a:pt x="843000" y="82930"/>
                </a:lnTo>
                <a:lnTo>
                  <a:pt x="844016" y="84035"/>
                </a:lnTo>
                <a:lnTo>
                  <a:pt x="845286" y="84581"/>
                </a:lnTo>
                <a:lnTo>
                  <a:pt x="846810" y="84581"/>
                </a:lnTo>
                <a:lnTo>
                  <a:pt x="846645" y="86017"/>
                </a:lnTo>
                <a:lnTo>
                  <a:pt x="846010" y="87502"/>
                </a:lnTo>
                <a:lnTo>
                  <a:pt x="844905" y="89026"/>
                </a:lnTo>
                <a:lnTo>
                  <a:pt x="843889" y="90550"/>
                </a:lnTo>
                <a:lnTo>
                  <a:pt x="842835" y="91859"/>
                </a:lnTo>
                <a:lnTo>
                  <a:pt x="841730" y="92963"/>
                </a:lnTo>
                <a:lnTo>
                  <a:pt x="843889" y="95757"/>
                </a:lnTo>
                <a:lnTo>
                  <a:pt x="846175" y="93814"/>
                </a:lnTo>
                <a:lnTo>
                  <a:pt x="848131" y="91528"/>
                </a:lnTo>
                <a:lnTo>
                  <a:pt x="851433" y="86194"/>
                </a:lnTo>
                <a:lnTo>
                  <a:pt x="852271" y="83350"/>
                </a:lnTo>
                <a:lnTo>
                  <a:pt x="852271" y="78359"/>
                </a:lnTo>
                <a:lnTo>
                  <a:pt x="851763" y="76669"/>
                </a:lnTo>
                <a:lnTo>
                  <a:pt x="850747" y="75311"/>
                </a:lnTo>
                <a:lnTo>
                  <a:pt x="849909" y="73952"/>
                </a:lnTo>
                <a:lnTo>
                  <a:pt x="848512" y="73278"/>
                </a:lnTo>
                <a:close/>
              </a:path>
              <a:path w="1476375" h="107950">
                <a:moveTo>
                  <a:pt x="906221" y="22860"/>
                </a:moveTo>
                <a:lnTo>
                  <a:pt x="900506" y="22860"/>
                </a:lnTo>
                <a:lnTo>
                  <a:pt x="900506" y="83438"/>
                </a:lnTo>
                <a:lnTo>
                  <a:pt x="906729" y="83438"/>
                </a:lnTo>
                <a:lnTo>
                  <a:pt x="906729" y="35051"/>
                </a:lnTo>
                <a:lnTo>
                  <a:pt x="907910" y="33947"/>
                </a:lnTo>
                <a:lnTo>
                  <a:pt x="916329" y="28575"/>
                </a:lnTo>
                <a:lnTo>
                  <a:pt x="906602" y="28575"/>
                </a:lnTo>
                <a:lnTo>
                  <a:pt x="906221" y="22860"/>
                </a:lnTo>
                <a:close/>
              </a:path>
              <a:path w="1476375" h="107950">
                <a:moveTo>
                  <a:pt x="939039" y="27177"/>
                </a:moveTo>
                <a:lnTo>
                  <a:pt x="926249" y="27177"/>
                </a:lnTo>
                <a:lnTo>
                  <a:pt x="928611" y="27724"/>
                </a:lnTo>
                <a:lnTo>
                  <a:pt x="930732" y="28828"/>
                </a:lnTo>
                <a:lnTo>
                  <a:pt x="937717" y="83438"/>
                </a:lnTo>
                <a:lnTo>
                  <a:pt x="944067" y="83438"/>
                </a:lnTo>
                <a:lnTo>
                  <a:pt x="944067" y="42075"/>
                </a:lnTo>
                <a:lnTo>
                  <a:pt x="943889" y="40043"/>
                </a:lnTo>
                <a:lnTo>
                  <a:pt x="942289" y="33781"/>
                </a:lnTo>
                <a:lnTo>
                  <a:pt x="944156" y="32169"/>
                </a:lnTo>
                <a:lnTo>
                  <a:pt x="946518" y="30645"/>
                </a:lnTo>
                <a:lnTo>
                  <a:pt x="949401" y="29210"/>
                </a:lnTo>
                <a:lnTo>
                  <a:pt x="950623" y="28575"/>
                </a:lnTo>
                <a:lnTo>
                  <a:pt x="939939" y="28575"/>
                </a:lnTo>
                <a:lnTo>
                  <a:pt x="939039" y="27177"/>
                </a:lnTo>
                <a:close/>
              </a:path>
              <a:path w="1476375" h="107950">
                <a:moveTo>
                  <a:pt x="974717" y="27177"/>
                </a:moveTo>
                <a:lnTo>
                  <a:pt x="963447" y="27177"/>
                </a:lnTo>
                <a:lnTo>
                  <a:pt x="967130" y="28663"/>
                </a:lnTo>
                <a:lnTo>
                  <a:pt x="969881" y="31661"/>
                </a:lnTo>
                <a:lnTo>
                  <a:pt x="972388" y="34505"/>
                </a:lnTo>
                <a:lnTo>
                  <a:pt x="973658" y="38823"/>
                </a:lnTo>
                <a:lnTo>
                  <a:pt x="973658" y="83438"/>
                </a:lnTo>
                <a:lnTo>
                  <a:pt x="980008" y="83438"/>
                </a:lnTo>
                <a:lnTo>
                  <a:pt x="979997" y="37426"/>
                </a:lnTo>
                <a:lnTo>
                  <a:pt x="978319" y="31584"/>
                </a:lnTo>
                <a:lnTo>
                  <a:pt x="974717" y="27177"/>
                </a:lnTo>
                <a:close/>
              </a:path>
              <a:path w="1476375" h="107950">
                <a:moveTo>
                  <a:pt x="931748" y="21336"/>
                </a:moveTo>
                <a:lnTo>
                  <a:pt x="920597" y="21336"/>
                </a:lnTo>
                <a:lnTo>
                  <a:pt x="917041" y="22136"/>
                </a:lnTo>
                <a:lnTo>
                  <a:pt x="906602" y="28575"/>
                </a:lnTo>
                <a:lnTo>
                  <a:pt x="916329" y="28575"/>
                </a:lnTo>
                <a:lnTo>
                  <a:pt x="917562" y="27939"/>
                </a:lnTo>
                <a:lnTo>
                  <a:pt x="920572" y="27177"/>
                </a:lnTo>
                <a:lnTo>
                  <a:pt x="939039" y="27177"/>
                </a:lnTo>
                <a:lnTo>
                  <a:pt x="936828" y="23749"/>
                </a:lnTo>
                <a:lnTo>
                  <a:pt x="931748" y="21336"/>
                </a:lnTo>
                <a:close/>
              </a:path>
              <a:path w="1476375" h="107950">
                <a:moveTo>
                  <a:pt x="966355" y="21336"/>
                </a:moveTo>
                <a:lnTo>
                  <a:pt x="955116" y="21336"/>
                </a:lnTo>
                <a:lnTo>
                  <a:pt x="951344" y="22059"/>
                </a:lnTo>
                <a:lnTo>
                  <a:pt x="944930" y="24853"/>
                </a:lnTo>
                <a:lnTo>
                  <a:pt x="942225" y="26542"/>
                </a:lnTo>
                <a:lnTo>
                  <a:pt x="939939" y="28575"/>
                </a:lnTo>
                <a:lnTo>
                  <a:pt x="950623" y="28575"/>
                </a:lnTo>
                <a:lnTo>
                  <a:pt x="952017" y="27851"/>
                </a:lnTo>
                <a:lnTo>
                  <a:pt x="955154" y="27177"/>
                </a:lnTo>
                <a:lnTo>
                  <a:pt x="974717" y="27177"/>
                </a:lnTo>
                <a:lnTo>
                  <a:pt x="971562" y="23367"/>
                </a:lnTo>
                <a:lnTo>
                  <a:pt x="966355" y="21336"/>
                </a:lnTo>
                <a:close/>
              </a:path>
              <a:path w="1476375" h="107950">
                <a:moveTo>
                  <a:pt x="1001979" y="22860"/>
                </a:moveTo>
                <a:lnTo>
                  <a:pt x="995629" y="22860"/>
                </a:lnTo>
                <a:lnTo>
                  <a:pt x="995629" y="65531"/>
                </a:lnTo>
                <a:lnTo>
                  <a:pt x="996048" y="69126"/>
                </a:lnTo>
                <a:lnTo>
                  <a:pt x="996899" y="71754"/>
                </a:lnTo>
                <a:lnTo>
                  <a:pt x="999604" y="80556"/>
                </a:lnTo>
                <a:lnTo>
                  <a:pt x="1006297" y="84962"/>
                </a:lnTo>
                <a:lnTo>
                  <a:pt x="1021194" y="84962"/>
                </a:lnTo>
                <a:lnTo>
                  <a:pt x="1024839" y="84239"/>
                </a:lnTo>
                <a:lnTo>
                  <a:pt x="1030757" y="81445"/>
                </a:lnTo>
                <a:lnTo>
                  <a:pt x="1033348" y="79755"/>
                </a:lnTo>
                <a:lnTo>
                  <a:pt x="1034062" y="79120"/>
                </a:lnTo>
                <a:lnTo>
                  <a:pt x="1014209" y="79120"/>
                </a:lnTo>
                <a:lnTo>
                  <a:pt x="1011123" y="78409"/>
                </a:lnTo>
                <a:lnTo>
                  <a:pt x="1006233" y="75526"/>
                </a:lnTo>
                <a:lnTo>
                  <a:pt x="1004430" y="73215"/>
                </a:lnTo>
                <a:lnTo>
                  <a:pt x="1003249" y="70002"/>
                </a:lnTo>
                <a:lnTo>
                  <a:pt x="1002398" y="67970"/>
                </a:lnTo>
                <a:lnTo>
                  <a:pt x="1002069" y="65531"/>
                </a:lnTo>
                <a:lnTo>
                  <a:pt x="1001979" y="22860"/>
                </a:lnTo>
                <a:close/>
              </a:path>
              <a:path w="1476375" h="107950">
                <a:moveTo>
                  <a:pt x="1041857" y="77724"/>
                </a:moveTo>
                <a:lnTo>
                  <a:pt x="1035634" y="77724"/>
                </a:lnTo>
                <a:lnTo>
                  <a:pt x="1036142" y="83438"/>
                </a:lnTo>
                <a:lnTo>
                  <a:pt x="1041857" y="83438"/>
                </a:lnTo>
                <a:lnTo>
                  <a:pt x="1041857" y="77724"/>
                </a:lnTo>
                <a:close/>
              </a:path>
              <a:path w="1476375" h="107950">
                <a:moveTo>
                  <a:pt x="1041857" y="22860"/>
                </a:moveTo>
                <a:lnTo>
                  <a:pt x="1035634" y="22860"/>
                </a:lnTo>
                <a:lnTo>
                  <a:pt x="1035634" y="71272"/>
                </a:lnTo>
                <a:lnTo>
                  <a:pt x="1033094" y="73558"/>
                </a:lnTo>
                <a:lnTo>
                  <a:pt x="1030439" y="75399"/>
                </a:lnTo>
                <a:lnTo>
                  <a:pt x="1027658" y="76835"/>
                </a:lnTo>
                <a:lnTo>
                  <a:pt x="1024788" y="78359"/>
                </a:lnTo>
                <a:lnTo>
                  <a:pt x="1021562" y="79120"/>
                </a:lnTo>
                <a:lnTo>
                  <a:pt x="1034062" y="79120"/>
                </a:lnTo>
                <a:lnTo>
                  <a:pt x="1035634" y="77724"/>
                </a:lnTo>
                <a:lnTo>
                  <a:pt x="1041857" y="77724"/>
                </a:lnTo>
                <a:lnTo>
                  <a:pt x="1041857" y="22860"/>
                </a:lnTo>
                <a:close/>
              </a:path>
              <a:path w="1476375" h="107950">
                <a:moveTo>
                  <a:pt x="1058240" y="72516"/>
                </a:moveTo>
                <a:lnTo>
                  <a:pt x="1056041" y="77724"/>
                </a:lnTo>
                <a:lnTo>
                  <a:pt x="1055915" y="78320"/>
                </a:lnTo>
                <a:lnTo>
                  <a:pt x="1057173" y="79590"/>
                </a:lnTo>
                <a:lnTo>
                  <a:pt x="1059383" y="81025"/>
                </a:lnTo>
                <a:lnTo>
                  <a:pt x="1065479" y="84074"/>
                </a:lnTo>
                <a:lnTo>
                  <a:pt x="1069505" y="84836"/>
                </a:lnTo>
                <a:lnTo>
                  <a:pt x="1077290" y="84836"/>
                </a:lnTo>
                <a:lnTo>
                  <a:pt x="1080249" y="84327"/>
                </a:lnTo>
                <a:lnTo>
                  <a:pt x="1083386" y="83312"/>
                </a:lnTo>
                <a:lnTo>
                  <a:pt x="1086345" y="82461"/>
                </a:lnTo>
                <a:lnTo>
                  <a:pt x="1088923" y="80606"/>
                </a:lnTo>
                <a:lnTo>
                  <a:pt x="1089965" y="79248"/>
                </a:lnTo>
                <a:lnTo>
                  <a:pt x="1070686" y="79248"/>
                </a:lnTo>
                <a:lnTo>
                  <a:pt x="1067384" y="78486"/>
                </a:lnTo>
                <a:lnTo>
                  <a:pt x="1061796" y="75437"/>
                </a:lnTo>
                <a:lnTo>
                  <a:pt x="1059675" y="73952"/>
                </a:lnTo>
                <a:lnTo>
                  <a:pt x="1058240" y="72516"/>
                </a:lnTo>
                <a:close/>
              </a:path>
              <a:path w="1476375" h="107950">
                <a:moveTo>
                  <a:pt x="1079703" y="21336"/>
                </a:moveTo>
                <a:lnTo>
                  <a:pt x="1072337" y="21336"/>
                </a:lnTo>
                <a:lnTo>
                  <a:pt x="1069454" y="21882"/>
                </a:lnTo>
                <a:lnTo>
                  <a:pt x="1066749" y="22987"/>
                </a:lnTo>
                <a:lnTo>
                  <a:pt x="1063955" y="24002"/>
                </a:lnTo>
                <a:lnTo>
                  <a:pt x="1061669" y="25653"/>
                </a:lnTo>
                <a:lnTo>
                  <a:pt x="1058113" y="30225"/>
                </a:lnTo>
                <a:lnTo>
                  <a:pt x="1057224" y="32981"/>
                </a:lnTo>
                <a:lnTo>
                  <a:pt x="1057224" y="40512"/>
                </a:lnTo>
                <a:lnTo>
                  <a:pt x="1078344" y="55079"/>
                </a:lnTo>
                <a:lnTo>
                  <a:pt x="1082370" y="57276"/>
                </a:lnTo>
                <a:lnTo>
                  <a:pt x="1086853" y="61760"/>
                </a:lnTo>
                <a:lnTo>
                  <a:pt x="1087958" y="64642"/>
                </a:lnTo>
                <a:lnTo>
                  <a:pt x="1087958" y="71843"/>
                </a:lnTo>
                <a:lnTo>
                  <a:pt x="1086764" y="74587"/>
                </a:lnTo>
                <a:lnTo>
                  <a:pt x="1084402" y="76453"/>
                </a:lnTo>
                <a:lnTo>
                  <a:pt x="1082192" y="78320"/>
                </a:lnTo>
                <a:lnTo>
                  <a:pt x="1078890" y="79248"/>
                </a:lnTo>
                <a:lnTo>
                  <a:pt x="1089965" y="79248"/>
                </a:lnTo>
                <a:lnTo>
                  <a:pt x="1091133" y="77724"/>
                </a:lnTo>
                <a:lnTo>
                  <a:pt x="1093254" y="75095"/>
                </a:lnTo>
                <a:lnTo>
                  <a:pt x="1094280" y="71843"/>
                </a:lnTo>
                <a:lnTo>
                  <a:pt x="1094308" y="62522"/>
                </a:lnTo>
                <a:lnTo>
                  <a:pt x="1092949" y="58458"/>
                </a:lnTo>
                <a:lnTo>
                  <a:pt x="1072337" y="46354"/>
                </a:lnTo>
                <a:lnTo>
                  <a:pt x="1068476" y="44488"/>
                </a:lnTo>
                <a:lnTo>
                  <a:pt x="1066622" y="42799"/>
                </a:lnTo>
                <a:lnTo>
                  <a:pt x="1064590" y="41109"/>
                </a:lnTo>
                <a:lnTo>
                  <a:pt x="1063574" y="38773"/>
                </a:lnTo>
                <a:lnTo>
                  <a:pt x="1063628" y="32981"/>
                </a:lnTo>
                <a:lnTo>
                  <a:pt x="1064501" y="30949"/>
                </a:lnTo>
                <a:lnTo>
                  <a:pt x="1068311" y="27647"/>
                </a:lnTo>
                <a:lnTo>
                  <a:pt x="1071143" y="26797"/>
                </a:lnTo>
                <a:lnTo>
                  <a:pt x="1092022" y="26797"/>
                </a:lnTo>
                <a:lnTo>
                  <a:pt x="1091895" y="26669"/>
                </a:lnTo>
                <a:lnTo>
                  <a:pt x="1089520" y="25057"/>
                </a:lnTo>
                <a:lnTo>
                  <a:pt x="1083424" y="22098"/>
                </a:lnTo>
                <a:lnTo>
                  <a:pt x="1079703" y="21336"/>
                </a:lnTo>
                <a:close/>
              </a:path>
              <a:path w="1476375" h="107950">
                <a:moveTo>
                  <a:pt x="1092022" y="26797"/>
                </a:moveTo>
                <a:lnTo>
                  <a:pt x="1078001" y="26797"/>
                </a:lnTo>
                <a:lnTo>
                  <a:pt x="1080884" y="27393"/>
                </a:lnTo>
                <a:lnTo>
                  <a:pt x="1083513" y="28575"/>
                </a:lnTo>
                <a:lnTo>
                  <a:pt x="1091006" y="33400"/>
                </a:lnTo>
                <a:lnTo>
                  <a:pt x="1093673" y="28448"/>
                </a:lnTo>
                <a:lnTo>
                  <a:pt x="1092022" y="26797"/>
                </a:lnTo>
                <a:close/>
              </a:path>
              <a:path w="1476375" h="107950">
                <a:moveTo>
                  <a:pt x="1135113" y="21336"/>
                </a:moveTo>
                <a:lnTo>
                  <a:pt x="1125880" y="21336"/>
                </a:lnTo>
                <a:lnTo>
                  <a:pt x="1122121" y="22313"/>
                </a:lnTo>
                <a:lnTo>
                  <a:pt x="1104468" y="45808"/>
                </a:lnTo>
                <a:lnTo>
                  <a:pt x="1104468" y="63080"/>
                </a:lnTo>
                <a:lnTo>
                  <a:pt x="1106792" y="70865"/>
                </a:lnTo>
                <a:lnTo>
                  <a:pt x="1111453" y="76453"/>
                </a:lnTo>
                <a:lnTo>
                  <a:pt x="1116025" y="82041"/>
                </a:lnTo>
                <a:lnTo>
                  <a:pt x="1122540" y="84836"/>
                </a:lnTo>
                <a:lnTo>
                  <a:pt x="1133716" y="84836"/>
                </a:lnTo>
                <a:lnTo>
                  <a:pt x="1136688" y="84366"/>
                </a:lnTo>
                <a:lnTo>
                  <a:pt x="1139901" y="83438"/>
                </a:lnTo>
                <a:lnTo>
                  <a:pt x="1142695" y="82676"/>
                </a:lnTo>
                <a:lnTo>
                  <a:pt x="1145019" y="81749"/>
                </a:lnTo>
                <a:lnTo>
                  <a:pt x="1148410" y="79717"/>
                </a:lnTo>
                <a:lnTo>
                  <a:pt x="1149000" y="79248"/>
                </a:lnTo>
                <a:lnTo>
                  <a:pt x="1124445" y="79248"/>
                </a:lnTo>
                <a:lnTo>
                  <a:pt x="1119365" y="76835"/>
                </a:lnTo>
                <a:lnTo>
                  <a:pt x="1115898" y="72009"/>
                </a:lnTo>
                <a:lnTo>
                  <a:pt x="1112507" y="67348"/>
                </a:lnTo>
                <a:lnTo>
                  <a:pt x="1110818" y="60705"/>
                </a:lnTo>
                <a:lnTo>
                  <a:pt x="1110818" y="52069"/>
                </a:lnTo>
                <a:lnTo>
                  <a:pt x="1153490" y="52069"/>
                </a:lnTo>
                <a:lnTo>
                  <a:pt x="1153312" y="47409"/>
                </a:lnTo>
                <a:lnTo>
                  <a:pt x="1153162" y="46481"/>
                </a:lnTo>
                <a:lnTo>
                  <a:pt x="1111326" y="46481"/>
                </a:lnTo>
                <a:lnTo>
                  <a:pt x="1112164" y="39712"/>
                </a:lnTo>
                <a:lnTo>
                  <a:pt x="1114285" y="34709"/>
                </a:lnTo>
                <a:lnTo>
                  <a:pt x="1120889" y="28448"/>
                </a:lnTo>
                <a:lnTo>
                  <a:pt x="1124788" y="26924"/>
                </a:lnTo>
                <a:lnTo>
                  <a:pt x="1144474" y="26924"/>
                </a:lnTo>
                <a:lnTo>
                  <a:pt x="1139863" y="22948"/>
                </a:lnTo>
                <a:lnTo>
                  <a:pt x="1135113" y="21336"/>
                </a:lnTo>
                <a:close/>
              </a:path>
              <a:path w="1476375" h="107950">
                <a:moveTo>
                  <a:pt x="1149299" y="71500"/>
                </a:moveTo>
                <a:lnTo>
                  <a:pt x="1144384" y="76669"/>
                </a:lnTo>
                <a:lnTo>
                  <a:pt x="1138339" y="79248"/>
                </a:lnTo>
                <a:lnTo>
                  <a:pt x="1149000" y="79248"/>
                </a:lnTo>
                <a:lnTo>
                  <a:pt x="1149845" y="78574"/>
                </a:lnTo>
                <a:lnTo>
                  <a:pt x="1151204" y="77215"/>
                </a:lnTo>
                <a:lnTo>
                  <a:pt x="1149299" y="71500"/>
                </a:lnTo>
                <a:close/>
              </a:path>
              <a:path w="1476375" h="107950">
                <a:moveTo>
                  <a:pt x="1144474" y="26924"/>
                </a:moveTo>
                <a:lnTo>
                  <a:pt x="1131392" y="26924"/>
                </a:lnTo>
                <a:lnTo>
                  <a:pt x="1133678" y="27431"/>
                </a:lnTo>
                <a:lnTo>
                  <a:pt x="1136218" y="28448"/>
                </a:lnTo>
                <a:lnTo>
                  <a:pt x="1138669" y="29463"/>
                </a:lnTo>
                <a:lnTo>
                  <a:pt x="1140917" y="31584"/>
                </a:lnTo>
                <a:lnTo>
                  <a:pt x="1142949" y="34798"/>
                </a:lnTo>
                <a:lnTo>
                  <a:pt x="1144981" y="37934"/>
                </a:lnTo>
                <a:lnTo>
                  <a:pt x="1146124" y="41821"/>
                </a:lnTo>
                <a:lnTo>
                  <a:pt x="1146378" y="46481"/>
                </a:lnTo>
                <a:lnTo>
                  <a:pt x="1153162" y="46481"/>
                </a:lnTo>
                <a:lnTo>
                  <a:pt x="1152563" y="42760"/>
                </a:lnTo>
                <a:lnTo>
                  <a:pt x="1149769" y="33274"/>
                </a:lnTo>
                <a:lnTo>
                  <a:pt x="1147229" y="29298"/>
                </a:lnTo>
                <a:lnTo>
                  <a:pt x="1144474" y="26924"/>
                </a:lnTo>
                <a:close/>
              </a:path>
              <a:path w="1476375" h="107950">
                <a:moveTo>
                  <a:pt x="1172032" y="22860"/>
                </a:moveTo>
                <a:lnTo>
                  <a:pt x="1165682" y="22860"/>
                </a:lnTo>
                <a:lnTo>
                  <a:pt x="1165682" y="65531"/>
                </a:lnTo>
                <a:lnTo>
                  <a:pt x="1166101" y="69126"/>
                </a:lnTo>
                <a:lnTo>
                  <a:pt x="1166952" y="71754"/>
                </a:lnTo>
                <a:lnTo>
                  <a:pt x="1169657" y="80556"/>
                </a:lnTo>
                <a:lnTo>
                  <a:pt x="1176350" y="84962"/>
                </a:lnTo>
                <a:lnTo>
                  <a:pt x="1191247" y="84962"/>
                </a:lnTo>
                <a:lnTo>
                  <a:pt x="1194892" y="84239"/>
                </a:lnTo>
                <a:lnTo>
                  <a:pt x="1200823" y="81445"/>
                </a:lnTo>
                <a:lnTo>
                  <a:pt x="1203401" y="79755"/>
                </a:lnTo>
                <a:lnTo>
                  <a:pt x="1204115" y="79120"/>
                </a:lnTo>
                <a:lnTo>
                  <a:pt x="1184262" y="79120"/>
                </a:lnTo>
                <a:lnTo>
                  <a:pt x="1181176" y="78409"/>
                </a:lnTo>
                <a:lnTo>
                  <a:pt x="1176286" y="75526"/>
                </a:lnTo>
                <a:lnTo>
                  <a:pt x="1174483" y="73215"/>
                </a:lnTo>
                <a:lnTo>
                  <a:pt x="1173302" y="70002"/>
                </a:lnTo>
                <a:lnTo>
                  <a:pt x="1172451" y="67970"/>
                </a:lnTo>
                <a:lnTo>
                  <a:pt x="1172122" y="65531"/>
                </a:lnTo>
                <a:lnTo>
                  <a:pt x="1172032" y="22860"/>
                </a:lnTo>
                <a:close/>
              </a:path>
              <a:path w="1476375" h="107950">
                <a:moveTo>
                  <a:pt x="1211910" y="77724"/>
                </a:moveTo>
                <a:lnTo>
                  <a:pt x="1205687" y="77724"/>
                </a:lnTo>
                <a:lnTo>
                  <a:pt x="1206195" y="83438"/>
                </a:lnTo>
                <a:lnTo>
                  <a:pt x="1211910" y="83438"/>
                </a:lnTo>
                <a:lnTo>
                  <a:pt x="1211910" y="77724"/>
                </a:lnTo>
                <a:close/>
              </a:path>
              <a:path w="1476375" h="107950">
                <a:moveTo>
                  <a:pt x="1211910" y="22860"/>
                </a:moveTo>
                <a:lnTo>
                  <a:pt x="1205687" y="22860"/>
                </a:lnTo>
                <a:lnTo>
                  <a:pt x="1205687" y="71272"/>
                </a:lnTo>
                <a:lnTo>
                  <a:pt x="1203147" y="73558"/>
                </a:lnTo>
                <a:lnTo>
                  <a:pt x="1200505" y="75399"/>
                </a:lnTo>
                <a:lnTo>
                  <a:pt x="1197711" y="76835"/>
                </a:lnTo>
                <a:lnTo>
                  <a:pt x="1194854" y="78359"/>
                </a:lnTo>
                <a:lnTo>
                  <a:pt x="1191615" y="79120"/>
                </a:lnTo>
                <a:lnTo>
                  <a:pt x="1204115" y="79120"/>
                </a:lnTo>
                <a:lnTo>
                  <a:pt x="1205687" y="77724"/>
                </a:lnTo>
                <a:lnTo>
                  <a:pt x="1211910" y="77724"/>
                </a:lnTo>
                <a:lnTo>
                  <a:pt x="1211910" y="22860"/>
                </a:lnTo>
                <a:close/>
              </a:path>
              <a:path w="1476375" h="107950">
                <a:moveTo>
                  <a:pt x="1235151" y="22860"/>
                </a:moveTo>
                <a:lnTo>
                  <a:pt x="1229436" y="22860"/>
                </a:lnTo>
                <a:lnTo>
                  <a:pt x="1229436" y="83438"/>
                </a:lnTo>
                <a:lnTo>
                  <a:pt x="1235659" y="83438"/>
                </a:lnTo>
                <a:lnTo>
                  <a:pt x="1235659" y="35051"/>
                </a:lnTo>
                <a:lnTo>
                  <a:pt x="1236840" y="33947"/>
                </a:lnTo>
                <a:lnTo>
                  <a:pt x="1245259" y="28575"/>
                </a:lnTo>
                <a:lnTo>
                  <a:pt x="1235532" y="28575"/>
                </a:lnTo>
                <a:lnTo>
                  <a:pt x="1235151" y="22860"/>
                </a:lnTo>
                <a:close/>
              </a:path>
              <a:path w="1476375" h="107950">
                <a:moveTo>
                  <a:pt x="1267969" y="27177"/>
                </a:moveTo>
                <a:lnTo>
                  <a:pt x="1255166" y="27177"/>
                </a:lnTo>
                <a:lnTo>
                  <a:pt x="1257541" y="27724"/>
                </a:lnTo>
                <a:lnTo>
                  <a:pt x="1259662" y="28828"/>
                </a:lnTo>
                <a:lnTo>
                  <a:pt x="1266647" y="83438"/>
                </a:lnTo>
                <a:lnTo>
                  <a:pt x="1272997" y="83438"/>
                </a:lnTo>
                <a:lnTo>
                  <a:pt x="1272997" y="42075"/>
                </a:lnTo>
                <a:lnTo>
                  <a:pt x="1272819" y="40043"/>
                </a:lnTo>
                <a:lnTo>
                  <a:pt x="1271219" y="33781"/>
                </a:lnTo>
                <a:lnTo>
                  <a:pt x="1273073" y="32169"/>
                </a:lnTo>
                <a:lnTo>
                  <a:pt x="1275448" y="30645"/>
                </a:lnTo>
                <a:lnTo>
                  <a:pt x="1278331" y="29210"/>
                </a:lnTo>
                <a:lnTo>
                  <a:pt x="1279553" y="28575"/>
                </a:lnTo>
                <a:lnTo>
                  <a:pt x="1268869" y="28575"/>
                </a:lnTo>
                <a:lnTo>
                  <a:pt x="1267969" y="27177"/>
                </a:lnTo>
                <a:close/>
              </a:path>
              <a:path w="1476375" h="107950">
                <a:moveTo>
                  <a:pt x="1303647" y="27177"/>
                </a:moveTo>
                <a:lnTo>
                  <a:pt x="1292377" y="27177"/>
                </a:lnTo>
                <a:lnTo>
                  <a:pt x="1296060" y="28663"/>
                </a:lnTo>
                <a:lnTo>
                  <a:pt x="1298811" y="31661"/>
                </a:lnTo>
                <a:lnTo>
                  <a:pt x="1301318" y="34505"/>
                </a:lnTo>
                <a:lnTo>
                  <a:pt x="1302588" y="38823"/>
                </a:lnTo>
                <a:lnTo>
                  <a:pt x="1302588" y="83438"/>
                </a:lnTo>
                <a:lnTo>
                  <a:pt x="1308938" y="83438"/>
                </a:lnTo>
                <a:lnTo>
                  <a:pt x="1308927" y="37426"/>
                </a:lnTo>
                <a:lnTo>
                  <a:pt x="1307249" y="31584"/>
                </a:lnTo>
                <a:lnTo>
                  <a:pt x="1303647" y="27177"/>
                </a:lnTo>
                <a:close/>
              </a:path>
              <a:path w="1476375" h="107950">
                <a:moveTo>
                  <a:pt x="1260678" y="21336"/>
                </a:moveTo>
                <a:lnTo>
                  <a:pt x="1249527" y="21336"/>
                </a:lnTo>
                <a:lnTo>
                  <a:pt x="1245958" y="22136"/>
                </a:lnTo>
                <a:lnTo>
                  <a:pt x="1235532" y="28575"/>
                </a:lnTo>
                <a:lnTo>
                  <a:pt x="1245259" y="28575"/>
                </a:lnTo>
                <a:lnTo>
                  <a:pt x="1246492" y="27939"/>
                </a:lnTo>
                <a:lnTo>
                  <a:pt x="1249502" y="27177"/>
                </a:lnTo>
                <a:lnTo>
                  <a:pt x="1267969" y="27177"/>
                </a:lnTo>
                <a:lnTo>
                  <a:pt x="1265758" y="23749"/>
                </a:lnTo>
                <a:lnTo>
                  <a:pt x="1260678" y="21336"/>
                </a:lnTo>
                <a:close/>
              </a:path>
              <a:path w="1476375" h="107950">
                <a:moveTo>
                  <a:pt x="1295285" y="21336"/>
                </a:moveTo>
                <a:lnTo>
                  <a:pt x="1284046" y="21336"/>
                </a:lnTo>
                <a:lnTo>
                  <a:pt x="1280274" y="22059"/>
                </a:lnTo>
                <a:lnTo>
                  <a:pt x="1273860" y="24853"/>
                </a:lnTo>
                <a:lnTo>
                  <a:pt x="1271155" y="26542"/>
                </a:lnTo>
                <a:lnTo>
                  <a:pt x="1268869" y="28575"/>
                </a:lnTo>
                <a:lnTo>
                  <a:pt x="1279553" y="28575"/>
                </a:lnTo>
                <a:lnTo>
                  <a:pt x="1280947" y="27851"/>
                </a:lnTo>
                <a:lnTo>
                  <a:pt x="1284084" y="27177"/>
                </a:lnTo>
                <a:lnTo>
                  <a:pt x="1303647" y="27177"/>
                </a:lnTo>
                <a:lnTo>
                  <a:pt x="1300492" y="23367"/>
                </a:lnTo>
                <a:lnTo>
                  <a:pt x="1295285" y="21336"/>
                </a:lnTo>
                <a:close/>
              </a:path>
              <a:path w="1476375" h="107950">
                <a:moveTo>
                  <a:pt x="1324432" y="72516"/>
                </a:moveTo>
                <a:lnTo>
                  <a:pt x="1322233" y="77724"/>
                </a:lnTo>
                <a:lnTo>
                  <a:pt x="1322107" y="78320"/>
                </a:lnTo>
                <a:lnTo>
                  <a:pt x="1323365" y="79590"/>
                </a:lnTo>
                <a:lnTo>
                  <a:pt x="1325575" y="81025"/>
                </a:lnTo>
                <a:lnTo>
                  <a:pt x="1331671" y="84074"/>
                </a:lnTo>
                <a:lnTo>
                  <a:pt x="1335684" y="84836"/>
                </a:lnTo>
                <a:lnTo>
                  <a:pt x="1343482" y="84836"/>
                </a:lnTo>
                <a:lnTo>
                  <a:pt x="1346441" y="84327"/>
                </a:lnTo>
                <a:lnTo>
                  <a:pt x="1349578" y="83312"/>
                </a:lnTo>
                <a:lnTo>
                  <a:pt x="1352537" y="82461"/>
                </a:lnTo>
                <a:lnTo>
                  <a:pt x="1355115" y="80606"/>
                </a:lnTo>
                <a:lnTo>
                  <a:pt x="1356157" y="79248"/>
                </a:lnTo>
                <a:lnTo>
                  <a:pt x="1336878" y="79248"/>
                </a:lnTo>
                <a:lnTo>
                  <a:pt x="1333576" y="78486"/>
                </a:lnTo>
                <a:lnTo>
                  <a:pt x="1327988" y="75437"/>
                </a:lnTo>
                <a:lnTo>
                  <a:pt x="1325867" y="73952"/>
                </a:lnTo>
                <a:lnTo>
                  <a:pt x="1324432" y="72516"/>
                </a:lnTo>
                <a:close/>
              </a:path>
              <a:path w="1476375" h="107950">
                <a:moveTo>
                  <a:pt x="1345895" y="21336"/>
                </a:moveTo>
                <a:lnTo>
                  <a:pt x="1338529" y="21336"/>
                </a:lnTo>
                <a:lnTo>
                  <a:pt x="1335646" y="21882"/>
                </a:lnTo>
                <a:lnTo>
                  <a:pt x="1332941" y="22987"/>
                </a:lnTo>
                <a:lnTo>
                  <a:pt x="1330147" y="24002"/>
                </a:lnTo>
                <a:lnTo>
                  <a:pt x="1327861" y="25653"/>
                </a:lnTo>
                <a:lnTo>
                  <a:pt x="1324305" y="30225"/>
                </a:lnTo>
                <a:lnTo>
                  <a:pt x="1323416" y="32981"/>
                </a:lnTo>
                <a:lnTo>
                  <a:pt x="1323416" y="40512"/>
                </a:lnTo>
                <a:lnTo>
                  <a:pt x="1344536" y="55079"/>
                </a:lnTo>
                <a:lnTo>
                  <a:pt x="1348562" y="57276"/>
                </a:lnTo>
                <a:lnTo>
                  <a:pt x="1353045" y="61760"/>
                </a:lnTo>
                <a:lnTo>
                  <a:pt x="1354150" y="64642"/>
                </a:lnTo>
                <a:lnTo>
                  <a:pt x="1354150" y="71843"/>
                </a:lnTo>
                <a:lnTo>
                  <a:pt x="1352956" y="74587"/>
                </a:lnTo>
                <a:lnTo>
                  <a:pt x="1350594" y="76453"/>
                </a:lnTo>
                <a:lnTo>
                  <a:pt x="1348384" y="78320"/>
                </a:lnTo>
                <a:lnTo>
                  <a:pt x="1345082" y="79248"/>
                </a:lnTo>
                <a:lnTo>
                  <a:pt x="1356157" y="79248"/>
                </a:lnTo>
                <a:lnTo>
                  <a:pt x="1357325" y="77724"/>
                </a:lnTo>
                <a:lnTo>
                  <a:pt x="1359433" y="75095"/>
                </a:lnTo>
                <a:lnTo>
                  <a:pt x="1360471" y="71843"/>
                </a:lnTo>
                <a:lnTo>
                  <a:pt x="1360500" y="62522"/>
                </a:lnTo>
                <a:lnTo>
                  <a:pt x="1359141" y="58458"/>
                </a:lnTo>
                <a:lnTo>
                  <a:pt x="1338529" y="46354"/>
                </a:lnTo>
                <a:lnTo>
                  <a:pt x="1334668" y="44488"/>
                </a:lnTo>
                <a:lnTo>
                  <a:pt x="1332814" y="42799"/>
                </a:lnTo>
                <a:lnTo>
                  <a:pt x="1330782" y="41109"/>
                </a:lnTo>
                <a:lnTo>
                  <a:pt x="1329766" y="38773"/>
                </a:lnTo>
                <a:lnTo>
                  <a:pt x="1329820" y="32981"/>
                </a:lnTo>
                <a:lnTo>
                  <a:pt x="1330693" y="30949"/>
                </a:lnTo>
                <a:lnTo>
                  <a:pt x="1334503" y="27647"/>
                </a:lnTo>
                <a:lnTo>
                  <a:pt x="1337335" y="26797"/>
                </a:lnTo>
                <a:lnTo>
                  <a:pt x="1358214" y="26797"/>
                </a:lnTo>
                <a:lnTo>
                  <a:pt x="1358087" y="26669"/>
                </a:lnTo>
                <a:lnTo>
                  <a:pt x="1355712" y="25057"/>
                </a:lnTo>
                <a:lnTo>
                  <a:pt x="1349616" y="22098"/>
                </a:lnTo>
                <a:lnTo>
                  <a:pt x="1345895" y="21336"/>
                </a:lnTo>
                <a:close/>
              </a:path>
              <a:path w="1476375" h="107950">
                <a:moveTo>
                  <a:pt x="1358214" y="26797"/>
                </a:moveTo>
                <a:lnTo>
                  <a:pt x="1344193" y="26797"/>
                </a:lnTo>
                <a:lnTo>
                  <a:pt x="1347076" y="27393"/>
                </a:lnTo>
                <a:lnTo>
                  <a:pt x="1349705" y="28575"/>
                </a:lnTo>
                <a:lnTo>
                  <a:pt x="1357198" y="33400"/>
                </a:lnTo>
                <a:lnTo>
                  <a:pt x="1359865" y="28448"/>
                </a:lnTo>
                <a:lnTo>
                  <a:pt x="1358214" y="26797"/>
                </a:lnTo>
                <a:close/>
              </a:path>
              <a:path w="1476375" h="107950">
                <a:moveTo>
                  <a:pt x="1376540" y="73278"/>
                </a:moveTo>
                <a:lnTo>
                  <a:pt x="1372984" y="73278"/>
                </a:lnTo>
                <a:lnTo>
                  <a:pt x="1371714" y="73787"/>
                </a:lnTo>
                <a:lnTo>
                  <a:pt x="1370787" y="74802"/>
                </a:lnTo>
                <a:lnTo>
                  <a:pt x="1369860" y="75907"/>
                </a:lnTo>
                <a:lnTo>
                  <a:pt x="1369390" y="77215"/>
                </a:lnTo>
                <a:lnTo>
                  <a:pt x="1369390" y="80429"/>
                </a:lnTo>
                <a:lnTo>
                  <a:pt x="1369936" y="81826"/>
                </a:lnTo>
                <a:lnTo>
                  <a:pt x="1371041" y="82930"/>
                </a:lnTo>
                <a:lnTo>
                  <a:pt x="1372057" y="84035"/>
                </a:lnTo>
                <a:lnTo>
                  <a:pt x="1373327" y="84581"/>
                </a:lnTo>
                <a:lnTo>
                  <a:pt x="1374851" y="84581"/>
                </a:lnTo>
                <a:lnTo>
                  <a:pt x="1374673" y="86017"/>
                </a:lnTo>
                <a:lnTo>
                  <a:pt x="1374038" y="87502"/>
                </a:lnTo>
                <a:lnTo>
                  <a:pt x="1372946" y="89026"/>
                </a:lnTo>
                <a:lnTo>
                  <a:pt x="1371930" y="90550"/>
                </a:lnTo>
                <a:lnTo>
                  <a:pt x="1370863" y="91859"/>
                </a:lnTo>
                <a:lnTo>
                  <a:pt x="1369771" y="92963"/>
                </a:lnTo>
                <a:lnTo>
                  <a:pt x="1371930" y="95757"/>
                </a:lnTo>
                <a:lnTo>
                  <a:pt x="1374216" y="93814"/>
                </a:lnTo>
                <a:lnTo>
                  <a:pt x="1376159" y="91528"/>
                </a:lnTo>
                <a:lnTo>
                  <a:pt x="1379461" y="86194"/>
                </a:lnTo>
                <a:lnTo>
                  <a:pt x="1380312" y="83350"/>
                </a:lnTo>
                <a:lnTo>
                  <a:pt x="1380312" y="78359"/>
                </a:lnTo>
                <a:lnTo>
                  <a:pt x="1379804" y="76669"/>
                </a:lnTo>
                <a:lnTo>
                  <a:pt x="1378788" y="75311"/>
                </a:lnTo>
                <a:lnTo>
                  <a:pt x="1377937" y="73952"/>
                </a:lnTo>
                <a:lnTo>
                  <a:pt x="1376540" y="73278"/>
                </a:lnTo>
                <a:close/>
              </a:path>
              <a:path w="1476375" h="107950">
                <a:moveTo>
                  <a:pt x="1434236" y="22860"/>
                </a:moveTo>
                <a:lnTo>
                  <a:pt x="1428534" y="22860"/>
                </a:lnTo>
                <a:lnTo>
                  <a:pt x="1428534" y="107950"/>
                </a:lnTo>
                <a:lnTo>
                  <a:pt x="1434884" y="107950"/>
                </a:lnTo>
                <a:lnTo>
                  <a:pt x="1434884" y="81406"/>
                </a:lnTo>
                <a:lnTo>
                  <a:pt x="1462057" y="81406"/>
                </a:lnTo>
                <a:lnTo>
                  <a:pt x="1465199" y="79971"/>
                </a:lnTo>
                <a:lnTo>
                  <a:pt x="1465917" y="79248"/>
                </a:lnTo>
                <a:lnTo>
                  <a:pt x="1444840" y="79248"/>
                </a:lnTo>
                <a:lnTo>
                  <a:pt x="1442364" y="78828"/>
                </a:lnTo>
                <a:lnTo>
                  <a:pt x="1438300" y="77127"/>
                </a:lnTo>
                <a:lnTo>
                  <a:pt x="1436497" y="76123"/>
                </a:lnTo>
                <a:lnTo>
                  <a:pt x="1434884" y="74929"/>
                </a:lnTo>
                <a:lnTo>
                  <a:pt x="1434884" y="34416"/>
                </a:lnTo>
                <a:lnTo>
                  <a:pt x="1436916" y="32385"/>
                </a:lnTo>
                <a:lnTo>
                  <a:pt x="1439189" y="30645"/>
                </a:lnTo>
                <a:lnTo>
                  <a:pt x="1441729" y="29210"/>
                </a:lnTo>
                <a:lnTo>
                  <a:pt x="1443615" y="28066"/>
                </a:lnTo>
                <a:lnTo>
                  <a:pt x="1434884" y="28066"/>
                </a:lnTo>
                <a:lnTo>
                  <a:pt x="1434236" y="22860"/>
                </a:lnTo>
                <a:close/>
              </a:path>
              <a:path w="1476375" h="107950">
                <a:moveTo>
                  <a:pt x="1462057" y="81406"/>
                </a:moveTo>
                <a:lnTo>
                  <a:pt x="1434884" y="81406"/>
                </a:lnTo>
                <a:lnTo>
                  <a:pt x="1436624" y="82257"/>
                </a:lnTo>
                <a:lnTo>
                  <a:pt x="1438490" y="83096"/>
                </a:lnTo>
                <a:lnTo>
                  <a:pt x="1439519" y="83477"/>
                </a:lnTo>
                <a:lnTo>
                  <a:pt x="1442999" y="84493"/>
                </a:lnTo>
                <a:lnTo>
                  <a:pt x="1445552" y="84836"/>
                </a:lnTo>
                <a:lnTo>
                  <a:pt x="1452473" y="84836"/>
                </a:lnTo>
                <a:lnTo>
                  <a:pt x="1456664" y="83870"/>
                </a:lnTo>
                <a:lnTo>
                  <a:pt x="1462057" y="81406"/>
                </a:lnTo>
                <a:close/>
              </a:path>
              <a:path w="1476375" h="107950">
                <a:moveTo>
                  <a:pt x="1466640" y="26924"/>
                </a:moveTo>
                <a:lnTo>
                  <a:pt x="1453705" y="26924"/>
                </a:lnTo>
                <a:lnTo>
                  <a:pt x="1456905" y="27812"/>
                </a:lnTo>
                <a:lnTo>
                  <a:pt x="1459953" y="29590"/>
                </a:lnTo>
                <a:lnTo>
                  <a:pt x="1462976" y="31457"/>
                </a:lnTo>
                <a:lnTo>
                  <a:pt x="1465300" y="34416"/>
                </a:lnTo>
                <a:lnTo>
                  <a:pt x="1466888" y="38480"/>
                </a:lnTo>
                <a:lnTo>
                  <a:pt x="1468589" y="42633"/>
                </a:lnTo>
                <a:lnTo>
                  <a:pt x="1469428" y="47459"/>
                </a:lnTo>
                <a:lnTo>
                  <a:pt x="1469428" y="61087"/>
                </a:lnTo>
                <a:lnTo>
                  <a:pt x="1467446" y="67525"/>
                </a:lnTo>
                <a:lnTo>
                  <a:pt x="1459611" y="76923"/>
                </a:lnTo>
                <a:lnTo>
                  <a:pt x="1454378" y="79248"/>
                </a:lnTo>
                <a:lnTo>
                  <a:pt x="1465917" y="79248"/>
                </a:lnTo>
                <a:lnTo>
                  <a:pt x="1468729" y="76415"/>
                </a:lnTo>
                <a:lnTo>
                  <a:pt x="1471612" y="71247"/>
                </a:lnTo>
                <a:lnTo>
                  <a:pt x="1474381" y="66001"/>
                </a:lnTo>
                <a:lnTo>
                  <a:pt x="1475778" y="59778"/>
                </a:lnTo>
                <a:lnTo>
                  <a:pt x="1475723" y="47459"/>
                </a:lnTo>
                <a:lnTo>
                  <a:pt x="1475105" y="43141"/>
                </a:lnTo>
                <a:lnTo>
                  <a:pt x="1473746" y="38480"/>
                </a:lnTo>
                <a:lnTo>
                  <a:pt x="1472476" y="33743"/>
                </a:lnTo>
                <a:lnTo>
                  <a:pt x="1469872" y="29679"/>
                </a:lnTo>
                <a:lnTo>
                  <a:pt x="1466640" y="26924"/>
                </a:lnTo>
                <a:close/>
              </a:path>
              <a:path w="1476375" h="107950">
                <a:moveTo>
                  <a:pt x="1457261" y="21336"/>
                </a:moveTo>
                <a:lnTo>
                  <a:pt x="1447711" y="21336"/>
                </a:lnTo>
                <a:lnTo>
                  <a:pt x="1444472" y="22009"/>
                </a:lnTo>
                <a:lnTo>
                  <a:pt x="1441856" y="23367"/>
                </a:lnTo>
                <a:lnTo>
                  <a:pt x="1440497" y="24041"/>
                </a:lnTo>
                <a:lnTo>
                  <a:pt x="1439227" y="24764"/>
                </a:lnTo>
                <a:lnTo>
                  <a:pt x="1436878" y="26288"/>
                </a:lnTo>
                <a:lnTo>
                  <a:pt x="1435823" y="27139"/>
                </a:lnTo>
                <a:lnTo>
                  <a:pt x="1434884" y="28066"/>
                </a:lnTo>
                <a:lnTo>
                  <a:pt x="1443615" y="28066"/>
                </a:lnTo>
                <a:lnTo>
                  <a:pt x="1444244" y="27686"/>
                </a:lnTo>
                <a:lnTo>
                  <a:pt x="1447126" y="26924"/>
                </a:lnTo>
                <a:lnTo>
                  <a:pt x="1466640" y="26924"/>
                </a:lnTo>
                <a:lnTo>
                  <a:pt x="1462024" y="22987"/>
                </a:lnTo>
                <a:lnTo>
                  <a:pt x="1457261" y="21336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545139" y="4273410"/>
            <a:ext cx="2655570" cy="228600"/>
          </a:xfrm>
          <a:custGeom>
            <a:avLst/>
            <a:gdLst/>
            <a:ahLst/>
            <a:cxnLst/>
            <a:rect l="l" t="t" r="r" b="b"/>
            <a:pathLst>
              <a:path w="2655570" h="228600">
                <a:moveTo>
                  <a:pt x="1669542" y="28194"/>
                </a:moveTo>
                <a:lnTo>
                  <a:pt x="1659140" y="28194"/>
                </a:lnTo>
                <a:lnTo>
                  <a:pt x="1662531" y="29502"/>
                </a:lnTo>
                <a:lnTo>
                  <a:pt x="1664843" y="32131"/>
                </a:lnTo>
                <a:lnTo>
                  <a:pt x="1666887" y="34505"/>
                </a:lnTo>
                <a:lnTo>
                  <a:pt x="1667903" y="38100"/>
                </a:lnTo>
                <a:lnTo>
                  <a:pt x="1667903" y="45338"/>
                </a:lnTo>
                <a:lnTo>
                  <a:pt x="1663458" y="45427"/>
                </a:lnTo>
                <a:lnTo>
                  <a:pt x="1658467" y="45935"/>
                </a:lnTo>
                <a:lnTo>
                  <a:pt x="1647291" y="47790"/>
                </a:lnTo>
                <a:lnTo>
                  <a:pt x="1642427" y="50037"/>
                </a:lnTo>
                <a:lnTo>
                  <a:pt x="1634172" y="57150"/>
                </a:lnTo>
                <a:lnTo>
                  <a:pt x="1632102" y="61887"/>
                </a:lnTo>
                <a:lnTo>
                  <a:pt x="1632175" y="71081"/>
                </a:lnTo>
                <a:lnTo>
                  <a:pt x="1632597" y="73279"/>
                </a:lnTo>
                <a:lnTo>
                  <a:pt x="1633613" y="75564"/>
                </a:lnTo>
                <a:lnTo>
                  <a:pt x="1634464" y="77685"/>
                </a:lnTo>
                <a:lnTo>
                  <a:pt x="1648498" y="86106"/>
                </a:lnTo>
                <a:lnTo>
                  <a:pt x="1655203" y="86106"/>
                </a:lnTo>
                <a:lnTo>
                  <a:pt x="1658556" y="85432"/>
                </a:lnTo>
                <a:lnTo>
                  <a:pt x="1661373" y="84035"/>
                </a:lnTo>
                <a:lnTo>
                  <a:pt x="1664157" y="82804"/>
                </a:lnTo>
                <a:lnTo>
                  <a:pt x="1666468" y="81241"/>
                </a:lnTo>
                <a:lnTo>
                  <a:pt x="1667128" y="80518"/>
                </a:lnTo>
                <a:lnTo>
                  <a:pt x="1650149" y="80518"/>
                </a:lnTo>
                <a:lnTo>
                  <a:pt x="1648269" y="80225"/>
                </a:lnTo>
                <a:lnTo>
                  <a:pt x="1644332" y="78955"/>
                </a:lnTo>
                <a:lnTo>
                  <a:pt x="1642516" y="77597"/>
                </a:lnTo>
                <a:lnTo>
                  <a:pt x="1640878" y="75564"/>
                </a:lnTo>
                <a:lnTo>
                  <a:pt x="1639252" y="73621"/>
                </a:lnTo>
                <a:lnTo>
                  <a:pt x="1638452" y="71081"/>
                </a:lnTo>
                <a:lnTo>
                  <a:pt x="1638452" y="64388"/>
                </a:lnTo>
                <a:lnTo>
                  <a:pt x="1667903" y="50926"/>
                </a:lnTo>
                <a:lnTo>
                  <a:pt x="1674012" y="50926"/>
                </a:lnTo>
                <a:lnTo>
                  <a:pt x="1674012" y="36410"/>
                </a:lnTo>
                <a:lnTo>
                  <a:pt x="1672526" y="31496"/>
                </a:lnTo>
                <a:lnTo>
                  <a:pt x="1669542" y="28194"/>
                </a:lnTo>
                <a:close/>
              </a:path>
              <a:path w="2655570" h="228600">
                <a:moveTo>
                  <a:pt x="1674012" y="79375"/>
                </a:moveTo>
                <a:lnTo>
                  <a:pt x="1668170" y="79375"/>
                </a:lnTo>
                <a:lnTo>
                  <a:pt x="1668551" y="84709"/>
                </a:lnTo>
                <a:lnTo>
                  <a:pt x="1674012" y="84709"/>
                </a:lnTo>
                <a:lnTo>
                  <a:pt x="1674012" y="79375"/>
                </a:lnTo>
                <a:close/>
              </a:path>
              <a:path w="2655570" h="228600">
                <a:moveTo>
                  <a:pt x="1674012" y="50926"/>
                </a:moveTo>
                <a:lnTo>
                  <a:pt x="1667903" y="50926"/>
                </a:lnTo>
                <a:lnTo>
                  <a:pt x="1667785" y="73279"/>
                </a:lnTo>
                <a:lnTo>
                  <a:pt x="1665935" y="75272"/>
                </a:lnTo>
                <a:lnTo>
                  <a:pt x="1663636" y="77000"/>
                </a:lnTo>
                <a:lnTo>
                  <a:pt x="1658251" y="79794"/>
                </a:lnTo>
                <a:lnTo>
                  <a:pt x="1655267" y="80518"/>
                </a:lnTo>
                <a:lnTo>
                  <a:pt x="1667128" y="80518"/>
                </a:lnTo>
                <a:lnTo>
                  <a:pt x="1668170" y="79375"/>
                </a:lnTo>
                <a:lnTo>
                  <a:pt x="1674012" y="79375"/>
                </a:lnTo>
                <a:lnTo>
                  <a:pt x="1674012" y="50926"/>
                </a:lnTo>
                <a:close/>
              </a:path>
              <a:path w="2655570" h="228600">
                <a:moveTo>
                  <a:pt x="1661426" y="22606"/>
                </a:moveTo>
                <a:lnTo>
                  <a:pt x="1652752" y="22606"/>
                </a:lnTo>
                <a:lnTo>
                  <a:pt x="1650720" y="22860"/>
                </a:lnTo>
                <a:lnTo>
                  <a:pt x="1648777" y="23368"/>
                </a:lnTo>
                <a:lnTo>
                  <a:pt x="1646897" y="23710"/>
                </a:lnTo>
                <a:lnTo>
                  <a:pt x="1645069" y="24295"/>
                </a:lnTo>
                <a:lnTo>
                  <a:pt x="1643291" y="25146"/>
                </a:lnTo>
                <a:lnTo>
                  <a:pt x="1641678" y="25819"/>
                </a:lnTo>
                <a:lnTo>
                  <a:pt x="1636026" y="29337"/>
                </a:lnTo>
                <a:lnTo>
                  <a:pt x="1638312" y="34417"/>
                </a:lnTo>
                <a:lnTo>
                  <a:pt x="1640116" y="33070"/>
                </a:lnTo>
                <a:lnTo>
                  <a:pt x="1642516" y="31673"/>
                </a:lnTo>
                <a:lnTo>
                  <a:pt x="1645500" y="30225"/>
                </a:lnTo>
                <a:lnTo>
                  <a:pt x="1648142" y="28867"/>
                </a:lnTo>
                <a:lnTo>
                  <a:pt x="1651203" y="28194"/>
                </a:lnTo>
                <a:lnTo>
                  <a:pt x="1669542" y="28194"/>
                </a:lnTo>
                <a:lnTo>
                  <a:pt x="1666316" y="24472"/>
                </a:lnTo>
                <a:lnTo>
                  <a:pt x="1661426" y="22606"/>
                </a:lnTo>
                <a:close/>
              </a:path>
              <a:path w="2655570" h="228600">
                <a:moveTo>
                  <a:pt x="1696224" y="24130"/>
                </a:moveTo>
                <a:lnTo>
                  <a:pt x="1690649" y="24130"/>
                </a:lnTo>
                <a:lnTo>
                  <a:pt x="1690649" y="84709"/>
                </a:lnTo>
                <a:lnTo>
                  <a:pt x="1696999" y="84709"/>
                </a:lnTo>
                <a:lnTo>
                  <a:pt x="1696999" y="36957"/>
                </a:lnTo>
                <a:lnTo>
                  <a:pt x="1698777" y="35179"/>
                </a:lnTo>
                <a:lnTo>
                  <a:pt x="1701063" y="33362"/>
                </a:lnTo>
                <a:lnTo>
                  <a:pt x="1705604" y="30352"/>
                </a:lnTo>
                <a:lnTo>
                  <a:pt x="1696745" y="30352"/>
                </a:lnTo>
                <a:lnTo>
                  <a:pt x="1696224" y="24130"/>
                </a:lnTo>
                <a:close/>
              </a:path>
              <a:path w="2655570" h="228600">
                <a:moveTo>
                  <a:pt x="1713712" y="22733"/>
                </a:moveTo>
                <a:lnTo>
                  <a:pt x="1709991" y="22733"/>
                </a:lnTo>
                <a:lnTo>
                  <a:pt x="1708213" y="23113"/>
                </a:lnTo>
                <a:lnTo>
                  <a:pt x="1706257" y="23875"/>
                </a:lnTo>
                <a:lnTo>
                  <a:pt x="1704403" y="24472"/>
                </a:lnTo>
                <a:lnTo>
                  <a:pt x="1702574" y="25488"/>
                </a:lnTo>
                <a:lnTo>
                  <a:pt x="1697837" y="29311"/>
                </a:lnTo>
                <a:lnTo>
                  <a:pt x="1697253" y="29845"/>
                </a:lnTo>
                <a:lnTo>
                  <a:pt x="1696745" y="30352"/>
                </a:lnTo>
                <a:lnTo>
                  <a:pt x="1705604" y="30352"/>
                </a:lnTo>
                <a:lnTo>
                  <a:pt x="1706562" y="29718"/>
                </a:lnTo>
                <a:lnTo>
                  <a:pt x="1709356" y="28829"/>
                </a:lnTo>
                <a:lnTo>
                  <a:pt x="1717703" y="28829"/>
                </a:lnTo>
                <a:lnTo>
                  <a:pt x="1718462" y="23622"/>
                </a:lnTo>
                <a:lnTo>
                  <a:pt x="1715998" y="23025"/>
                </a:lnTo>
                <a:lnTo>
                  <a:pt x="1713712" y="22733"/>
                </a:lnTo>
                <a:close/>
              </a:path>
              <a:path w="2655570" h="228600">
                <a:moveTo>
                  <a:pt x="1717703" y="28829"/>
                </a:moveTo>
                <a:lnTo>
                  <a:pt x="1714271" y="28829"/>
                </a:lnTo>
                <a:lnTo>
                  <a:pt x="1716049" y="29121"/>
                </a:lnTo>
                <a:lnTo>
                  <a:pt x="1717573" y="29718"/>
                </a:lnTo>
                <a:lnTo>
                  <a:pt x="1717703" y="28829"/>
                </a:lnTo>
                <a:close/>
              </a:path>
              <a:path w="2655570" h="228600">
                <a:moveTo>
                  <a:pt x="1734083" y="0"/>
                </a:moveTo>
                <a:lnTo>
                  <a:pt x="1727720" y="0"/>
                </a:lnTo>
                <a:lnTo>
                  <a:pt x="1727720" y="84709"/>
                </a:lnTo>
                <a:lnTo>
                  <a:pt x="1734083" y="84709"/>
                </a:lnTo>
                <a:lnTo>
                  <a:pt x="1734083" y="53594"/>
                </a:lnTo>
                <a:lnTo>
                  <a:pt x="1759441" y="53594"/>
                </a:lnTo>
                <a:lnTo>
                  <a:pt x="1758327" y="52489"/>
                </a:lnTo>
                <a:lnTo>
                  <a:pt x="1756816" y="51142"/>
                </a:lnTo>
                <a:lnTo>
                  <a:pt x="1754949" y="50164"/>
                </a:lnTo>
                <a:lnTo>
                  <a:pt x="1752752" y="49568"/>
                </a:lnTo>
                <a:lnTo>
                  <a:pt x="1754441" y="48895"/>
                </a:lnTo>
                <a:lnTo>
                  <a:pt x="1755755" y="47751"/>
                </a:lnTo>
                <a:lnTo>
                  <a:pt x="1734083" y="47751"/>
                </a:lnTo>
                <a:lnTo>
                  <a:pt x="1734083" y="0"/>
                </a:lnTo>
                <a:close/>
              </a:path>
              <a:path w="2655570" h="228600">
                <a:moveTo>
                  <a:pt x="1759441" y="53594"/>
                </a:moveTo>
                <a:lnTo>
                  <a:pt x="1747113" y="53594"/>
                </a:lnTo>
                <a:lnTo>
                  <a:pt x="1748802" y="53936"/>
                </a:lnTo>
                <a:lnTo>
                  <a:pt x="1752117" y="55206"/>
                </a:lnTo>
                <a:lnTo>
                  <a:pt x="1758594" y="66801"/>
                </a:lnTo>
                <a:lnTo>
                  <a:pt x="1765833" y="84709"/>
                </a:lnTo>
                <a:lnTo>
                  <a:pt x="1772437" y="84709"/>
                </a:lnTo>
                <a:lnTo>
                  <a:pt x="1761172" y="56197"/>
                </a:lnTo>
                <a:lnTo>
                  <a:pt x="1759864" y="54013"/>
                </a:lnTo>
                <a:lnTo>
                  <a:pt x="1759441" y="53594"/>
                </a:lnTo>
                <a:close/>
              </a:path>
              <a:path w="2655570" h="228600">
                <a:moveTo>
                  <a:pt x="1767979" y="24130"/>
                </a:moveTo>
                <a:lnTo>
                  <a:pt x="1761261" y="24130"/>
                </a:lnTo>
                <a:lnTo>
                  <a:pt x="1755660" y="36893"/>
                </a:lnTo>
                <a:lnTo>
                  <a:pt x="1753882" y="40855"/>
                </a:lnTo>
                <a:lnTo>
                  <a:pt x="1752117" y="43662"/>
                </a:lnTo>
                <a:lnTo>
                  <a:pt x="1750339" y="45364"/>
                </a:lnTo>
                <a:lnTo>
                  <a:pt x="1748637" y="46951"/>
                </a:lnTo>
                <a:lnTo>
                  <a:pt x="1746516" y="47751"/>
                </a:lnTo>
                <a:lnTo>
                  <a:pt x="1755755" y="47751"/>
                </a:lnTo>
                <a:lnTo>
                  <a:pt x="1756003" y="47536"/>
                </a:lnTo>
                <a:lnTo>
                  <a:pt x="1758797" y="43586"/>
                </a:lnTo>
                <a:lnTo>
                  <a:pt x="1760194" y="41084"/>
                </a:lnTo>
                <a:lnTo>
                  <a:pt x="1761629" y="38061"/>
                </a:lnTo>
                <a:lnTo>
                  <a:pt x="1767979" y="24130"/>
                </a:lnTo>
                <a:close/>
              </a:path>
              <a:path w="2655570" h="228600">
                <a:moveTo>
                  <a:pt x="1789836" y="24130"/>
                </a:moveTo>
                <a:lnTo>
                  <a:pt x="1783473" y="24130"/>
                </a:lnTo>
                <a:lnTo>
                  <a:pt x="1783473" y="84709"/>
                </a:lnTo>
                <a:lnTo>
                  <a:pt x="1789836" y="84709"/>
                </a:lnTo>
                <a:lnTo>
                  <a:pt x="1789836" y="24130"/>
                </a:lnTo>
                <a:close/>
              </a:path>
              <a:path w="2655570" h="228600">
                <a:moveTo>
                  <a:pt x="1787804" y="1270"/>
                </a:moveTo>
                <a:lnTo>
                  <a:pt x="1785264" y="1270"/>
                </a:lnTo>
                <a:lnTo>
                  <a:pt x="1784159" y="1739"/>
                </a:lnTo>
                <a:lnTo>
                  <a:pt x="1782381" y="3517"/>
                </a:lnTo>
                <a:lnTo>
                  <a:pt x="1781962" y="4699"/>
                </a:lnTo>
                <a:lnTo>
                  <a:pt x="1781994" y="7924"/>
                </a:lnTo>
                <a:lnTo>
                  <a:pt x="1782419" y="9105"/>
                </a:lnTo>
                <a:lnTo>
                  <a:pt x="1784197" y="10883"/>
                </a:lnTo>
                <a:lnTo>
                  <a:pt x="1785264" y="11302"/>
                </a:lnTo>
                <a:lnTo>
                  <a:pt x="1787880" y="11302"/>
                </a:lnTo>
                <a:lnTo>
                  <a:pt x="1788985" y="10883"/>
                </a:lnTo>
                <a:lnTo>
                  <a:pt x="1790674" y="9182"/>
                </a:lnTo>
                <a:lnTo>
                  <a:pt x="1791106" y="7924"/>
                </a:lnTo>
                <a:lnTo>
                  <a:pt x="1791106" y="4699"/>
                </a:lnTo>
                <a:lnTo>
                  <a:pt x="1790636" y="3467"/>
                </a:lnTo>
                <a:lnTo>
                  <a:pt x="1788858" y="1689"/>
                </a:lnTo>
                <a:lnTo>
                  <a:pt x="1787804" y="1270"/>
                </a:lnTo>
                <a:close/>
              </a:path>
              <a:path w="2655570" h="228600">
                <a:moveTo>
                  <a:pt x="1812925" y="24130"/>
                </a:moveTo>
                <a:lnTo>
                  <a:pt x="1807235" y="24130"/>
                </a:lnTo>
                <a:lnTo>
                  <a:pt x="1807235" y="84709"/>
                </a:lnTo>
                <a:lnTo>
                  <a:pt x="1813585" y="84709"/>
                </a:lnTo>
                <a:lnTo>
                  <a:pt x="1813585" y="36296"/>
                </a:lnTo>
                <a:lnTo>
                  <a:pt x="1816125" y="34010"/>
                </a:lnTo>
                <a:lnTo>
                  <a:pt x="1818767" y="32169"/>
                </a:lnTo>
                <a:lnTo>
                  <a:pt x="1823275" y="29845"/>
                </a:lnTo>
                <a:lnTo>
                  <a:pt x="1813585" y="29845"/>
                </a:lnTo>
                <a:lnTo>
                  <a:pt x="1812925" y="24130"/>
                </a:lnTo>
                <a:close/>
              </a:path>
              <a:path w="2655570" h="228600">
                <a:moveTo>
                  <a:pt x="1849055" y="28448"/>
                </a:moveTo>
                <a:lnTo>
                  <a:pt x="1838998" y="28448"/>
                </a:lnTo>
                <a:lnTo>
                  <a:pt x="1843913" y="31584"/>
                </a:lnTo>
                <a:lnTo>
                  <a:pt x="1846097" y="37833"/>
                </a:lnTo>
                <a:lnTo>
                  <a:pt x="1846859" y="39941"/>
                </a:lnTo>
                <a:lnTo>
                  <a:pt x="1847186" y="42646"/>
                </a:lnTo>
                <a:lnTo>
                  <a:pt x="1847240" y="84709"/>
                </a:lnTo>
                <a:lnTo>
                  <a:pt x="1853590" y="84709"/>
                </a:lnTo>
                <a:lnTo>
                  <a:pt x="1853476" y="42646"/>
                </a:lnTo>
                <a:lnTo>
                  <a:pt x="1853057" y="39014"/>
                </a:lnTo>
                <a:lnTo>
                  <a:pt x="1852739" y="37376"/>
                </a:lnTo>
                <a:lnTo>
                  <a:pt x="1851050" y="31457"/>
                </a:lnTo>
                <a:lnTo>
                  <a:pt x="1849055" y="28448"/>
                </a:lnTo>
                <a:close/>
              </a:path>
              <a:path w="2655570" h="228600">
                <a:moveTo>
                  <a:pt x="1837753" y="22606"/>
                </a:moveTo>
                <a:lnTo>
                  <a:pt x="1828393" y="22606"/>
                </a:lnTo>
                <a:lnTo>
                  <a:pt x="1824837" y="23329"/>
                </a:lnTo>
                <a:lnTo>
                  <a:pt x="1821561" y="24764"/>
                </a:lnTo>
                <a:lnTo>
                  <a:pt x="1819948" y="25438"/>
                </a:lnTo>
                <a:lnTo>
                  <a:pt x="1818487" y="26225"/>
                </a:lnTo>
                <a:lnTo>
                  <a:pt x="1815884" y="28003"/>
                </a:lnTo>
                <a:lnTo>
                  <a:pt x="1814677" y="28917"/>
                </a:lnTo>
                <a:lnTo>
                  <a:pt x="1813585" y="29845"/>
                </a:lnTo>
                <a:lnTo>
                  <a:pt x="1823275" y="29845"/>
                </a:lnTo>
                <a:lnTo>
                  <a:pt x="1824507" y="29210"/>
                </a:lnTo>
                <a:lnTo>
                  <a:pt x="1827784" y="28448"/>
                </a:lnTo>
                <a:lnTo>
                  <a:pt x="1849055" y="28448"/>
                </a:lnTo>
                <a:lnTo>
                  <a:pt x="1848827" y="28105"/>
                </a:lnTo>
                <a:lnTo>
                  <a:pt x="1845602" y="25908"/>
                </a:lnTo>
                <a:lnTo>
                  <a:pt x="1842236" y="23710"/>
                </a:lnTo>
                <a:lnTo>
                  <a:pt x="1837753" y="22606"/>
                </a:lnTo>
                <a:close/>
              </a:path>
              <a:path w="2655570" h="228600">
                <a:moveTo>
                  <a:pt x="1872386" y="99313"/>
                </a:moveTo>
                <a:lnTo>
                  <a:pt x="1870481" y="105156"/>
                </a:lnTo>
                <a:lnTo>
                  <a:pt x="1871573" y="106006"/>
                </a:lnTo>
                <a:lnTo>
                  <a:pt x="1874164" y="106972"/>
                </a:lnTo>
                <a:lnTo>
                  <a:pt x="1882457" y="109258"/>
                </a:lnTo>
                <a:lnTo>
                  <a:pt x="1886610" y="109855"/>
                </a:lnTo>
                <a:lnTo>
                  <a:pt x="1899132" y="109855"/>
                </a:lnTo>
                <a:lnTo>
                  <a:pt x="1905317" y="107784"/>
                </a:lnTo>
                <a:lnTo>
                  <a:pt x="1908620" y="104267"/>
                </a:lnTo>
                <a:lnTo>
                  <a:pt x="1886686" y="104267"/>
                </a:lnTo>
                <a:lnTo>
                  <a:pt x="1883054" y="103720"/>
                </a:lnTo>
                <a:lnTo>
                  <a:pt x="1880006" y="102615"/>
                </a:lnTo>
                <a:lnTo>
                  <a:pt x="1876958" y="101688"/>
                </a:lnTo>
                <a:lnTo>
                  <a:pt x="1874418" y="100584"/>
                </a:lnTo>
                <a:lnTo>
                  <a:pt x="1872386" y="99313"/>
                </a:lnTo>
                <a:close/>
              </a:path>
              <a:path w="2655570" h="228600">
                <a:moveTo>
                  <a:pt x="1915058" y="81661"/>
                </a:moveTo>
                <a:lnTo>
                  <a:pt x="1908708" y="81661"/>
                </a:lnTo>
                <a:lnTo>
                  <a:pt x="1908708" y="92417"/>
                </a:lnTo>
                <a:lnTo>
                  <a:pt x="1907260" y="97078"/>
                </a:lnTo>
                <a:lnTo>
                  <a:pt x="1901507" y="102831"/>
                </a:lnTo>
                <a:lnTo>
                  <a:pt x="1897024" y="104267"/>
                </a:lnTo>
                <a:lnTo>
                  <a:pt x="1908620" y="104267"/>
                </a:lnTo>
                <a:lnTo>
                  <a:pt x="1909216" y="103632"/>
                </a:lnTo>
                <a:lnTo>
                  <a:pt x="1913102" y="99656"/>
                </a:lnTo>
                <a:lnTo>
                  <a:pt x="1915058" y="94284"/>
                </a:lnTo>
                <a:lnTo>
                  <a:pt x="1915058" y="81661"/>
                </a:lnTo>
                <a:close/>
              </a:path>
              <a:path w="2655570" h="228600">
                <a:moveTo>
                  <a:pt x="1900529" y="22606"/>
                </a:moveTo>
                <a:lnTo>
                  <a:pt x="1892401" y="22606"/>
                </a:lnTo>
                <a:lnTo>
                  <a:pt x="1887956" y="23583"/>
                </a:lnTo>
                <a:lnTo>
                  <a:pt x="1867560" y="47751"/>
                </a:lnTo>
                <a:lnTo>
                  <a:pt x="1867560" y="59689"/>
                </a:lnTo>
                <a:lnTo>
                  <a:pt x="1868233" y="64135"/>
                </a:lnTo>
                <a:lnTo>
                  <a:pt x="1869592" y="67945"/>
                </a:lnTo>
                <a:lnTo>
                  <a:pt x="1870882" y="71882"/>
                </a:lnTo>
                <a:lnTo>
                  <a:pt x="1872640" y="75145"/>
                </a:lnTo>
                <a:lnTo>
                  <a:pt x="1877212" y="80568"/>
                </a:lnTo>
                <a:lnTo>
                  <a:pt x="1879917" y="82588"/>
                </a:lnTo>
                <a:lnTo>
                  <a:pt x="1883054" y="83947"/>
                </a:lnTo>
                <a:lnTo>
                  <a:pt x="1886178" y="85382"/>
                </a:lnTo>
                <a:lnTo>
                  <a:pt x="1889531" y="86106"/>
                </a:lnTo>
                <a:lnTo>
                  <a:pt x="1896465" y="86106"/>
                </a:lnTo>
                <a:lnTo>
                  <a:pt x="1899564" y="85636"/>
                </a:lnTo>
                <a:lnTo>
                  <a:pt x="1904898" y="83858"/>
                </a:lnTo>
                <a:lnTo>
                  <a:pt x="1907006" y="82842"/>
                </a:lnTo>
                <a:lnTo>
                  <a:pt x="1908708" y="81661"/>
                </a:lnTo>
                <a:lnTo>
                  <a:pt x="1915058" y="81661"/>
                </a:lnTo>
                <a:lnTo>
                  <a:pt x="1915058" y="80518"/>
                </a:lnTo>
                <a:lnTo>
                  <a:pt x="1891512" y="80518"/>
                </a:lnTo>
                <a:lnTo>
                  <a:pt x="1888896" y="79971"/>
                </a:lnTo>
                <a:lnTo>
                  <a:pt x="1886610" y="78867"/>
                </a:lnTo>
                <a:lnTo>
                  <a:pt x="1884070" y="77685"/>
                </a:lnTo>
                <a:lnTo>
                  <a:pt x="1881860" y="76034"/>
                </a:lnTo>
                <a:lnTo>
                  <a:pt x="1873910" y="50634"/>
                </a:lnTo>
                <a:lnTo>
                  <a:pt x="1874545" y="46862"/>
                </a:lnTo>
                <a:lnTo>
                  <a:pt x="1875815" y="43561"/>
                </a:lnTo>
                <a:lnTo>
                  <a:pt x="1876996" y="40259"/>
                </a:lnTo>
                <a:lnTo>
                  <a:pt x="1893925" y="28194"/>
                </a:lnTo>
                <a:lnTo>
                  <a:pt x="1915058" y="28194"/>
                </a:lnTo>
                <a:lnTo>
                  <a:pt x="1915058" y="24892"/>
                </a:lnTo>
                <a:lnTo>
                  <a:pt x="1913102" y="24384"/>
                </a:lnTo>
                <a:lnTo>
                  <a:pt x="1910486" y="23875"/>
                </a:lnTo>
                <a:lnTo>
                  <a:pt x="1904047" y="22860"/>
                </a:lnTo>
                <a:lnTo>
                  <a:pt x="1900529" y="22606"/>
                </a:lnTo>
                <a:close/>
              </a:path>
              <a:path w="2655570" h="228600">
                <a:moveTo>
                  <a:pt x="1915058" y="28194"/>
                </a:moveTo>
                <a:lnTo>
                  <a:pt x="1893925" y="28194"/>
                </a:lnTo>
                <a:lnTo>
                  <a:pt x="1900389" y="28321"/>
                </a:lnTo>
                <a:lnTo>
                  <a:pt x="1902612" y="28536"/>
                </a:lnTo>
                <a:lnTo>
                  <a:pt x="1905406" y="28956"/>
                </a:lnTo>
                <a:lnTo>
                  <a:pt x="1907095" y="29298"/>
                </a:lnTo>
                <a:lnTo>
                  <a:pt x="1908708" y="29718"/>
                </a:lnTo>
                <a:lnTo>
                  <a:pt x="1908619" y="75145"/>
                </a:lnTo>
                <a:lnTo>
                  <a:pt x="1907349" y="76415"/>
                </a:lnTo>
                <a:lnTo>
                  <a:pt x="1905355" y="77685"/>
                </a:lnTo>
                <a:lnTo>
                  <a:pt x="1900275" y="79971"/>
                </a:lnTo>
                <a:lnTo>
                  <a:pt x="1897532" y="80518"/>
                </a:lnTo>
                <a:lnTo>
                  <a:pt x="1915058" y="80518"/>
                </a:lnTo>
                <a:lnTo>
                  <a:pt x="1915058" y="28194"/>
                </a:lnTo>
                <a:close/>
              </a:path>
              <a:path w="2655570" h="228600">
                <a:moveTo>
                  <a:pt x="1967725" y="99313"/>
                </a:moveTo>
                <a:lnTo>
                  <a:pt x="1965820" y="105156"/>
                </a:lnTo>
                <a:lnTo>
                  <a:pt x="1966925" y="106006"/>
                </a:lnTo>
                <a:lnTo>
                  <a:pt x="1969503" y="106972"/>
                </a:lnTo>
                <a:lnTo>
                  <a:pt x="1977809" y="109258"/>
                </a:lnTo>
                <a:lnTo>
                  <a:pt x="1981949" y="109855"/>
                </a:lnTo>
                <a:lnTo>
                  <a:pt x="1994484" y="109855"/>
                </a:lnTo>
                <a:lnTo>
                  <a:pt x="2000669" y="107784"/>
                </a:lnTo>
                <a:lnTo>
                  <a:pt x="2003961" y="104267"/>
                </a:lnTo>
                <a:lnTo>
                  <a:pt x="1982038" y="104267"/>
                </a:lnTo>
                <a:lnTo>
                  <a:pt x="1978393" y="103720"/>
                </a:lnTo>
                <a:lnTo>
                  <a:pt x="1975345" y="102615"/>
                </a:lnTo>
                <a:lnTo>
                  <a:pt x="1972297" y="101688"/>
                </a:lnTo>
                <a:lnTo>
                  <a:pt x="1969757" y="100584"/>
                </a:lnTo>
                <a:lnTo>
                  <a:pt x="1967725" y="99313"/>
                </a:lnTo>
                <a:close/>
              </a:path>
              <a:path w="2655570" h="228600">
                <a:moveTo>
                  <a:pt x="2010397" y="81661"/>
                </a:moveTo>
                <a:lnTo>
                  <a:pt x="2004047" y="81661"/>
                </a:lnTo>
                <a:lnTo>
                  <a:pt x="2004047" y="92417"/>
                </a:lnTo>
                <a:lnTo>
                  <a:pt x="2002612" y="97078"/>
                </a:lnTo>
                <a:lnTo>
                  <a:pt x="1996859" y="102831"/>
                </a:lnTo>
                <a:lnTo>
                  <a:pt x="1992363" y="104267"/>
                </a:lnTo>
                <a:lnTo>
                  <a:pt x="2003961" y="104267"/>
                </a:lnTo>
                <a:lnTo>
                  <a:pt x="2004555" y="103632"/>
                </a:lnTo>
                <a:lnTo>
                  <a:pt x="2008454" y="99656"/>
                </a:lnTo>
                <a:lnTo>
                  <a:pt x="2010397" y="94284"/>
                </a:lnTo>
                <a:lnTo>
                  <a:pt x="2010397" y="81661"/>
                </a:lnTo>
                <a:close/>
              </a:path>
              <a:path w="2655570" h="228600">
                <a:moveTo>
                  <a:pt x="1995881" y="22606"/>
                </a:moveTo>
                <a:lnTo>
                  <a:pt x="1987753" y="22606"/>
                </a:lnTo>
                <a:lnTo>
                  <a:pt x="1983308" y="23583"/>
                </a:lnTo>
                <a:lnTo>
                  <a:pt x="1962899" y="47751"/>
                </a:lnTo>
                <a:lnTo>
                  <a:pt x="1962899" y="59689"/>
                </a:lnTo>
                <a:lnTo>
                  <a:pt x="1963585" y="64135"/>
                </a:lnTo>
                <a:lnTo>
                  <a:pt x="1964931" y="67945"/>
                </a:lnTo>
                <a:lnTo>
                  <a:pt x="1966221" y="71882"/>
                </a:lnTo>
                <a:lnTo>
                  <a:pt x="1967979" y="75145"/>
                </a:lnTo>
                <a:lnTo>
                  <a:pt x="1972551" y="80568"/>
                </a:lnTo>
                <a:lnTo>
                  <a:pt x="1975256" y="82588"/>
                </a:lnTo>
                <a:lnTo>
                  <a:pt x="1978393" y="83947"/>
                </a:lnTo>
                <a:lnTo>
                  <a:pt x="1981530" y="85382"/>
                </a:lnTo>
                <a:lnTo>
                  <a:pt x="1984870" y="86106"/>
                </a:lnTo>
                <a:lnTo>
                  <a:pt x="1991817" y="86106"/>
                </a:lnTo>
                <a:lnTo>
                  <a:pt x="1994903" y="85636"/>
                </a:lnTo>
                <a:lnTo>
                  <a:pt x="2000237" y="83858"/>
                </a:lnTo>
                <a:lnTo>
                  <a:pt x="2002358" y="82842"/>
                </a:lnTo>
                <a:lnTo>
                  <a:pt x="2004047" y="81661"/>
                </a:lnTo>
                <a:lnTo>
                  <a:pt x="2010397" y="81661"/>
                </a:lnTo>
                <a:lnTo>
                  <a:pt x="2010397" y="80518"/>
                </a:lnTo>
                <a:lnTo>
                  <a:pt x="1986864" y="80518"/>
                </a:lnTo>
                <a:lnTo>
                  <a:pt x="1984235" y="79971"/>
                </a:lnTo>
                <a:lnTo>
                  <a:pt x="1981949" y="78867"/>
                </a:lnTo>
                <a:lnTo>
                  <a:pt x="1979409" y="77685"/>
                </a:lnTo>
                <a:lnTo>
                  <a:pt x="1977212" y="76034"/>
                </a:lnTo>
                <a:lnTo>
                  <a:pt x="1969249" y="50634"/>
                </a:lnTo>
                <a:lnTo>
                  <a:pt x="1969884" y="46862"/>
                </a:lnTo>
                <a:lnTo>
                  <a:pt x="1971154" y="43561"/>
                </a:lnTo>
                <a:lnTo>
                  <a:pt x="1972348" y="40259"/>
                </a:lnTo>
                <a:lnTo>
                  <a:pt x="1989277" y="28194"/>
                </a:lnTo>
                <a:lnTo>
                  <a:pt x="2010397" y="28194"/>
                </a:lnTo>
                <a:lnTo>
                  <a:pt x="2010397" y="24892"/>
                </a:lnTo>
                <a:lnTo>
                  <a:pt x="2008454" y="24384"/>
                </a:lnTo>
                <a:lnTo>
                  <a:pt x="2005825" y="23875"/>
                </a:lnTo>
                <a:lnTo>
                  <a:pt x="1999399" y="22860"/>
                </a:lnTo>
                <a:lnTo>
                  <a:pt x="1995881" y="22606"/>
                </a:lnTo>
                <a:close/>
              </a:path>
              <a:path w="2655570" h="228600">
                <a:moveTo>
                  <a:pt x="2010397" y="28194"/>
                </a:moveTo>
                <a:lnTo>
                  <a:pt x="1989277" y="28194"/>
                </a:lnTo>
                <a:lnTo>
                  <a:pt x="1995728" y="28321"/>
                </a:lnTo>
                <a:lnTo>
                  <a:pt x="1997951" y="28536"/>
                </a:lnTo>
                <a:lnTo>
                  <a:pt x="2000745" y="28956"/>
                </a:lnTo>
                <a:lnTo>
                  <a:pt x="2002447" y="29298"/>
                </a:lnTo>
                <a:lnTo>
                  <a:pt x="2004047" y="29718"/>
                </a:lnTo>
                <a:lnTo>
                  <a:pt x="2003959" y="75145"/>
                </a:lnTo>
                <a:lnTo>
                  <a:pt x="2002701" y="76415"/>
                </a:lnTo>
                <a:lnTo>
                  <a:pt x="2000707" y="77685"/>
                </a:lnTo>
                <a:lnTo>
                  <a:pt x="1995627" y="79971"/>
                </a:lnTo>
                <a:lnTo>
                  <a:pt x="1992871" y="80518"/>
                </a:lnTo>
                <a:lnTo>
                  <a:pt x="2010397" y="80518"/>
                </a:lnTo>
                <a:lnTo>
                  <a:pt x="2010397" y="28194"/>
                </a:lnTo>
                <a:close/>
              </a:path>
              <a:path w="2655570" h="228600">
                <a:moveTo>
                  <a:pt x="2060295" y="28194"/>
                </a:moveTo>
                <a:lnTo>
                  <a:pt x="2049894" y="28194"/>
                </a:lnTo>
                <a:lnTo>
                  <a:pt x="2053285" y="29502"/>
                </a:lnTo>
                <a:lnTo>
                  <a:pt x="2055596" y="32131"/>
                </a:lnTo>
                <a:lnTo>
                  <a:pt x="2057641" y="34505"/>
                </a:lnTo>
                <a:lnTo>
                  <a:pt x="2058657" y="38100"/>
                </a:lnTo>
                <a:lnTo>
                  <a:pt x="2058657" y="45338"/>
                </a:lnTo>
                <a:lnTo>
                  <a:pt x="2054212" y="45427"/>
                </a:lnTo>
                <a:lnTo>
                  <a:pt x="2049221" y="45935"/>
                </a:lnTo>
                <a:lnTo>
                  <a:pt x="2038045" y="47790"/>
                </a:lnTo>
                <a:lnTo>
                  <a:pt x="2033181" y="50037"/>
                </a:lnTo>
                <a:lnTo>
                  <a:pt x="2024926" y="57150"/>
                </a:lnTo>
                <a:lnTo>
                  <a:pt x="2022843" y="61887"/>
                </a:lnTo>
                <a:lnTo>
                  <a:pt x="2022918" y="71081"/>
                </a:lnTo>
                <a:lnTo>
                  <a:pt x="2023351" y="73279"/>
                </a:lnTo>
                <a:lnTo>
                  <a:pt x="2024367" y="75564"/>
                </a:lnTo>
                <a:lnTo>
                  <a:pt x="2025218" y="77685"/>
                </a:lnTo>
                <a:lnTo>
                  <a:pt x="2039251" y="86106"/>
                </a:lnTo>
                <a:lnTo>
                  <a:pt x="2045957" y="86106"/>
                </a:lnTo>
                <a:lnTo>
                  <a:pt x="2049310" y="85432"/>
                </a:lnTo>
                <a:lnTo>
                  <a:pt x="2052126" y="84035"/>
                </a:lnTo>
                <a:lnTo>
                  <a:pt x="2054910" y="82804"/>
                </a:lnTo>
                <a:lnTo>
                  <a:pt x="2057222" y="81241"/>
                </a:lnTo>
                <a:lnTo>
                  <a:pt x="2057877" y="80518"/>
                </a:lnTo>
                <a:lnTo>
                  <a:pt x="2040902" y="80518"/>
                </a:lnTo>
                <a:lnTo>
                  <a:pt x="2039023" y="80225"/>
                </a:lnTo>
                <a:lnTo>
                  <a:pt x="2037130" y="79629"/>
                </a:lnTo>
                <a:lnTo>
                  <a:pt x="2035086" y="78955"/>
                </a:lnTo>
                <a:lnTo>
                  <a:pt x="2033257" y="77597"/>
                </a:lnTo>
                <a:lnTo>
                  <a:pt x="2031631" y="75564"/>
                </a:lnTo>
                <a:lnTo>
                  <a:pt x="2030006" y="73621"/>
                </a:lnTo>
                <a:lnTo>
                  <a:pt x="2029193" y="71081"/>
                </a:lnTo>
                <a:lnTo>
                  <a:pt x="2029193" y="64388"/>
                </a:lnTo>
                <a:lnTo>
                  <a:pt x="2058657" y="50926"/>
                </a:lnTo>
                <a:lnTo>
                  <a:pt x="2064753" y="50926"/>
                </a:lnTo>
                <a:lnTo>
                  <a:pt x="2064753" y="36410"/>
                </a:lnTo>
                <a:lnTo>
                  <a:pt x="2063280" y="31496"/>
                </a:lnTo>
                <a:lnTo>
                  <a:pt x="2060295" y="28194"/>
                </a:lnTo>
                <a:close/>
              </a:path>
              <a:path w="2655570" h="228600">
                <a:moveTo>
                  <a:pt x="2064753" y="79375"/>
                </a:moveTo>
                <a:lnTo>
                  <a:pt x="2058911" y="79375"/>
                </a:lnTo>
                <a:lnTo>
                  <a:pt x="2059292" y="84709"/>
                </a:lnTo>
                <a:lnTo>
                  <a:pt x="2064753" y="84709"/>
                </a:lnTo>
                <a:lnTo>
                  <a:pt x="2064753" y="79375"/>
                </a:lnTo>
                <a:close/>
              </a:path>
              <a:path w="2655570" h="228600">
                <a:moveTo>
                  <a:pt x="2064753" y="50926"/>
                </a:moveTo>
                <a:lnTo>
                  <a:pt x="2058657" y="50926"/>
                </a:lnTo>
                <a:lnTo>
                  <a:pt x="2058539" y="73279"/>
                </a:lnTo>
                <a:lnTo>
                  <a:pt x="2056688" y="75272"/>
                </a:lnTo>
                <a:lnTo>
                  <a:pt x="2054377" y="77000"/>
                </a:lnTo>
                <a:lnTo>
                  <a:pt x="2051735" y="78359"/>
                </a:lnTo>
                <a:lnTo>
                  <a:pt x="2049005" y="79794"/>
                </a:lnTo>
                <a:lnTo>
                  <a:pt x="2046020" y="80518"/>
                </a:lnTo>
                <a:lnTo>
                  <a:pt x="2057877" y="80518"/>
                </a:lnTo>
                <a:lnTo>
                  <a:pt x="2058911" y="79375"/>
                </a:lnTo>
                <a:lnTo>
                  <a:pt x="2064753" y="79375"/>
                </a:lnTo>
                <a:lnTo>
                  <a:pt x="2064753" y="50926"/>
                </a:lnTo>
                <a:close/>
              </a:path>
              <a:path w="2655570" h="228600">
                <a:moveTo>
                  <a:pt x="2052180" y="22606"/>
                </a:moveTo>
                <a:lnTo>
                  <a:pt x="2043506" y="22606"/>
                </a:lnTo>
                <a:lnTo>
                  <a:pt x="2041474" y="22860"/>
                </a:lnTo>
                <a:lnTo>
                  <a:pt x="2039531" y="23368"/>
                </a:lnTo>
                <a:lnTo>
                  <a:pt x="2037638" y="23710"/>
                </a:lnTo>
                <a:lnTo>
                  <a:pt x="2035822" y="24295"/>
                </a:lnTo>
                <a:lnTo>
                  <a:pt x="2034044" y="25146"/>
                </a:lnTo>
                <a:lnTo>
                  <a:pt x="2032431" y="25819"/>
                </a:lnTo>
                <a:lnTo>
                  <a:pt x="2026780" y="29337"/>
                </a:lnTo>
                <a:lnTo>
                  <a:pt x="2029066" y="34417"/>
                </a:lnTo>
                <a:lnTo>
                  <a:pt x="2030869" y="33070"/>
                </a:lnTo>
                <a:lnTo>
                  <a:pt x="2033257" y="31673"/>
                </a:lnTo>
                <a:lnTo>
                  <a:pt x="2036241" y="30225"/>
                </a:lnTo>
                <a:lnTo>
                  <a:pt x="2038896" y="28867"/>
                </a:lnTo>
                <a:lnTo>
                  <a:pt x="2041956" y="28194"/>
                </a:lnTo>
                <a:lnTo>
                  <a:pt x="2060295" y="28194"/>
                </a:lnTo>
                <a:lnTo>
                  <a:pt x="2057069" y="24472"/>
                </a:lnTo>
                <a:lnTo>
                  <a:pt x="2052180" y="22606"/>
                </a:lnTo>
                <a:close/>
              </a:path>
              <a:path w="2655570" h="228600">
                <a:moveTo>
                  <a:pt x="2086978" y="24130"/>
                </a:moveTo>
                <a:lnTo>
                  <a:pt x="2081390" y="24130"/>
                </a:lnTo>
                <a:lnTo>
                  <a:pt x="2081390" y="84709"/>
                </a:lnTo>
                <a:lnTo>
                  <a:pt x="2087740" y="84709"/>
                </a:lnTo>
                <a:lnTo>
                  <a:pt x="2087740" y="36957"/>
                </a:lnTo>
                <a:lnTo>
                  <a:pt x="2089518" y="35179"/>
                </a:lnTo>
                <a:lnTo>
                  <a:pt x="2091804" y="33362"/>
                </a:lnTo>
                <a:lnTo>
                  <a:pt x="2096345" y="30352"/>
                </a:lnTo>
                <a:lnTo>
                  <a:pt x="2087499" y="30352"/>
                </a:lnTo>
                <a:lnTo>
                  <a:pt x="2086978" y="24130"/>
                </a:lnTo>
                <a:close/>
              </a:path>
              <a:path w="2655570" h="228600">
                <a:moveTo>
                  <a:pt x="2104466" y="22733"/>
                </a:moveTo>
                <a:lnTo>
                  <a:pt x="2100745" y="22733"/>
                </a:lnTo>
                <a:lnTo>
                  <a:pt x="2098967" y="23113"/>
                </a:lnTo>
                <a:lnTo>
                  <a:pt x="2097011" y="23875"/>
                </a:lnTo>
                <a:lnTo>
                  <a:pt x="2095157" y="24472"/>
                </a:lnTo>
                <a:lnTo>
                  <a:pt x="2093328" y="25488"/>
                </a:lnTo>
                <a:lnTo>
                  <a:pt x="2088591" y="29311"/>
                </a:lnTo>
                <a:lnTo>
                  <a:pt x="2088006" y="29845"/>
                </a:lnTo>
                <a:lnTo>
                  <a:pt x="2087499" y="30352"/>
                </a:lnTo>
                <a:lnTo>
                  <a:pt x="2096345" y="30352"/>
                </a:lnTo>
                <a:lnTo>
                  <a:pt x="2097316" y="29718"/>
                </a:lnTo>
                <a:lnTo>
                  <a:pt x="2100110" y="28829"/>
                </a:lnTo>
                <a:lnTo>
                  <a:pt x="2108443" y="28829"/>
                </a:lnTo>
                <a:lnTo>
                  <a:pt x="2109203" y="23622"/>
                </a:lnTo>
                <a:lnTo>
                  <a:pt x="2106752" y="23025"/>
                </a:lnTo>
                <a:lnTo>
                  <a:pt x="2104466" y="22733"/>
                </a:lnTo>
                <a:close/>
              </a:path>
              <a:path w="2655570" h="228600">
                <a:moveTo>
                  <a:pt x="2108443" y="28829"/>
                </a:moveTo>
                <a:lnTo>
                  <a:pt x="2105012" y="28829"/>
                </a:lnTo>
                <a:lnTo>
                  <a:pt x="2106803" y="29121"/>
                </a:lnTo>
                <a:lnTo>
                  <a:pt x="2108314" y="29718"/>
                </a:lnTo>
                <a:lnTo>
                  <a:pt x="2108443" y="28829"/>
                </a:lnTo>
                <a:close/>
              </a:path>
              <a:path w="2655570" h="228600">
                <a:moveTo>
                  <a:pt x="2153005" y="28194"/>
                </a:moveTo>
                <a:lnTo>
                  <a:pt x="2142604" y="28194"/>
                </a:lnTo>
                <a:lnTo>
                  <a:pt x="2145995" y="29502"/>
                </a:lnTo>
                <a:lnTo>
                  <a:pt x="2148306" y="32131"/>
                </a:lnTo>
                <a:lnTo>
                  <a:pt x="2150351" y="34505"/>
                </a:lnTo>
                <a:lnTo>
                  <a:pt x="2151367" y="38100"/>
                </a:lnTo>
                <a:lnTo>
                  <a:pt x="2151367" y="45338"/>
                </a:lnTo>
                <a:lnTo>
                  <a:pt x="2146922" y="45427"/>
                </a:lnTo>
                <a:lnTo>
                  <a:pt x="2141931" y="45935"/>
                </a:lnTo>
                <a:lnTo>
                  <a:pt x="2130755" y="47790"/>
                </a:lnTo>
                <a:lnTo>
                  <a:pt x="2125891" y="50037"/>
                </a:lnTo>
                <a:lnTo>
                  <a:pt x="2117636" y="57150"/>
                </a:lnTo>
                <a:lnTo>
                  <a:pt x="2115553" y="61887"/>
                </a:lnTo>
                <a:lnTo>
                  <a:pt x="2115628" y="71081"/>
                </a:lnTo>
                <a:lnTo>
                  <a:pt x="2116061" y="73279"/>
                </a:lnTo>
                <a:lnTo>
                  <a:pt x="2117077" y="75564"/>
                </a:lnTo>
                <a:lnTo>
                  <a:pt x="2117928" y="77685"/>
                </a:lnTo>
                <a:lnTo>
                  <a:pt x="2131961" y="86106"/>
                </a:lnTo>
                <a:lnTo>
                  <a:pt x="2138667" y="86106"/>
                </a:lnTo>
                <a:lnTo>
                  <a:pt x="2142020" y="85432"/>
                </a:lnTo>
                <a:lnTo>
                  <a:pt x="2144836" y="84035"/>
                </a:lnTo>
                <a:lnTo>
                  <a:pt x="2147620" y="82804"/>
                </a:lnTo>
                <a:lnTo>
                  <a:pt x="2149932" y="81241"/>
                </a:lnTo>
                <a:lnTo>
                  <a:pt x="2150587" y="80518"/>
                </a:lnTo>
                <a:lnTo>
                  <a:pt x="2133612" y="80518"/>
                </a:lnTo>
                <a:lnTo>
                  <a:pt x="2131733" y="80225"/>
                </a:lnTo>
                <a:lnTo>
                  <a:pt x="2127796" y="78955"/>
                </a:lnTo>
                <a:lnTo>
                  <a:pt x="2125979" y="77597"/>
                </a:lnTo>
                <a:lnTo>
                  <a:pt x="2124341" y="75564"/>
                </a:lnTo>
                <a:lnTo>
                  <a:pt x="2122716" y="73621"/>
                </a:lnTo>
                <a:lnTo>
                  <a:pt x="2121903" y="71081"/>
                </a:lnTo>
                <a:lnTo>
                  <a:pt x="2121903" y="64388"/>
                </a:lnTo>
                <a:lnTo>
                  <a:pt x="2151367" y="50926"/>
                </a:lnTo>
                <a:lnTo>
                  <a:pt x="2157463" y="50926"/>
                </a:lnTo>
                <a:lnTo>
                  <a:pt x="2157463" y="36410"/>
                </a:lnTo>
                <a:lnTo>
                  <a:pt x="2155990" y="31496"/>
                </a:lnTo>
                <a:lnTo>
                  <a:pt x="2153005" y="28194"/>
                </a:lnTo>
                <a:close/>
              </a:path>
              <a:path w="2655570" h="228600">
                <a:moveTo>
                  <a:pt x="2157463" y="79375"/>
                </a:moveTo>
                <a:lnTo>
                  <a:pt x="2151621" y="79375"/>
                </a:lnTo>
                <a:lnTo>
                  <a:pt x="2152002" y="84709"/>
                </a:lnTo>
                <a:lnTo>
                  <a:pt x="2157463" y="84709"/>
                </a:lnTo>
                <a:lnTo>
                  <a:pt x="2157463" y="79375"/>
                </a:lnTo>
                <a:close/>
              </a:path>
              <a:path w="2655570" h="228600">
                <a:moveTo>
                  <a:pt x="2157463" y="50926"/>
                </a:moveTo>
                <a:lnTo>
                  <a:pt x="2151367" y="50926"/>
                </a:lnTo>
                <a:lnTo>
                  <a:pt x="2151249" y="73279"/>
                </a:lnTo>
                <a:lnTo>
                  <a:pt x="2149398" y="75272"/>
                </a:lnTo>
                <a:lnTo>
                  <a:pt x="2147100" y="77000"/>
                </a:lnTo>
                <a:lnTo>
                  <a:pt x="2141715" y="79794"/>
                </a:lnTo>
                <a:lnTo>
                  <a:pt x="2138730" y="80518"/>
                </a:lnTo>
                <a:lnTo>
                  <a:pt x="2150587" y="80518"/>
                </a:lnTo>
                <a:lnTo>
                  <a:pt x="2151621" y="79375"/>
                </a:lnTo>
                <a:lnTo>
                  <a:pt x="2157463" y="79375"/>
                </a:lnTo>
                <a:lnTo>
                  <a:pt x="2157463" y="50926"/>
                </a:lnTo>
                <a:close/>
              </a:path>
              <a:path w="2655570" h="228600">
                <a:moveTo>
                  <a:pt x="2144890" y="22606"/>
                </a:moveTo>
                <a:lnTo>
                  <a:pt x="2136216" y="22606"/>
                </a:lnTo>
                <a:lnTo>
                  <a:pt x="2134184" y="22860"/>
                </a:lnTo>
                <a:lnTo>
                  <a:pt x="2132241" y="23368"/>
                </a:lnTo>
                <a:lnTo>
                  <a:pt x="2130348" y="23710"/>
                </a:lnTo>
                <a:lnTo>
                  <a:pt x="2128532" y="24295"/>
                </a:lnTo>
                <a:lnTo>
                  <a:pt x="2126754" y="25146"/>
                </a:lnTo>
                <a:lnTo>
                  <a:pt x="2125141" y="25819"/>
                </a:lnTo>
                <a:lnTo>
                  <a:pt x="2119490" y="29337"/>
                </a:lnTo>
                <a:lnTo>
                  <a:pt x="2121776" y="34417"/>
                </a:lnTo>
                <a:lnTo>
                  <a:pt x="2123579" y="33070"/>
                </a:lnTo>
                <a:lnTo>
                  <a:pt x="2125979" y="31673"/>
                </a:lnTo>
                <a:lnTo>
                  <a:pt x="2128951" y="30225"/>
                </a:lnTo>
                <a:lnTo>
                  <a:pt x="2131606" y="28867"/>
                </a:lnTo>
                <a:lnTo>
                  <a:pt x="2134666" y="28194"/>
                </a:lnTo>
                <a:lnTo>
                  <a:pt x="2153005" y="28194"/>
                </a:lnTo>
                <a:lnTo>
                  <a:pt x="2149779" y="24472"/>
                </a:lnTo>
                <a:lnTo>
                  <a:pt x="2144890" y="22606"/>
                </a:lnTo>
                <a:close/>
              </a:path>
              <a:path w="2655570" h="228600">
                <a:moveTo>
                  <a:pt x="2176386" y="99313"/>
                </a:moveTo>
                <a:lnTo>
                  <a:pt x="2174494" y="105156"/>
                </a:lnTo>
                <a:lnTo>
                  <a:pt x="2175586" y="106006"/>
                </a:lnTo>
                <a:lnTo>
                  <a:pt x="2178164" y="106972"/>
                </a:lnTo>
                <a:lnTo>
                  <a:pt x="2186470" y="109258"/>
                </a:lnTo>
                <a:lnTo>
                  <a:pt x="2190610" y="109855"/>
                </a:lnTo>
                <a:lnTo>
                  <a:pt x="2203145" y="109855"/>
                </a:lnTo>
                <a:lnTo>
                  <a:pt x="2209330" y="107784"/>
                </a:lnTo>
                <a:lnTo>
                  <a:pt x="2212632" y="104267"/>
                </a:lnTo>
                <a:lnTo>
                  <a:pt x="2190699" y="104267"/>
                </a:lnTo>
                <a:lnTo>
                  <a:pt x="2187067" y="103720"/>
                </a:lnTo>
                <a:lnTo>
                  <a:pt x="2184006" y="102615"/>
                </a:lnTo>
                <a:lnTo>
                  <a:pt x="2180958" y="101688"/>
                </a:lnTo>
                <a:lnTo>
                  <a:pt x="2178430" y="100584"/>
                </a:lnTo>
                <a:lnTo>
                  <a:pt x="2176386" y="99313"/>
                </a:lnTo>
                <a:close/>
              </a:path>
              <a:path w="2655570" h="228600">
                <a:moveTo>
                  <a:pt x="2219071" y="81661"/>
                </a:moveTo>
                <a:lnTo>
                  <a:pt x="2212721" y="81661"/>
                </a:lnTo>
                <a:lnTo>
                  <a:pt x="2212721" y="92417"/>
                </a:lnTo>
                <a:lnTo>
                  <a:pt x="2211273" y="97078"/>
                </a:lnTo>
                <a:lnTo>
                  <a:pt x="2205520" y="102831"/>
                </a:lnTo>
                <a:lnTo>
                  <a:pt x="2201037" y="104267"/>
                </a:lnTo>
                <a:lnTo>
                  <a:pt x="2212632" y="104267"/>
                </a:lnTo>
                <a:lnTo>
                  <a:pt x="2213229" y="103632"/>
                </a:lnTo>
                <a:lnTo>
                  <a:pt x="2217115" y="99656"/>
                </a:lnTo>
                <a:lnTo>
                  <a:pt x="2219071" y="94284"/>
                </a:lnTo>
                <a:lnTo>
                  <a:pt x="2219071" y="81661"/>
                </a:lnTo>
                <a:close/>
              </a:path>
              <a:path w="2655570" h="228600">
                <a:moveTo>
                  <a:pt x="2204542" y="22606"/>
                </a:moveTo>
                <a:lnTo>
                  <a:pt x="2196414" y="22606"/>
                </a:lnTo>
                <a:lnTo>
                  <a:pt x="2191969" y="23583"/>
                </a:lnTo>
                <a:lnTo>
                  <a:pt x="2171573" y="47751"/>
                </a:lnTo>
                <a:lnTo>
                  <a:pt x="2171573" y="59689"/>
                </a:lnTo>
                <a:lnTo>
                  <a:pt x="2172246" y="64135"/>
                </a:lnTo>
                <a:lnTo>
                  <a:pt x="2173592" y="67945"/>
                </a:lnTo>
                <a:lnTo>
                  <a:pt x="2174882" y="71882"/>
                </a:lnTo>
                <a:lnTo>
                  <a:pt x="2176653" y="75145"/>
                </a:lnTo>
                <a:lnTo>
                  <a:pt x="2181225" y="80568"/>
                </a:lnTo>
                <a:lnTo>
                  <a:pt x="2183930" y="82588"/>
                </a:lnTo>
                <a:lnTo>
                  <a:pt x="2187067" y="83947"/>
                </a:lnTo>
                <a:lnTo>
                  <a:pt x="2190191" y="85382"/>
                </a:lnTo>
                <a:lnTo>
                  <a:pt x="2193544" y="86106"/>
                </a:lnTo>
                <a:lnTo>
                  <a:pt x="2200478" y="86106"/>
                </a:lnTo>
                <a:lnTo>
                  <a:pt x="2203577" y="85636"/>
                </a:lnTo>
                <a:lnTo>
                  <a:pt x="2208898" y="83858"/>
                </a:lnTo>
                <a:lnTo>
                  <a:pt x="2211019" y="82842"/>
                </a:lnTo>
                <a:lnTo>
                  <a:pt x="2212721" y="81661"/>
                </a:lnTo>
                <a:lnTo>
                  <a:pt x="2219071" y="81661"/>
                </a:lnTo>
                <a:lnTo>
                  <a:pt x="2219071" y="80518"/>
                </a:lnTo>
                <a:lnTo>
                  <a:pt x="2195525" y="80518"/>
                </a:lnTo>
                <a:lnTo>
                  <a:pt x="2192896" y="79971"/>
                </a:lnTo>
                <a:lnTo>
                  <a:pt x="2190610" y="78867"/>
                </a:lnTo>
                <a:lnTo>
                  <a:pt x="2188082" y="77685"/>
                </a:lnTo>
                <a:lnTo>
                  <a:pt x="2185873" y="76034"/>
                </a:lnTo>
                <a:lnTo>
                  <a:pt x="2177923" y="50634"/>
                </a:lnTo>
                <a:lnTo>
                  <a:pt x="2178545" y="46862"/>
                </a:lnTo>
                <a:lnTo>
                  <a:pt x="2179828" y="43561"/>
                </a:lnTo>
                <a:lnTo>
                  <a:pt x="2181009" y="40259"/>
                </a:lnTo>
                <a:lnTo>
                  <a:pt x="2197938" y="28194"/>
                </a:lnTo>
                <a:lnTo>
                  <a:pt x="2219071" y="28194"/>
                </a:lnTo>
                <a:lnTo>
                  <a:pt x="2219071" y="24892"/>
                </a:lnTo>
                <a:lnTo>
                  <a:pt x="2217115" y="24384"/>
                </a:lnTo>
                <a:lnTo>
                  <a:pt x="2214499" y="23875"/>
                </a:lnTo>
                <a:lnTo>
                  <a:pt x="2208060" y="22860"/>
                </a:lnTo>
                <a:lnTo>
                  <a:pt x="2204542" y="22606"/>
                </a:lnTo>
                <a:close/>
              </a:path>
              <a:path w="2655570" h="228600">
                <a:moveTo>
                  <a:pt x="2219071" y="28194"/>
                </a:moveTo>
                <a:lnTo>
                  <a:pt x="2197938" y="28194"/>
                </a:lnTo>
                <a:lnTo>
                  <a:pt x="2204389" y="28321"/>
                </a:lnTo>
                <a:lnTo>
                  <a:pt x="2206612" y="28536"/>
                </a:lnTo>
                <a:lnTo>
                  <a:pt x="2209406" y="28956"/>
                </a:lnTo>
                <a:lnTo>
                  <a:pt x="2211108" y="29298"/>
                </a:lnTo>
                <a:lnTo>
                  <a:pt x="2212721" y="29718"/>
                </a:lnTo>
                <a:lnTo>
                  <a:pt x="2212632" y="75145"/>
                </a:lnTo>
                <a:lnTo>
                  <a:pt x="2211362" y="76415"/>
                </a:lnTo>
                <a:lnTo>
                  <a:pt x="2209368" y="77685"/>
                </a:lnTo>
                <a:lnTo>
                  <a:pt x="2204288" y="79971"/>
                </a:lnTo>
                <a:lnTo>
                  <a:pt x="2201532" y="80518"/>
                </a:lnTo>
                <a:lnTo>
                  <a:pt x="2219071" y="80518"/>
                </a:lnTo>
                <a:lnTo>
                  <a:pt x="2219071" y="28194"/>
                </a:lnTo>
                <a:close/>
              </a:path>
              <a:path w="2655570" h="228600">
                <a:moveTo>
                  <a:pt x="2262289" y="22606"/>
                </a:moveTo>
                <a:lnTo>
                  <a:pt x="2253056" y="22606"/>
                </a:lnTo>
                <a:lnTo>
                  <a:pt x="2249297" y="23583"/>
                </a:lnTo>
                <a:lnTo>
                  <a:pt x="2231644" y="47078"/>
                </a:lnTo>
                <a:lnTo>
                  <a:pt x="2231644" y="64350"/>
                </a:lnTo>
                <a:lnTo>
                  <a:pt x="2233968" y="72136"/>
                </a:lnTo>
                <a:lnTo>
                  <a:pt x="2238616" y="77724"/>
                </a:lnTo>
                <a:lnTo>
                  <a:pt x="2243188" y="83312"/>
                </a:lnTo>
                <a:lnTo>
                  <a:pt x="2249716" y="86106"/>
                </a:lnTo>
                <a:lnTo>
                  <a:pt x="2260892" y="86106"/>
                </a:lnTo>
                <a:lnTo>
                  <a:pt x="2263851" y="85636"/>
                </a:lnTo>
                <a:lnTo>
                  <a:pt x="2267077" y="84709"/>
                </a:lnTo>
                <a:lnTo>
                  <a:pt x="2269871" y="83947"/>
                </a:lnTo>
                <a:lnTo>
                  <a:pt x="2272195" y="83019"/>
                </a:lnTo>
                <a:lnTo>
                  <a:pt x="2275573" y="80987"/>
                </a:lnTo>
                <a:lnTo>
                  <a:pt x="2276168" y="80518"/>
                </a:lnTo>
                <a:lnTo>
                  <a:pt x="2251621" y="80518"/>
                </a:lnTo>
                <a:lnTo>
                  <a:pt x="2246541" y="78105"/>
                </a:lnTo>
                <a:lnTo>
                  <a:pt x="2239683" y="68618"/>
                </a:lnTo>
                <a:lnTo>
                  <a:pt x="2237994" y="61975"/>
                </a:lnTo>
                <a:lnTo>
                  <a:pt x="2237994" y="53339"/>
                </a:lnTo>
                <a:lnTo>
                  <a:pt x="2280653" y="53339"/>
                </a:lnTo>
                <a:lnTo>
                  <a:pt x="2280488" y="48679"/>
                </a:lnTo>
                <a:lnTo>
                  <a:pt x="2280336" y="47751"/>
                </a:lnTo>
                <a:lnTo>
                  <a:pt x="2238502" y="47751"/>
                </a:lnTo>
                <a:lnTo>
                  <a:pt x="2239340" y="40982"/>
                </a:lnTo>
                <a:lnTo>
                  <a:pt x="2241461" y="35979"/>
                </a:lnTo>
                <a:lnTo>
                  <a:pt x="2248065" y="29718"/>
                </a:lnTo>
                <a:lnTo>
                  <a:pt x="2251964" y="28194"/>
                </a:lnTo>
                <a:lnTo>
                  <a:pt x="2271637" y="28194"/>
                </a:lnTo>
                <a:lnTo>
                  <a:pt x="2267026" y="24218"/>
                </a:lnTo>
                <a:lnTo>
                  <a:pt x="2262289" y="22606"/>
                </a:lnTo>
                <a:close/>
              </a:path>
              <a:path w="2655570" h="228600">
                <a:moveTo>
                  <a:pt x="2276462" y="72771"/>
                </a:moveTo>
                <a:lnTo>
                  <a:pt x="2271560" y="77939"/>
                </a:lnTo>
                <a:lnTo>
                  <a:pt x="2265502" y="80518"/>
                </a:lnTo>
                <a:lnTo>
                  <a:pt x="2276168" y="80518"/>
                </a:lnTo>
                <a:lnTo>
                  <a:pt x="2277021" y="79844"/>
                </a:lnTo>
                <a:lnTo>
                  <a:pt x="2278367" y="78486"/>
                </a:lnTo>
                <a:lnTo>
                  <a:pt x="2276462" y="72771"/>
                </a:lnTo>
                <a:close/>
              </a:path>
              <a:path w="2655570" h="228600">
                <a:moveTo>
                  <a:pt x="2271637" y="28194"/>
                </a:moveTo>
                <a:lnTo>
                  <a:pt x="2258568" y="28194"/>
                </a:lnTo>
                <a:lnTo>
                  <a:pt x="2260841" y="28701"/>
                </a:lnTo>
                <a:lnTo>
                  <a:pt x="2263394" y="29718"/>
                </a:lnTo>
                <a:lnTo>
                  <a:pt x="2265845" y="30734"/>
                </a:lnTo>
                <a:lnTo>
                  <a:pt x="2268093" y="32854"/>
                </a:lnTo>
                <a:lnTo>
                  <a:pt x="2270112" y="36068"/>
                </a:lnTo>
                <a:lnTo>
                  <a:pt x="2272156" y="39204"/>
                </a:lnTo>
                <a:lnTo>
                  <a:pt x="2273287" y="43091"/>
                </a:lnTo>
                <a:lnTo>
                  <a:pt x="2273554" y="47751"/>
                </a:lnTo>
                <a:lnTo>
                  <a:pt x="2280336" y="47751"/>
                </a:lnTo>
                <a:lnTo>
                  <a:pt x="2279726" y="44030"/>
                </a:lnTo>
                <a:lnTo>
                  <a:pt x="2276932" y="34544"/>
                </a:lnTo>
                <a:lnTo>
                  <a:pt x="2274392" y="30568"/>
                </a:lnTo>
                <a:lnTo>
                  <a:pt x="2271637" y="28194"/>
                </a:lnTo>
                <a:close/>
              </a:path>
              <a:path w="2655570" h="228600">
                <a:moveTo>
                  <a:pt x="2292730" y="73787"/>
                </a:moveTo>
                <a:lnTo>
                  <a:pt x="2290520" y="78994"/>
                </a:lnTo>
                <a:lnTo>
                  <a:pt x="2290394" y="79590"/>
                </a:lnTo>
                <a:lnTo>
                  <a:pt x="2291664" y="80860"/>
                </a:lnTo>
                <a:lnTo>
                  <a:pt x="2293861" y="82296"/>
                </a:lnTo>
                <a:lnTo>
                  <a:pt x="2299970" y="85344"/>
                </a:lnTo>
                <a:lnTo>
                  <a:pt x="2303983" y="86106"/>
                </a:lnTo>
                <a:lnTo>
                  <a:pt x="2311768" y="86106"/>
                </a:lnTo>
                <a:lnTo>
                  <a:pt x="2314740" y="85598"/>
                </a:lnTo>
                <a:lnTo>
                  <a:pt x="2317877" y="84582"/>
                </a:lnTo>
                <a:lnTo>
                  <a:pt x="2320836" y="83731"/>
                </a:lnTo>
                <a:lnTo>
                  <a:pt x="2323414" y="81876"/>
                </a:lnTo>
                <a:lnTo>
                  <a:pt x="2324455" y="80518"/>
                </a:lnTo>
                <a:lnTo>
                  <a:pt x="2305164" y="80518"/>
                </a:lnTo>
                <a:lnTo>
                  <a:pt x="2301875" y="79756"/>
                </a:lnTo>
                <a:lnTo>
                  <a:pt x="2296274" y="76708"/>
                </a:lnTo>
                <a:lnTo>
                  <a:pt x="2294166" y="75222"/>
                </a:lnTo>
                <a:lnTo>
                  <a:pt x="2292730" y="73787"/>
                </a:lnTo>
                <a:close/>
              </a:path>
              <a:path w="2655570" h="228600">
                <a:moveTo>
                  <a:pt x="2314194" y="22606"/>
                </a:moveTo>
                <a:lnTo>
                  <a:pt x="2306828" y="22606"/>
                </a:lnTo>
                <a:lnTo>
                  <a:pt x="2303945" y="23152"/>
                </a:lnTo>
                <a:lnTo>
                  <a:pt x="2301227" y="24257"/>
                </a:lnTo>
                <a:lnTo>
                  <a:pt x="2298433" y="25273"/>
                </a:lnTo>
                <a:lnTo>
                  <a:pt x="2296147" y="26924"/>
                </a:lnTo>
                <a:lnTo>
                  <a:pt x="2292591" y="31496"/>
                </a:lnTo>
                <a:lnTo>
                  <a:pt x="2291702" y="34251"/>
                </a:lnTo>
                <a:lnTo>
                  <a:pt x="2291702" y="41783"/>
                </a:lnTo>
                <a:lnTo>
                  <a:pt x="2312835" y="56349"/>
                </a:lnTo>
                <a:lnTo>
                  <a:pt x="2316861" y="58547"/>
                </a:lnTo>
                <a:lnTo>
                  <a:pt x="2321344" y="63030"/>
                </a:lnTo>
                <a:lnTo>
                  <a:pt x="2322449" y="65912"/>
                </a:lnTo>
                <a:lnTo>
                  <a:pt x="2322449" y="73113"/>
                </a:lnTo>
                <a:lnTo>
                  <a:pt x="2321255" y="75857"/>
                </a:lnTo>
                <a:lnTo>
                  <a:pt x="2318880" y="77724"/>
                </a:lnTo>
                <a:lnTo>
                  <a:pt x="2316683" y="79590"/>
                </a:lnTo>
                <a:lnTo>
                  <a:pt x="2313381" y="80518"/>
                </a:lnTo>
                <a:lnTo>
                  <a:pt x="2324455" y="80518"/>
                </a:lnTo>
                <a:lnTo>
                  <a:pt x="2325624" y="78994"/>
                </a:lnTo>
                <a:lnTo>
                  <a:pt x="2327732" y="76365"/>
                </a:lnTo>
                <a:lnTo>
                  <a:pt x="2328770" y="73113"/>
                </a:lnTo>
                <a:lnTo>
                  <a:pt x="2328799" y="63792"/>
                </a:lnTo>
                <a:lnTo>
                  <a:pt x="2327440" y="59728"/>
                </a:lnTo>
                <a:lnTo>
                  <a:pt x="2306828" y="47625"/>
                </a:lnTo>
                <a:lnTo>
                  <a:pt x="2302967" y="45758"/>
                </a:lnTo>
                <a:lnTo>
                  <a:pt x="2301113" y="44069"/>
                </a:lnTo>
                <a:lnTo>
                  <a:pt x="2299080" y="42379"/>
                </a:lnTo>
                <a:lnTo>
                  <a:pt x="2298052" y="40043"/>
                </a:lnTo>
                <a:lnTo>
                  <a:pt x="2298107" y="34251"/>
                </a:lnTo>
                <a:lnTo>
                  <a:pt x="2298992" y="32219"/>
                </a:lnTo>
                <a:lnTo>
                  <a:pt x="2302802" y="28917"/>
                </a:lnTo>
                <a:lnTo>
                  <a:pt x="2305634" y="28067"/>
                </a:lnTo>
                <a:lnTo>
                  <a:pt x="2326500" y="28067"/>
                </a:lnTo>
                <a:lnTo>
                  <a:pt x="2326373" y="27939"/>
                </a:lnTo>
                <a:lnTo>
                  <a:pt x="2324011" y="26327"/>
                </a:lnTo>
                <a:lnTo>
                  <a:pt x="2317915" y="23368"/>
                </a:lnTo>
                <a:lnTo>
                  <a:pt x="2314194" y="22606"/>
                </a:lnTo>
                <a:close/>
              </a:path>
              <a:path w="2655570" h="228600">
                <a:moveTo>
                  <a:pt x="2326500" y="28067"/>
                </a:moveTo>
                <a:lnTo>
                  <a:pt x="2312492" y="28067"/>
                </a:lnTo>
                <a:lnTo>
                  <a:pt x="2315375" y="28663"/>
                </a:lnTo>
                <a:lnTo>
                  <a:pt x="2319274" y="30441"/>
                </a:lnTo>
                <a:lnTo>
                  <a:pt x="2320544" y="31114"/>
                </a:lnTo>
                <a:lnTo>
                  <a:pt x="2323071" y="32638"/>
                </a:lnTo>
                <a:lnTo>
                  <a:pt x="2324303" y="33566"/>
                </a:lnTo>
                <a:lnTo>
                  <a:pt x="2325484" y="34671"/>
                </a:lnTo>
                <a:lnTo>
                  <a:pt x="2328151" y="29718"/>
                </a:lnTo>
                <a:lnTo>
                  <a:pt x="2326500" y="28067"/>
                </a:lnTo>
                <a:close/>
              </a:path>
              <a:path w="2655570" h="228600">
                <a:moveTo>
                  <a:pt x="2344839" y="74549"/>
                </a:moveTo>
                <a:lnTo>
                  <a:pt x="2341283" y="74549"/>
                </a:lnTo>
                <a:lnTo>
                  <a:pt x="2340013" y="75057"/>
                </a:lnTo>
                <a:lnTo>
                  <a:pt x="2339073" y="76073"/>
                </a:lnTo>
                <a:lnTo>
                  <a:pt x="2338146" y="77177"/>
                </a:lnTo>
                <a:lnTo>
                  <a:pt x="2337676" y="78486"/>
                </a:lnTo>
                <a:lnTo>
                  <a:pt x="2337676" y="81699"/>
                </a:lnTo>
                <a:lnTo>
                  <a:pt x="2338235" y="83096"/>
                </a:lnTo>
                <a:lnTo>
                  <a:pt x="2339340" y="84200"/>
                </a:lnTo>
                <a:lnTo>
                  <a:pt x="2340343" y="85305"/>
                </a:lnTo>
                <a:lnTo>
                  <a:pt x="2341626" y="85851"/>
                </a:lnTo>
                <a:lnTo>
                  <a:pt x="2343137" y="85851"/>
                </a:lnTo>
                <a:lnTo>
                  <a:pt x="2342972" y="87287"/>
                </a:lnTo>
                <a:lnTo>
                  <a:pt x="2342337" y="88773"/>
                </a:lnTo>
                <a:lnTo>
                  <a:pt x="2341245" y="90297"/>
                </a:lnTo>
                <a:lnTo>
                  <a:pt x="2340229" y="91821"/>
                </a:lnTo>
                <a:lnTo>
                  <a:pt x="2339162" y="93129"/>
                </a:lnTo>
                <a:lnTo>
                  <a:pt x="2338070" y="94234"/>
                </a:lnTo>
                <a:lnTo>
                  <a:pt x="2340229" y="97027"/>
                </a:lnTo>
                <a:lnTo>
                  <a:pt x="2342515" y="95084"/>
                </a:lnTo>
                <a:lnTo>
                  <a:pt x="2344458" y="92798"/>
                </a:lnTo>
                <a:lnTo>
                  <a:pt x="2347760" y="87464"/>
                </a:lnTo>
                <a:lnTo>
                  <a:pt x="2348598" y="84620"/>
                </a:lnTo>
                <a:lnTo>
                  <a:pt x="2348598" y="79629"/>
                </a:lnTo>
                <a:lnTo>
                  <a:pt x="2348103" y="77939"/>
                </a:lnTo>
                <a:lnTo>
                  <a:pt x="2347087" y="76581"/>
                </a:lnTo>
                <a:lnTo>
                  <a:pt x="2346236" y="75222"/>
                </a:lnTo>
                <a:lnTo>
                  <a:pt x="2344839" y="74549"/>
                </a:lnTo>
                <a:close/>
              </a:path>
              <a:path w="2655570" h="228600">
                <a:moveTo>
                  <a:pt x="2402522" y="24130"/>
                </a:moveTo>
                <a:lnTo>
                  <a:pt x="2396832" y="24130"/>
                </a:lnTo>
                <a:lnTo>
                  <a:pt x="2396832" y="109220"/>
                </a:lnTo>
                <a:lnTo>
                  <a:pt x="2403182" y="109220"/>
                </a:lnTo>
                <a:lnTo>
                  <a:pt x="2403182" y="82676"/>
                </a:lnTo>
                <a:lnTo>
                  <a:pt x="2430356" y="82676"/>
                </a:lnTo>
                <a:lnTo>
                  <a:pt x="2433497" y="81241"/>
                </a:lnTo>
                <a:lnTo>
                  <a:pt x="2434216" y="80518"/>
                </a:lnTo>
                <a:lnTo>
                  <a:pt x="2413139" y="80518"/>
                </a:lnTo>
                <a:lnTo>
                  <a:pt x="2410663" y="80098"/>
                </a:lnTo>
                <a:lnTo>
                  <a:pt x="2406599" y="78397"/>
                </a:lnTo>
                <a:lnTo>
                  <a:pt x="2404795" y="77393"/>
                </a:lnTo>
                <a:lnTo>
                  <a:pt x="2403182" y="76200"/>
                </a:lnTo>
                <a:lnTo>
                  <a:pt x="2403182" y="35687"/>
                </a:lnTo>
                <a:lnTo>
                  <a:pt x="2405214" y="33655"/>
                </a:lnTo>
                <a:lnTo>
                  <a:pt x="2407488" y="31915"/>
                </a:lnTo>
                <a:lnTo>
                  <a:pt x="2410015" y="30480"/>
                </a:lnTo>
                <a:lnTo>
                  <a:pt x="2411910" y="29337"/>
                </a:lnTo>
                <a:lnTo>
                  <a:pt x="2403182" y="29337"/>
                </a:lnTo>
                <a:lnTo>
                  <a:pt x="2402522" y="24130"/>
                </a:lnTo>
                <a:close/>
              </a:path>
              <a:path w="2655570" h="228600">
                <a:moveTo>
                  <a:pt x="2430356" y="82676"/>
                </a:moveTo>
                <a:lnTo>
                  <a:pt x="2403182" y="82676"/>
                </a:lnTo>
                <a:lnTo>
                  <a:pt x="2404922" y="83527"/>
                </a:lnTo>
                <a:lnTo>
                  <a:pt x="2406789" y="84366"/>
                </a:lnTo>
                <a:lnTo>
                  <a:pt x="2407818" y="84747"/>
                </a:lnTo>
                <a:lnTo>
                  <a:pt x="2411285" y="85763"/>
                </a:lnTo>
                <a:lnTo>
                  <a:pt x="2413850" y="86106"/>
                </a:lnTo>
                <a:lnTo>
                  <a:pt x="2420772" y="86106"/>
                </a:lnTo>
                <a:lnTo>
                  <a:pt x="2424963" y="85140"/>
                </a:lnTo>
                <a:lnTo>
                  <a:pt x="2430356" y="82676"/>
                </a:lnTo>
                <a:close/>
              </a:path>
              <a:path w="2655570" h="228600">
                <a:moveTo>
                  <a:pt x="2434939" y="28194"/>
                </a:moveTo>
                <a:lnTo>
                  <a:pt x="2422004" y="28194"/>
                </a:lnTo>
                <a:lnTo>
                  <a:pt x="2425192" y="29083"/>
                </a:lnTo>
                <a:lnTo>
                  <a:pt x="2428252" y="30861"/>
                </a:lnTo>
                <a:lnTo>
                  <a:pt x="2431275" y="32727"/>
                </a:lnTo>
                <a:lnTo>
                  <a:pt x="2433599" y="35687"/>
                </a:lnTo>
                <a:lnTo>
                  <a:pt x="2435186" y="39750"/>
                </a:lnTo>
                <a:lnTo>
                  <a:pt x="2436888" y="43903"/>
                </a:lnTo>
                <a:lnTo>
                  <a:pt x="2437726" y="48729"/>
                </a:lnTo>
                <a:lnTo>
                  <a:pt x="2437726" y="62357"/>
                </a:lnTo>
                <a:lnTo>
                  <a:pt x="2435745" y="68795"/>
                </a:lnTo>
                <a:lnTo>
                  <a:pt x="2427909" y="78193"/>
                </a:lnTo>
                <a:lnTo>
                  <a:pt x="2422677" y="80518"/>
                </a:lnTo>
                <a:lnTo>
                  <a:pt x="2434216" y="80518"/>
                </a:lnTo>
                <a:lnTo>
                  <a:pt x="2437028" y="77685"/>
                </a:lnTo>
                <a:lnTo>
                  <a:pt x="2439911" y="72517"/>
                </a:lnTo>
                <a:lnTo>
                  <a:pt x="2442679" y="67271"/>
                </a:lnTo>
                <a:lnTo>
                  <a:pt x="2444076" y="61048"/>
                </a:lnTo>
                <a:lnTo>
                  <a:pt x="2444022" y="48729"/>
                </a:lnTo>
                <a:lnTo>
                  <a:pt x="2443403" y="44411"/>
                </a:lnTo>
                <a:lnTo>
                  <a:pt x="2442044" y="39750"/>
                </a:lnTo>
                <a:lnTo>
                  <a:pt x="2440774" y="35013"/>
                </a:lnTo>
                <a:lnTo>
                  <a:pt x="2438171" y="30949"/>
                </a:lnTo>
                <a:lnTo>
                  <a:pt x="2434939" y="28194"/>
                </a:lnTo>
                <a:close/>
              </a:path>
              <a:path w="2655570" h="228600">
                <a:moveTo>
                  <a:pt x="2425560" y="22606"/>
                </a:moveTo>
                <a:lnTo>
                  <a:pt x="2416009" y="22606"/>
                </a:lnTo>
                <a:lnTo>
                  <a:pt x="2412771" y="23279"/>
                </a:lnTo>
                <a:lnTo>
                  <a:pt x="2410142" y="24637"/>
                </a:lnTo>
                <a:lnTo>
                  <a:pt x="2408796" y="25311"/>
                </a:lnTo>
                <a:lnTo>
                  <a:pt x="2407526" y="26035"/>
                </a:lnTo>
                <a:lnTo>
                  <a:pt x="2405176" y="27559"/>
                </a:lnTo>
                <a:lnTo>
                  <a:pt x="2404122" y="28409"/>
                </a:lnTo>
                <a:lnTo>
                  <a:pt x="2403182" y="29337"/>
                </a:lnTo>
                <a:lnTo>
                  <a:pt x="2411910" y="29337"/>
                </a:lnTo>
                <a:lnTo>
                  <a:pt x="2412542" y="28956"/>
                </a:lnTo>
                <a:lnTo>
                  <a:pt x="2415425" y="28194"/>
                </a:lnTo>
                <a:lnTo>
                  <a:pt x="2434939" y="28194"/>
                </a:lnTo>
                <a:lnTo>
                  <a:pt x="2430322" y="24257"/>
                </a:lnTo>
                <a:lnTo>
                  <a:pt x="2425560" y="22606"/>
                </a:lnTo>
                <a:close/>
              </a:path>
              <a:path w="2655570" h="228600">
                <a:moveTo>
                  <a:pt x="2486672" y="22606"/>
                </a:moveTo>
                <a:lnTo>
                  <a:pt x="2477439" y="22606"/>
                </a:lnTo>
                <a:lnTo>
                  <a:pt x="2473667" y="23583"/>
                </a:lnTo>
                <a:lnTo>
                  <a:pt x="2456014" y="47078"/>
                </a:lnTo>
                <a:lnTo>
                  <a:pt x="2456014" y="64350"/>
                </a:lnTo>
                <a:lnTo>
                  <a:pt x="2458351" y="72136"/>
                </a:lnTo>
                <a:lnTo>
                  <a:pt x="2462999" y="77724"/>
                </a:lnTo>
                <a:lnTo>
                  <a:pt x="2467571" y="83312"/>
                </a:lnTo>
                <a:lnTo>
                  <a:pt x="2474087" y="86106"/>
                </a:lnTo>
                <a:lnTo>
                  <a:pt x="2485275" y="86106"/>
                </a:lnTo>
                <a:lnTo>
                  <a:pt x="2488234" y="85636"/>
                </a:lnTo>
                <a:lnTo>
                  <a:pt x="2491447" y="84709"/>
                </a:lnTo>
                <a:lnTo>
                  <a:pt x="2494241" y="83947"/>
                </a:lnTo>
                <a:lnTo>
                  <a:pt x="2496578" y="83019"/>
                </a:lnTo>
                <a:lnTo>
                  <a:pt x="2499956" y="80987"/>
                </a:lnTo>
                <a:lnTo>
                  <a:pt x="2500552" y="80518"/>
                </a:lnTo>
                <a:lnTo>
                  <a:pt x="2475992" y="80518"/>
                </a:lnTo>
                <a:lnTo>
                  <a:pt x="2470912" y="78105"/>
                </a:lnTo>
                <a:lnTo>
                  <a:pt x="2467444" y="73279"/>
                </a:lnTo>
                <a:lnTo>
                  <a:pt x="2464054" y="68618"/>
                </a:lnTo>
                <a:lnTo>
                  <a:pt x="2462364" y="61975"/>
                </a:lnTo>
                <a:lnTo>
                  <a:pt x="2462364" y="53339"/>
                </a:lnTo>
                <a:lnTo>
                  <a:pt x="2505036" y="53339"/>
                </a:lnTo>
                <a:lnTo>
                  <a:pt x="2504871" y="48679"/>
                </a:lnTo>
                <a:lnTo>
                  <a:pt x="2504719" y="47751"/>
                </a:lnTo>
                <a:lnTo>
                  <a:pt x="2462872" y="47751"/>
                </a:lnTo>
                <a:lnTo>
                  <a:pt x="2463723" y="40982"/>
                </a:lnTo>
                <a:lnTo>
                  <a:pt x="2465831" y="35979"/>
                </a:lnTo>
                <a:lnTo>
                  <a:pt x="2472448" y="29718"/>
                </a:lnTo>
                <a:lnTo>
                  <a:pt x="2476334" y="28194"/>
                </a:lnTo>
                <a:lnTo>
                  <a:pt x="2496020" y="28194"/>
                </a:lnTo>
                <a:lnTo>
                  <a:pt x="2491409" y="24218"/>
                </a:lnTo>
                <a:lnTo>
                  <a:pt x="2486672" y="22606"/>
                </a:lnTo>
                <a:close/>
              </a:path>
              <a:path w="2655570" h="228600">
                <a:moveTo>
                  <a:pt x="2500845" y="72771"/>
                </a:moveTo>
                <a:lnTo>
                  <a:pt x="2495943" y="77939"/>
                </a:lnTo>
                <a:lnTo>
                  <a:pt x="2489885" y="80518"/>
                </a:lnTo>
                <a:lnTo>
                  <a:pt x="2500552" y="80518"/>
                </a:lnTo>
                <a:lnTo>
                  <a:pt x="2501404" y="79844"/>
                </a:lnTo>
                <a:lnTo>
                  <a:pt x="2502750" y="78486"/>
                </a:lnTo>
                <a:lnTo>
                  <a:pt x="2500845" y="72771"/>
                </a:lnTo>
                <a:close/>
              </a:path>
              <a:path w="2655570" h="228600">
                <a:moveTo>
                  <a:pt x="2496020" y="28194"/>
                </a:moveTo>
                <a:lnTo>
                  <a:pt x="2482938" y="28194"/>
                </a:lnTo>
                <a:lnTo>
                  <a:pt x="2485224" y="28701"/>
                </a:lnTo>
                <a:lnTo>
                  <a:pt x="2487764" y="29718"/>
                </a:lnTo>
                <a:lnTo>
                  <a:pt x="2490228" y="30734"/>
                </a:lnTo>
                <a:lnTo>
                  <a:pt x="2492463" y="32854"/>
                </a:lnTo>
                <a:lnTo>
                  <a:pt x="2494495" y="36068"/>
                </a:lnTo>
                <a:lnTo>
                  <a:pt x="2496527" y="39204"/>
                </a:lnTo>
                <a:lnTo>
                  <a:pt x="2497670" y="43091"/>
                </a:lnTo>
                <a:lnTo>
                  <a:pt x="2497924" y="47751"/>
                </a:lnTo>
                <a:lnTo>
                  <a:pt x="2504719" y="47751"/>
                </a:lnTo>
                <a:lnTo>
                  <a:pt x="2504109" y="44030"/>
                </a:lnTo>
                <a:lnTo>
                  <a:pt x="2501315" y="34544"/>
                </a:lnTo>
                <a:lnTo>
                  <a:pt x="2498775" y="30568"/>
                </a:lnTo>
                <a:lnTo>
                  <a:pt x="2496020" y="28194"/>
                </a:lnTo>
                <a:close/>
              </a:path>
              <a:path w="2655570" h="228600">
                <a:moveTo>
                  <a:pt x="2523947" y="24130"/>
                </a:moveTo>
                <a:lnTo>
                  <a:pt x="2518244" y="24130"/>
                </a:lnTo>
                <a:lnTo>
                  <a:pt x="2518244" y="84709"/>
                </a:lnTo>
                <a:lnTo>
                  <a:pt x="2524594" y="84709"/>
                </a:lnTo>
                <a:lnTo>
                  <a:pt x="2524594" y="36296"/>
                </a:lnTo>
                <a:lnTo>
                  <a:pt x="2527134" y="34010"/>
                </a:lnTo>
                <a:lnTo>
                  <a:pt x="2529789" y="32169"/>
                </a:lnTo>
                <a:lnTo>
                  <a:pt x="2534287" y="29845"/>
                </a:lnTo>
                <a:lnTo>
                  <a:pt x="2524594" y="29845"/>
                </a:lnTo>
                <a:lnTo>
                  <a:pt x="2523947" y="24130"/>
                </a:lnTo>
                <a:close/>
              </a:path>
              <a:path w="2655570" h="228600">
                <a:moveTo>
                  <a:pt x="2560064" y="28448"/>
                </a:moveTo>
                <a:lnTo>
                  <a:pt x="2550020" y="28448"/>
                </a:lnTo>
                <a:lnTo>
                  <a:pt x="2554935" y="31584"/>
                </a:lnTo>
                <a:lnTo>
                  <a:pt x="2557106" y="37833"/>
                </a:lnTo>
                <a:lnTo>
                  <a:pt x="2557868" y="39941"/>
                </a:lnTo>
                <a:lnTo>
                  <a:pt x="2558196" y="42646"/>
                </a:lnTo>
                <a:lnTo>
                  <a:pt x="2558249" y="84709"/>
                </a:lnTo>
                <a:lnTo>
                  <a:pt x="2564599" y="84709"/>
                </a:lnTo>
                <a:lnTo>
                  <a:pt x="2564498" y="42646"/>
                </a:lnTo>
                <a:lnTo>
                  <a:pt x="2564079" y="39014"/>
                </a:lnTo>
                <a:lnTo>
                  <a:pt x="2563749" y="37376"/>
                </a:lnTo>
                <a:lnTo>
                  <a:pt x="2562059" y="31457"/>
                </a:lnTo>
                <a:lnTo>
                  <a:pt x="2560064" y="28448"/>
                </a:lnTo>
                <a:close/>
              </a:path>
              <a:path w="2655570" h="228600">
                <a:moveTo>
                  <a:pt x="2548775" y="22606"/>
                </a:moveTo>
                <a:lnTo>
                  <a:pt x="2539415" y="22606"/>
                </a:lnTo>
                <a:lnTo>
                  <a:pt x="2535859" y="23329"/>
                </a:lnTo>
                <a:lnTo>
                  <a:pt x="2532583" y="24764"/>
                </a:lnTo>
                <a:lnTo>
                  <a:pt x="2530970" y="25438"/>
                </a:lnTo>
                <a:lnTo>
                  <a:pt x="2529509" y="26225"/>
                </a:lnTo>
                <a:lnTo>
                  <a:pt x="2526906" y="28003"/>
                </a:lnTo>
                <a:lnTo>
                  <a:pt x="2525699" y="28917"/>
                </a:lnTo>
                <a:lnTo>
                  <a:pt x="2524594" y="29845"/>
                </a:lnTo>
                <a:lnTo>
                  <a:pt x="2534287" y="29845"/>
                </a:lnTo>
                <a:lnTo>
                  <a:pt x="2535516" y="29210"/>
                </a:lnTo>
                <a:lnTo>
                  <a:pt x="2538806" y="28448"/>
                </a:lnTo>
                <a:lnTo>
                  <a:pt x="2560064" y="28448"/>
                </a:lnTo>
                <a:lnTo>
                  <a:pt x="2559837" y="28105"/>
                </a:lnTo>
                <a:lnTo>
                  <a:pt x="2556624" y="25908"/>
                </a:lnTo>
                <a:lnTo>
                  <a:pt x="2553258" y="23710"/>
                </a:lnTo>
                <a:lnTo>
                  <a:pt x="2548775" y="22606"/>
                </a:lnTo>
                <a:close/>
              </a:path>
              <a:path w="2655570" h="228600">
                <a:moveTo>
                  <a:pt x="2615641" y="28194"/>
                </a:moveTo>
                <a:lnTo>
                  <a:pt x="2605239" y="28194"/>
                </a:lnTo>
                <a:lnTo>
                  <a:pt x="2608630" y="29502"/>
                </a:lnTo>
                <a:lnTo>
                  <a:pt x="2610942" y="32131"/>
                </a:lnTo>
                <a:lnTo>
                  <a:pt x="2612986" y="34505"/>
                </a:lnTo>
                <a:lnTo>
                  <a:pt x="2614002" y="38100"/>
                </a:lnTo>
                <a:lnTo>
                  <a:pt x="2614002" y="45338"/>
                </a:lnTo>
                <a:lnTo>
                  <a:pt x="2609557" y="45427"/>
                </a:lnTo>
                <a:lnTo>
                  <a:pt x="2604566" y="45935"/>
                </a:lnTo>
                <a:lnTo>
                  <a:pt x="2593390" y="47790"/>
                </a:lnTo>
                <a:lnTo>
                  <a:pt x="2588526" y="50037"/>
                </a:lnTo>
                <a:lnTo>
                  <a:pt x="2580271" y="57150"/>
                </a:lnTo>
                <a:lnTo>
                  <a:pt x="2578188" y="61887"/>
                </a:lnTo>
                <a:lnTo>
                  <a:pt x="2578263" y="71081"/>
                </a:lnTo>
                <a:lnTo>
                  <a:pt x="2578696" y="73279"/>
                </a:lnTo>
                <a:lnTo>
                  <a:pt x="2579712" y="75564"/>
                </a:lnTo>
                <a:lnTo>
                  <a:pt x="2580563" y="77685"/>
                </a:lnTo>
                <a:lnTo>
                  <a:pt x="2594597" y="86106"/>
                </a:lnTo>
                <a:lnTo>
                  <a:pt x="2601302" y="86106"/>
                </a:lnTo>
                <a:lnTo>
                  <a:pt x="2604655" y="85432"/>
                </a:lnTo>
                <a:lnTo>
                  <a:pt x="2607472" y="84035"/>
                </a:lnTo>
                <a:lnTo>
                  <a:pt x="2610256" y="82804"/>
                </a:lnTo>
                <a:lnTo>
                  <a:pt x="2612567" y="81241"/>
                </a:lnTo>
                <a:lnTo>
                  <a:pt x="2613222" y="80518"/>
                </a:lnTo>
                <a:lnTo>
                  <a:pt x="2596248" y="80518"/>
                </a:lnTo>
                <a:lnTo>
                  <a:pt x="2594368" y="80225"/>
                </a:lnTo>
                <a:lnTo>
                  <a:pt x="2592476" y="79629"/>
                </a:lnTo>
                <a:lnTo>
                  <a:pt x="2590431" y="78955"/>
                </a:lnTo>
                <a:lnTo>
                  <a:pt x="2588602" y="77597"/>
                </a:lnTo>
                <a:lnTo>
                  <a:pt x="2586977" y="75564"/>
                </a:lnTo>
                <a:lnTo>
                  <a:pt x="2585351" y="73621"/>
                </a:lnTo>
                <a:lnTo>
                  <a:pt x="2584538" y="71081"/>
                </a:lnTo>
                <a:lnTo>
                  <a:pt x="2584538" y="64388"/>
                </a:lnTo>
                <a:lnTo>
                  <a:pt x="2614002" y="50926"/>
                </a:lnTo>
                <a:lnTo>
                  <a:pt x="2620111" y="50926"/>
                </a:lnTo>
                <a:lnTo>
                  <a:pt x="2620111" y="36410"/>
                </a:lnTo>
                <a:lnTo>
                  <a:pt x="2618625" y="31496"/>
                </a:lnTo>
                <a:lnTo>
                  <a:pt x="2615641" y="28194"/>
                </a:lnTo>
                <a:close/>
              </a:path>
              <a:path w="2655570" h="228600">
                <a:moveTo>
                  <a:pt x="2620111" y="79375"/>
                </a:moveTo>
                <a:lnTo>
                  <a:pt x="2614256" y="79375"/>
                </a:lnTo>
                <a:lnTo>
                  <a:pt x="2614650" y="84709"/>
                </a:lnTo>
                <a:lnTo>
                  <a:pt x="2620111" y="84709"/>
                </a:lnTo>
                <a:lnTo>
                  <a:pt x="2620111" y="79375"/>
                </a:lnTo>
                <a:close/>
              </a:path>
              <a:path w="2655570" h="228600">
                <a:moveTo>
                  <a:pt x="2620111" y="50926"/>
                </a:moveTo>
                <a:lnTo>
                  <a:pt x="2614002" y="50926"/>
                </a:lnTo>
                <a:lnTo>
                  <a:pt x="2613885" y="73279"/>
                </a:lnTo>
                <a:lnTo>
                  <a:pt x="2612034" y="75272"/>
                </a:lnTo>
                <a:lnTo>
                  <a:pt x="2609735" y="77000"/>
                </a:lnTo>
                <a:lnTo>
                  <a:pt x="2604350" y="79794"/>
                </a:lnTo>
                <a:lnTo>
                  <a:pt x="2601366" y="80518"/>
                </a:lnTo>
                <a:lnTo>
                  <a:pt x="2613222" y="80518"/>
                </a:lnTo>
                <a:lnTo>
                  <a:pt x="2614256" y="79375"/>
                </a:lnTo>
                <a:lnTo>
                  <a:pt x="2620111" y="79375"/>
                </a:lnTo>
                <a:lnTo>
                  <a:pt x="2620111" y="50926"/>
                </a:lnTo>
                <a:close/>
              </a:path>
              <a:path w="2655570" h="228600">
                <a:moveTo>
                  <a:pt x="2607525" y="22606"/>
                </a:moveTo>
                <a:lnTo>
                  <a:pt x="2598851" y="22606"/>
                </a:lnTo>
                <a:lnTo>
                  <a:pt x="2596819" y="22860"/>
                </a:lnTo>
                <a:lnTo>
                  <a:pt x="2594876" y="23368"/>
                </a:lnTo>
                <a:lnTo>
                  <a:pt x="2592984" y="23710"/>
                </a:lnTo>
                <a:lnTo>
                  <a:pt x="2591168" y="24295"/>
                </a:lnTo>
                <a:lnTo>
                  <a:pt x="2589390" y="25146"/>
                </a:lnTo>
                <a:lnTo>
                  <a:pt x="2587777" y="25819"/>
                </a:lnTo>
                <a:lnTo>
                  <a:pt x="2582125" y="29337"/>
                </a:lnTo>
                <a:lnTo>
                  <a:pt x="2584411" y="34417"/>
                </a:lnTo>
                <a:lnTo>
                  <a:pt x="2586215" y="33070"/>
                </a:lnTo>
                <a:lnTo>
                  <a:pt x="2588602" y="31673"/>
                </a:lnTo>
                <a:lnTo>
                  <a:pt x="2591587" y="30225"/>
                </a:lnTo>
                <a:lnTo>
                  <a:pt x="2594241" y="28867"/>
                </a:lnTo>
                <a:lnTo>
                  <a:pt x="2597302" y="28194"/>
                </a:lnTo>
                <a:lnTo>
                  <a:pt x="2615641" y="28194"/>
                </a:lnTo>
                <a:lnTo>
                  <a:pt x="2612415" y="24472"/>
                </a:lnTo>
                <a:lnTo>
                  <a:pt x="2607525" y="22606"/>
                </a:lnTo>
                <a:close/>
              </a:path>
              <a:path w="2655570" h="228600">
                <a:moveTo>
                  <a:pt x="2642577" y="0"/>
                </a:moveTo>
                <a:lnTo>
                  <a:pt x="2636227" y="0"/>
                </a:lnTo>
                <a:lnTo>
                  <a:pt x="2636227" y="76161"/>
                </a:lnTo>
                <a:lnTo>
                  <a:pt x="2636420" y="78016"/>
                </a:lnTo>
                <a:lnTo>
                  <a:pt x="2636735" y="79629"/>
                </a:lnTo>
                <a:lnTo>
                  <a:pt x="2637015" y="81495"/>
                </a:lnTo>
                <a:lnTo>
                  <a:pt x="2638005" y="83058"/>
                </a:lnTo>
                <a:lnTo>
                  <a:pt x="2639720" y="84327"/>
                </a:lnTo>
                <a:lnTo>
                  <a:pt x="2641460" y="85509"/>
                </a:lnTo>
                <a:lnTo>
                  <a:pt x="2643860" y="86106"/>
                </a:lnTo>
                <a:lnTo>
                  <a:pt x="2648165" y="86106"/>
                </a:lnTo>
                <a:lnTo>
                  <a:pt x="2649651" y="85890"/>
                </a:lnTo>
                <a:lnTo>
                  <a:pt x="2651340" y="85471"/>
                </a:lnTo>
                <a:lnTo>
                  <a:pt x="2652115" y="85305"/>
                </a:lnTo>
                <a:lnTo>
                  <a:pt x="2652814" y="85115"/>
                </a:lnTo>
                <a:lnTo>
                  <a:pt x="2654084" y="84709"/>
                </a:lnTo>
                <a:lnTo>
                  <a:pt x="2654693" y="84442"/>
                </a:lnTo>
                <a:lnTo>
                  <a:pt x="2655290" y="84112"/>
                </a:lnTo>
                <a:lnTo>
                  <a:pt x="2654576" y="81025"/>
                </a:lnTo>
                <a:lnTo>
                  <a:pt x="2645587" y="81025"/>
                </a:lnTo>
                <a:lnTo>
                  <a:pt x="2644152" y="80390"/>
                </a:lnTo>
                <a:lnTo>
                  <a:pt x="2642882" y="78016"/>
                </a:lnTo>
                <a:lnTo>
                  <a:pt x="2642609" y="76161"/>
                </a:lnTo>
                <a:lnTo>
                  <a:pt x="2642577" y="0"/>
                </a:lnTo>
                <a:close/>
              </a:path>
              <a:path w="2655570" h="228600">
                <a:moveTo>
                  <a:pt x="2654134" y="79121"/>
                </a:moveTo>
                <a:lnTo>
                  <a:pt x="2651607" y="80390"/>
                </a:lnTo>
                <a:lnTo>
                  <a:pt x="2649486" y="81025"/>
                </a:lnTo>
                <a:lnTo>
                  <a:pt x="2654576" y="81025"/>
                </a:lnTo>
                <a:lnTo>
                  <a:pt x="2654134" y="79121"/>
                </a:lnTo>
                <a:close/>
              </a:path>
              <a:path w="2655570" h="228600">
                <a:moveTo>
                  <a:pt x="7874" y="166243"/>
                </a:moveTo>
                <a:lnTo>
                  <a:pt x="1524" y="166243"/>
                </a:lnTo>
                <a:lnTo>
                  <a:pt x="1524" y="226822"/>
                </a:lnTo>
                <a:lnTo>
                  <a:pt x="7874" y="226822"/>
                </a:lnTo>
                <a:lnTo>
                  <a:pt x="7874" y="166243"/>
                </a:lnTo>
                <a:close/>
              </a:path>
              <a:path w="2655570" h="228600">
                <a:moveTo>
                  <a:pt x="5842" y="143383"/>
                </a:moveTo>
                <a:lnTo>
                  <a:pt x="3301" y="143383"/>
                </a:lnTo>
                <a:lnTo>
                  <a:pt x="2197" y="143852"/>
                </a:lnTo>
                <a:lnTo>
                  <a:pt x="419" y="145630"/>
                </a:lnTo>
                <a:lnTo>
                  <a:pt x="0" y="146812"/>
                </a:lnTo>
                <a:lnTo>
                  <a:pt x="32" y="150037"/>
                </a:lnTo>
                <a:lnTo>
                  <a:pt x="469" y="151218"/>
                </a:lnTo>
                <a:lnTo>
                  <a:pt x="2247" y="152996"/>
                </a:lnTo>
                <a:lnTo>
                  <a:pt x="3301" y="153415"/>
                </a:lnTo>
                <a:lnTo>
                  <a:pt x="5930" y="153415"/>
                </a:lnTo>
                <a:lnTo>
                  <a:pt x="7023" y="152996"/>
                </a:lnTo>
                <a:lnTo>
                  <a:pt x="8724" y="151295"/>
                </a:lnTo>
                <a:lnTo>
                  <a:pt x="9144" y="150037"/>
                </a:lnTo>
                <a:lnTo>
                  <a:pt x="9144" y="146812"/>
                </a:lnTo>
                <a:lnTo>
                  <a:pt x="8674" y="145580"/>
                </a:lnTo>
                <a:lnTo>
                  <a:pt x="6896" y="143802"/>
                </a:lnTo>
                <a:lnTo>
                  <a:pt x="5842" y="143383"/>
                </a:lnTo>
                <a:close/>
              </a:path>
              <a:path w="2655570" h="228600">
                <a:moveTo>
                  <a:pt x="34734" y="166243"/>
                </a:moveTo>
                <a:lnTo>
                  <a:pt x="29044" y="166243"/>
                </a:lnTo>
                <a:lnTo>
                  <a:pt x="29044" y="226822"/>
                </a:lnTo>
                <a:lnTo>
                  <a:pt x="35394" y="226822"/>
                </a:lnTo>
                <a:lnTo>
                  <a:pt x="35394" y="178409"/>
                </a:lnTo>
                <a:lnTo>
                  <a:pt x="37934" y="176123"/>
                </a:lnTo>
                <a:lnTo>
                  <a:pt x="40589" y="174282"/>
                </a:lnTo>
                <a:lnTo>
                  <a:pt x="45087" y="171958"/>
                </a:lnTo>
                <a:lnTo>
                  <a:pt x="35394" y="171958"/>
                </a:lnTo>
                <a:lnTo>
                  <a:pt x="34734" y="166243"/>
                </a:lnTo>
                <a:close/>
              </a:path>
              <a:path w="2655570" h="228600">
                <a:moveTo>
                  <a:pt x="70857" y="170561"/>
                </a:moveTo>
                <a:lnTo>
                  <a:pt x="60820" y="170561"/>
                </a:lnTo>
                <a:lnTo>
                  <a:pt x="65735" y="173697"/>
                </a:lnTo>
                <a:lnTo>
                  <a:pt x="67906" y="179946"/>
                </a:lnTo>
                <a:lnTo>
                  <a:pt x="68668" y="182054"/>
                </a:lnTo>
                <a:lnTo>
                  <a:pt x="68994" y="184759"/>
                </a:lnTo>
                <a:lnTo>
                  <a:pt x="69049" y="226822"/>
                </a:lnTo>
                <a:lnTo>
                  <a:pt x="75399" y="226822"/>
                </a:lnTo>
                <a:lnTo>
                  <a:pt x="75298" y="184759"/>
                </a:lnTo>
                <a:lnTo>
                  <a:pt x="74879" y="181127"/>
                </a:lnTo>
                <a:lnTo>
                  <a:pt x="74549" y="179489"/>
                </a:lnTo>
                <a:lnTo>
                  <a:pt x="72859" y="173570"/>
                </a:lnTo>
                <a:lnTo>
                  <a:pt x="70857" y="170561"/>
                </a:lnTo>
                <a:close/>
              </a:path>
              <a:path w="2655570" h="228600">
                <a:moveTo>
                  <a:pt x="59575" y="164719"/>
                </a:moveTo>
                <a:lnTo>
                  <a:pt x="50215" y="164719"/>
                </a:lnTo>
                <a:lnTo>
                  <a:pt x="46659" y="165442"/>
                </a:lnTo>
                <a:lnTo>
                  <a:pt x="43370" y="166877"/>
                </a:lnTo>
                <a:lnTo>
                  <a:pt x="41770" y="167551"/>
                </a:lnTo>
                <a:lnTo>
                  <a:pt x="40309" y="168338"/>
                </a:lnTo>
                <a:lnTo>
                  <a:pt x="37706" y="170116"/>
                </a:lnTo>
                <a:lnTo>
                  <a:pt x="36499" y="171030"/>
                </a:lnTo>
                <a:lnTo>
                  <a:pt x="35394" y="171958"/>
                </a:lnTo>
                <a:lnTo>
                  <a:pt x="45087" y="171958"/>
                </a:lnTo>
                <a:lnTo>
                  <a:pt x="46316" y="171323"/>
                </a:lnTo>
                <a:lnTo>
                  <a:pt x="49593" y="170561"/>
                </a:lnTo>
                <a:lnTo>
                  <a:pt x="70857" y="170561"/>
                </a:lnTo>
                <a:lnTo>
                  <a:pt x="70637" y="170230"/>
                </a:lnTo>
                <a:lnTo>
                  <a:pt x="67424" y="168021"/>
                </a:lnTo>
                <a:lnTo>
                  <a:pt x="64058" y="165823"/>
                </a:lnTo>
                <a:lnTo>
                  <a:pt x="59575" y="164719"/>
                </a:lnTo>
                <a:close/>
              </a:path>
              <a:path w="2655570" h="228600">
                <a:moveTo>
                  <a:pt x="94538" y="215900"/>
                </a:moveTo>
                <a:lnTo>
                  <a:pt x="92340" y="221107"/>
                </a:lnTo>
                <a:lnTo>
                  <a:pt x="92214" y="221703"/>
                </a:lnTo>
                <a:lnTo>
                  <a:pt x="93484" y="222973"/>
                </a:lnTo>
                <a:lnTo>
                  <a:pt x="95681" y="224409"/>
                </a:lnTo>
                <a:lnTo>
                  <a:pt x="101777" y="227457"/>
                </a:lnTo>
                <a:lnTo>
                  <a:pt x="105803" y="228219"/>
                </a:lnTo>
                <a:lnTo>
                  <a:pt x="113588" y="228219"/>
                </a:lnTo>
                <a:lnTo>
                  <a:pt x="116560" y="227711"/>
                </a:lnTo>
                <a:lnTo>
                  <a:pt x="119684" y="226695"/>
                </a:lnTo>
                <a:lnTo>
                  <a:pt x="122656" y="225856"/>
                </a:lnTo>
                <a:lnTo>
                  <a:pt x="125234" y="223989"/>
                </a:lnTo>
                <a:lnTo>
                  <a:pt x="126270" y="222631"/>
                </a:lnTo>
                <a:lnTo>
                  <a:pt x="106984" y="222631"/>
                </a:lnTo>
                <a:lnTo>
                  <a:pt x="103682" y="221869"/>
                </a:lnTo>
                <a:lnTo>
                  <a:pt x="98094" y="218821"/>
                </a:lnTo>
                <a:lnTo>
                  <a:pt x="95973" y="217335"/>
                </a:lnTo>
                <a:lnTo>
                  <a:pt x="94538" y="215900"/>
                </a:lnTo>
                <a:close/>
              </a:path>
              <a:path w="2655570" h="228600">
                <a:moveTo>
                  <a:pt x="116001" y="164719"/>
                </a:moveTo>
                <a:lnTo>
                  <a:pt x="108635" y="164719"/>
                </a:lnTo>
                <a:lnTo>
                  <a:pt x="105765" y="165265"/>
                </a:lnTo>
                <a:lnTo>
                  <a:pt x="103047" y="166370"/>
                </a:lnTo>
                <a:lnTo>
                  <a:pt x="100253" y="167386"/>
                </a:lnTo>
                <a:lnTo>
                  <a:pt x="97967" y="169037"/>
                </a:lnTo>
                <a:lnTo>
                  <a:pt x="94411" y="173609"/>
                </a:lnTo>
                <a:lnTo>
                  <a:pt x="93522" y="176364"/>
                </a:lnTo>
                <a:lnTo>
                  <a:pt x="93522" y="183896"/>
                </a:lnTo>
                <a:lnTo>
                  <a:pt x="114655" y="198462"/>
                </a:lnTo>
                <a:lnTo>
                  <a:pt x="118668" y="200660"/>
                </a:lnTo>
                <a:lnTo>
                  <a:pt x="123164" y="205143"/>
                </a:lnTo>
                <a:lnTo>
                  <a:pt x="124256" y="208025"/>
                </a:lnTo>
                <a:lnTo>
                  <a:pt x="124256" y="215226"/>
                </a:lnTo>
                <a:lnTo>
                  <a:pt x="123075" y="217970"/>
                </a:lnTo>
                <a:lnTo>
                  <a:pt x="120700" y="219837"/>
                </a:lnTo>
                <a:lnTo>
                  <a:pt x="118503" y="221703"/>
                </a:lnTo>
                <a:lnTo>
                  <a:pt x="115201" y="222631"/>
                </a:lnTo>
                <a:lnTo>
                  <a:pt x="126270" y="222631"/>
                </a:lnTo>
                <a:lnTo>
                  <a:pt x="127431" y="221107"/>
                </a:lnTo>
                <a:lnTo>
                  <a:pt x="129552" y="218478"/>
                </a:lnTo>
                <a:lnTo>
                  <a:pt x="130578" y="215226"/>
                </a:lnTo>
                <a:lnTo>
                  <a:pt x="130606" y="205905"/>
                </a:lnTo>
                <a:lnTo>
                  <a:pt x="129260" y="201841"/>
                </a:lnTo>
                <a:lnTo>
                  <a:pt x="108635" y="189737"/>
                </a:lnTo>
                <a:lnTo>
                  <a:pt x="104787" y="187871"/>
                </a:lnTo>
                <a:lnTo>
                  <a:pt x="102920" y="186182"/>
                </a:lnTo>
                <a:lnTo>
                  <a:pt x="100888" y="184492"/>
                </a:lnTo>
                <a:lnTo>
                  <a:pt x="99872" y="182156"/>
                </a:lnTo>
                <a:lnTo>
                  <a:pt x="99928" y="176364"/>
                </a:lnTo>
                <a:lnTo>
                  <a:pt x="100812" y="174332"/>
                </a:lnTo>
                <a:lnTo>
                  <a:pt x="104622" y="171030"/>
                </a:lnTo>
                <a:lnTo>
                  <a:pt x="107454" y="170180"/>
                </a:lnTo>
                <a:lnTo>
                  <a:pt x="128320" y="170180"/>
                </a:lnTo>
                <a:lnTo>
                  <a:pt x="128193" y="170052"/>
                </a:lnTo>
                <a:lnTo>
                  <a:pt x="125831" y="168440"/>
                </a:lnTo>
                <a:lnTo>
                  <a:pt x="119735" y="165481"/>
                </a:lnTo>
                <a:lnTo>
                  <a:pt x="116001" y="164719"/>
                </a:lnTo>
                <a:close/>
              </a:path>
              <a:path w="2655570" h="228600">
                <a:moveTo>
                  <a:pt x="128320" y="170180"/>
                </a:moveTo>
                <a:lnTo>
                  <a:pt x="114312" y="170180"/>
                </a:lnTo>
                <a:lnTo>
                  <a:pt x="117195" y="170776"/>
                </a:lnTo>
                <a:lnTo>
                  <a:pt x="119811" y="171958"/>
                </a:lnTo>
                <a:lnTo>
                  <a:pt x="127304" y="176784"/>
                </a:lnTo>
                <a:lnTo>
                  <a:pt x="129971" y="171831"/>
                </a:lnTo>
                <a:lnTo>
                  <a:pt x="128320" y="170180"/>
                </a:lnTo>
                <a:close/>
              </a:path>
              <a:path w="2655570" h="228600">
                <a:moveTo>
                  <a:pt x="157492" y="171831"/>
                </a:moveTo>
                <a:lnTo>
                  <a:pt x="151155" y="171831"/>
                </a:lnTo>
                <a:lnTo>
                  <a:pt x="151155" y="217385"/>
                </a:lnTo>
                <a:lnTo>
                  <a:pt x="151469" y="219367"/>
                </a:lnTo>
                <a:lnTo>
                  <a:pt x="151579" y="219837"/>
                </a:lnTo>
                <a:lnTo>
                  <a:pt x="152514" y="221996"/>
                </a:lnTo>
                <a:lnTo>
                  <a:pt x="153263" y="223862"/>
                </a:lnTo>
                <a:lnTo>
                  <a:pt x="154647" y="225551"/>
                </a:lnTo>
                <a:lnTo>
                  <a:pt x="156463" y="226568"/>
                </a:lnTo>
                <a:lnTo>
                  <a:pt x="158343" y="227672"/>
                </a:lnTo>
                <a:lnTo>
                  <a:pt x="160629" y="228219"/>
                </a:lnTo>
                <a:lnTo>
                  <a:pt x="166306" y="228219"/>
                </a:lnTo>
                <a:lnTo>
                  <a:pt x="168592" y="227837"/>
                </a:lnTo>
                <a:lnTo>
                  <a:pt x="170192" y="227075"/>
                </a:lnTo>
                <a:lnTo>
                  <a:pt x="171729" y="226402"/>
                </a:lnTo>
                <a:lnTo>
                  <a:pt x="173126" y="225551"/>
                </a:lnTo>
                <a:lnTo>
                  <a:pt x="174383" y="224536"/>
                </a:lnTo>
                <a:lnTo>
                  <a:pt x="173353" y="222631"/>
                </a:lnTo>
                <a:lnTo>
                  <a:pt x="162280" y="222631"/>
                </a:lnTo>
                <a:lnTo>
                  <a:pt x="160540" y="221996"/>
                </a:lnTo>
                <a:lnTo>
                  <a:pt x="159270" y="220725"/>
                </a:lnTo>
                <a:lnTo>
                  <a:pt x="158089" y="219367"/>
                </a:lnTo>
                <a:lnTo>
                  <a:pt x="157560" y="217385"/>
                </a:lnTo>
                <a:lnTo>
                  <a:pt x="157492" y="171831"/>
                </a:lnTo>
                <a:close/>
              </a:path>
              <a:path w="2655570" h="228600">
                <a:moveTo>
                  <a:pt x="171843" y="219837"/>
                </a:moveTo>
                <a:lnTo>
                  <a:pt x="168884" y="221703"/>
                </a:lnTo>
                <a:lnTo>
                  <a:pt x="166433" y="222631"/>
                </a:lnTo>
                <a:lnTo>
                  <a:pt x="173353" y="222631"/>
                </a:lnTo>
                <a:lnTo>
                  <a:pt x="171843" y="219837"/>
                </a:lnTo>
                <a:close/>
              </a:path>
              <a:path w="2655570" h="228600">
                <a:moveTo>
                  <a:pt x="172618" y="166243"/>
                </a:moveTo>
                <a:lnTo>
                  <a:pt x="141236" y="166243"/>
                </a:lnTo>
                <a:lnTo>
                  <a:pt x="141236" y="171831"/>
                </a:lnTo>
                <a:lnTo>
                  <a:pt x="172618" y="171831"/>
                </a:lnTo>
                <a:lnTo>
                  <a:pt x="172618" y="166243"/>
                </a:lnTo>
                <a:close/>
              </a:path>
              <a:path w="2655570" h="228600">
                <a:moveTo>
                  <a:pt x="157492" y="150113"/>
                </a:moveTo>
                <a:lnTo>
                  <a:pt x="151155" y="150113"/>
                </a:lnTo>
                <a:lnTo>
                  <a:pt x="151155" y="166243"/>
                </a:lnTo>
                <a:lnTo>
                  <a:pt x="157492" y="166243"/>
                </a:lnTo>
                <a:lnTo>
                  <a:pt x="157492" y="150113"/>
                </a:lnTo>
                <a:close/>
              </a:path>
              <a:path w="2655570" h="228600">
                <a:moveTo>
                  <a:pt x="194424" y="166243"/>
                </a:moveTo>
                <a:lnTo>
                  <a:pt x="188061" y="166243"/>
                </a:lnTo>
                <a:lnTo>
                  <a:pt x="188061" y="226822"/>
                </a:lnTo>
                <a:lnTo>
                  <a:pt x="194424" y="226822"/>
                </a:lnTo>
                <a:lnTo>
                  <a:pt x="194424" y="166243"/>
                </a:lnTo>
                <a:close/>
              </a:path>
              <a:path w="2655570" h="228600">
                <a:moveTo>
                  <a:pt x="192392" y="143383"/>
                </a:moveTo>
                <a:lnTo>
                  <a:pt x="189852" y="143383"/>
                </a:lnTo>
                <a:lnTo>
                  <a:pt x="188747" y="143852"/>
                </a:lnTo>
                <a:lnTo>
                  <a:pt x="186969" y="145630"/>
                </a:lnTo>
                <a:lnTo>
                  <a:pt x="186550" y="146812"/>
                </a:lnTo>
                <a:lnTo>
                  <a:pt x="186582" y="150037"/>
                </a:lnTo>
                <a:lnTo>
                  <a:pt x="187007" y="151218"/>
                </a:lnTo>
                <a:lnTo>
                  <a:pt x="188785" y="152996"/>
                </a:lnTo>
                <a:lnTo>
                  <a:pt x="189852" y="153415"/>
                </a:lnTo>
                <a:lnTo>
                  <a:pt x="192468" y="153415"/>
                </a:lnTo>
                <a:lnTo>
                  <a:pt x="193573" y="152996"/>
                </a:lnTo>
                <a:lnTo>
                  <a:pt x="195262" y="151295"/>
                </a:lnTo>
                <a:lnTo>
                  <a:pt x="195694" y="150037"/>
                </a:lnTo>
                <a:lnTo>
                  <a:pt x="195694" y="146812"/>
                </a:lnTo>
                <a:lnTo>
                  <a:pt x="195224" y="145580"/>
                </a:lnTo>
                <a:lnTo>
                  <a:pt x="193446" y="143802"/>
                </a:lnTo>
                <a:lnTo>
                  <a:pt x="192392" y="143383"/>
                </a:lnTo>
                <a:close/>
              </a:path>
              <a:path w="2655570" h="228600">
                <a:moveTo>
                  <a:pt x="225755" y="171831"/>
                </a:moveTo>
                <a:lnTo>
                  <a:pt x="219405" y="171831"/>
                </a:lnTo>
                <a:lnTo>
                  <a:pt x="219405" y="217385"/>
                </a:lnTo>
                <a:lnTo>
                  <a:pt x="219729" y="219367"/>
                </a:lnTo>
                <a:lnTo>
                  <a:pt x="219841" y="219837"/>
                </a:lnTo>
                <a:lnTo>
                  <a:pt x="220764" y="221996"/>
                </a:lnTo>
                <a:lnTo>
                  <a:pt x="221513" y="223862"/>
                </a:lnTo>
                <a:lnTo>
                  <a:pt x="222897" y="225551"/>
                </a:lnTo>
                <a:lnTo>
                  <a:pt x="224713" y="226568"/>
                </a:lnTo>
                <a:lnTo>
                  <a:pt x="226593" y="227672"/>
                </a:lnTo>
                <a:lnTo>
                  <a:pt x="228879" y="228219"/>
                </a:lnTo>
                <a:lnTo>
                  <a:pt x="234556" y="228219"/>
                </a:lnTo>
                <a:lnTo>
                  <a:pt x="236842" y="227837"/>
                </a:lnTo>
                <a:lnTo>
                  <a:pt x="238455" y="227075"/>
                </a:lnTo>
                <a:lnTo>
                  <a:pt x="239979" y="226402"/>
                </a:lnTo>
                <a:lnTo>
                  <a:pt x="241376" y="225551"/>
                </a:lnTo>
                <a:lnTo>
                  <a:pt x="242646" y="224536"/>
                </a:lnTo>
                <a:lnTo>
                  <a:pt x="241616" y="222631"/>
                </a:lnTo>
                <a:lnTo>
                  <a:pt x="230530" y="222631"/>
                </a:lnTo>
                <a:lnTo>
                  <a:pt x="228803" y="221996"/>
                </a:lnTo>
                <a:lnTo>
                  <a:pt x="227533" y="220725"/>
                </a:lnTo>
                <a:lnTo>
                  <a:pt x="226339" y="219367"/>
                </a:lnTo>
                <a:lnTo>
                  <a:pt x="225821" y="217385"/>
                </a:lnTo>
                <a:lnTo>
                  <a:pt x="225755" y="171831"/>
                </a:lnTo>
                <a:close/>
              </a:path>
              <a:path w="2655570" h="228600">
                <a:moveTo>
                  <a:pt x="240106" y="219837"/>
                </a:moveTo>
                <a:lnTo>
                  <a:pt x="237134" y="221703"/>
                </a:lnTo>
                <a:lnTo>
                  <a:pt x="234683" y="222631"/>
                </a:lnTo>
                <a:lnTo>
                  <a:pt x="241616" y="222631"/>
                </a:lnTo>
                <a:lnTo>
                  <a:pt x="240106" y="219837"/>
                </a:lnTo>
                <a:close/>
              </a:path>
              <a:path w="2655570" h="228600">
                <a:moveTo>
                  <a:pt x="240868" y="166243"/>
                </a:moveTo>
                <a:lnTo>
                  <a:pt x="209499" y="166243"/>
                </a:lnTo>
                <a:lnTo>
                  <a:pt x="209499" y="171831"/>
                </a:lnTo>
                <a:lnTo>
                  <a:pt x="240868" y="171831"/>
                </a:lnTo>
                <a:lnTo>
                  <a:pt x="240868" y="166243"/>
                </a:lnTo>
                <a:close/>
              </a:path>
              <a:path w="2655570" h="228600">
                <a:moveTo>
                  <a:pt x="225755" y="150113"/>
                </a:moveTo>
                <a:lnTo>
                  <a:pt x="219405" y="150113"/>
                </a:lnTo>
                <a:lnTo>
                  <a:pt x="219405" y="166243"/>
                </a:lnTo>
                <a:lnTo>
                  <a:pt x="225755" y="166243"/>
                </a:lnTo>
                <a:lnTo>
                  <a:pt x="225755" y="150113"/>
                </a:lnTo>
                <a:close/>
              </a:path>
              <a:path w="2655570" h="228600">
                <a:moveTo>
                  <a:pt x="261658" y="166243"/>
                </a:moveTo>
                <a:lnTo>
                  <a:pt x="255308" y="166243"/>
                </a:lnTo>
                <a:lnTo>
                  <a:pt x="255308" y="208914"/>
                </a:lnTo>
                <a:lnTo>
                  <a:pt x="255727" y="212509"/>
                </a:lnTo>
                <a:lnTo>
                  <a:pt x="256578" y="215137"/>
                </a:lnTo>
                <a:lnTo>
                  <a:pt x="259283" y="223939"/>
                </a:lnTo>
                <a:lnTo>
                  <a:pt x="265976" y="228346"/>
                </a:lnTo>
                <a:lnTo>
                  <a:pt x="280873" y="228346"/>
                </a:lnTo>
                <a:lnTo>
                  <a:pt x="284518" y="227622"/>
                </a:lnTo>
                <a:lnTo>
                  <a:pt x="290436" y="224828"/>
                </a:lnTo>
                <a:lnTo>
                  <a:pt x="293027" y="223138"/>
                </a:lnTo>
                <a:lnTo>
                  <a:pt x="293741" y="222504"/>
                </a:lnTo>
                <a:lnTo>
                  <a:pt x="273888" y="222504"/>
                </a:lnTo>
                <a:lnTo>
                  <a:pt x="270802" y="221792"/>
                </a:lnTo>
                <a:lnTo>
                  <a:pt x="265912" y="218909"/>
                </a:lnTo>
                <a:lnTo>
                  <a:pt x="264109" y="216598"/>
                </a:lnTo>
                <a:lnTo>
                  <a:pt x="262928" y="213385"/>
                </a:lnTo>
                <a:lnTo>
                  <a:pt x="262077" y="211353"/>
                </a:lnTo>
                <a:lnTo>
                  <a:pt x="261748" y="208914"/>
                </a:lnTo>
                <a:lnTo>
                  <a:pt x="261658" y="166243"/>
                </a:lnTo>
                <a:close/>
              </a:path>
              <a:path w="2655570" h="228600">
                <a:moveTo>
                  <a:pt x="301536" y="221107"/>
                </a:moveTo>
                <a:lnTo>
                  <a:pt x="295313" y="221107"/>
                </a:lnTo>
                <a:lnTo>
                  <a:pt x="295821" y="226822"/>
                </a:lnTo>
                <a:lnTo>
                  <a:pt x="301536" y="226822"/>
                </a:lnTo>
                <a:lnTo>
                  <a:pt x="301536" y="221107"/>
                </a:lnTo>
                <a:close/>
              </a:path>
              <a:path w="2655570" h="228600">
                <a:moveTo>
                  <a:pt x="301536" y="166243"/>
                </a:moveTo>
                <a:lnTo>
                  <a:pt x="295313" y="166243"/>
                </a:lnTo>
                <a:lnTo>
                  <a:pt x="295313" y="214655"/>
                </a:lnTo>
                <a:lnTo>
                  <a:pt x="292773" y="216941"/>
                </a:lnTo>
                <a:lnTo>
                  <a:pt x="290118" y="218782"/>
                </a:lnTo>
                <a:lnTo>
                  <a:pt x="287324" y="220218"/>
                </a:lnTo>
                <a:lnTo>
                  <a:pt x="284467" y="221742"/>
                </a:lnTo>
                <a:lnTo>
                  <a:pt x="281241" y="222504"/>
                </a:lnTo>
                <a:lnTo>
                  <a:pt x="293741" y="222504"/>
                </a:lnTo>
                <a:lnTo>
                  <a:pt x="295313" y="221107"/>
                </a:lnTo>
                <a:lnTo>
                  <a:pt x="301536" y="221107"/>
                </a:lnTo>
                <a:lnTo>
                  <a:pt x="301536" y="166243"/>
                </a:lnTo>
                <a:close/>
              </a:path>
              <a:path w="2655570" h="228600">
                <a:moveTo>
                  <a:pt x="332994" y="171831"/>
                </a:moveTo>
                <a:lnTo>
                  <a:pt x="326644" y="171831"/>
                </a:lnTo>
                <a:lnTo>
                  <a:pt x="326644" y="217385"/>
                </a:lnTo>
                <a:lnTo>
                  <a:pt x="326968" y="219367"/>
                </a:lnTo>
                <a:lnTo>
                  <a:pt x="327080" y="219837"/>
                </a:lnTo>
                <a:lnTo>
                  <a:pt x="328003" y="221996"/>
                </a:lnTo>
                <a:lnTo>
                  <a:pt x="328752" y="223862"/>
                </a:lnTo>
                <a:lnTo>
                  <a:pt x="330136" y="225551"/>
                </a:lnTo>
                <a:lnTo>
                  <a:pt x="331952" y="226568"/>
                </a:lnTo>
                <a:lnTo>
                  <a:pt x="333844" y="227672"/>
                </a:lnTo>
                <a:lnTo>
                  <a:pt x="336130" y="228219"/>
                </a:lnTo>
                <a:lnTo>
                  <a:pt x="341795" y="228219"/>
                </a:lnTo>
                <a:lnTo>
                  <a:pt x="344081" y="227837"/>
                </a:lnTo>
                <a:lnTo>
                  <a:pt x="345694" y="227075"/>
                </a:lnTo>
                <a:lnTo>
                  <a:pt x="347218" y="226402"/>
                </a:lnTo>
                <a:lnTo>
                  <a:pt x="348614" y="225551"/>
                </a:lnTo>
                <a:lnTo>
                  <a:pt x="349885" y="224536"/>
                </a:lnTo>
                <a:lnTo>
                  <a:pt x="348855" y="222631"/>
                </a:lnTo>
                <a:lnTo>
                  <a:pt x="337769" y="222631"/>
                </a:lnTo>
                <a:lnTo>
                  <a:pt x="336042" y="221996"/>
                </a:lnTo>
                <a:lnTo>
                  <a:pt x="334772" y="220725"/>
                </a:lnTo>
                <a:lnTo>
                  <a:pt x="333578" y="219367"/>
                </a:lnTo>
                <a:lnTo>
                  <a:pt x="333060" y="217385"/>
                </a:lnTo>
                <a:lnTo>
                  <a:pt x="332994" y="171831"/>
                </a:lnTo>
                <a:close/>
              </a:path>
              <a:path w="2655570" h="228600">
                <a:moveTo>
                  <a:pt x="347345" y="219837"/>
                </a:moveTo>
                <a:lnTo>
                  <a:pt x="344385" y="221703"/>
                </a:lnTo>
                <a:lnTo>
                  <a:pt x="341922" y="222631"/>
                </a:lnTo>
                <a:lnTo>
                  <a:pt x="348855" y="222631"/>
                </a:lnTo>
                <a:lnTo>
                  <a:pt x="347345" y="219837"/>
                </a:lnTo>
                <a:close/>
              </a:path>
              <a:path w="2655570" h="228600">
                <a:moveTo>
                  <a:pt x="348107" y="166243"/>
                </a:moveTo>
                <a:lnTo>
                  <a:pt x="316738" y="166243"/>
                </a:lnTo>
                <a:lnTo>
                  <a:pt x="316738" y="171831"/>
                </a:lnTo>
                <a:lnTo>
                  <a:pt x="348107" y="171831"/>
                </a:lnTo>
                <a:lnTo>
                  <a:pt x="348107" y="166243"/>
                </a:lnTo>
                <a:close/>
              </a:path>
              <a:path w="2655570" h="228600">
                <a:moveTo>
                  <a:pt x="332994" y="150113"/>
                </a:moveTo>
                <a:lnTo>
                  <a:pt x="326644" y="150113"/>
                </a:lnTo>
                <a:lnTo>
                  <a:pt x="326644" y="166243"/>
                </a:lnTo>
                <a:lnTo>
                  <a:pt x="332994" y="166243"/>
                </a:lnTo>
                <a:lnTo>
                  <a:pt x="332994" y="150113"/>
                </a:lnTo>
                <a:close/>
              </a:path>
              <a:path w="2655570" h="228600">
                <a:moveTo>
                  <a:pt x="369912" y="166243"/>
                </a:moveTo>
                <a:lnTo>
                  <a:pt x="363562" y="166243"/>
                </a:lnTo>
                <a:lnTo>
                  <a:pt x="363562" y="226822"/>
                </a:lnTo>
                <a:lnTo>
                  <a:pt x="369912" y="226822"/>
                </a:lnTo>
                <a:lnTo>
                  <a:pt x="369912" y="166243"/>
                </a:lnTo>
                <a:close/>
              </a:path>
              <a:path w="2655570" h="228600">
                <a:moveTo>
                  <a:pt x="367880" y="143383"/>
                </a:moveTo>
                <a:lnTo>
                  <a:pt x="365340" y="143383"/>
                </a:lnTo>
                <a:lnTo>
                  <a:pt x="364236" y="143852"/>
                </a:lnTo>
                <a:lnTo>
                  <a:pt x="362458" y="145630"/>
                </a:lnTo>
                <a:lnTo>
                  <a:pt x="362038" y="146812"/>
                </a:lnTo>
                <a:lnTo>
                  <a:pt x="362070" y="150037"/>
                </a:lnTo>
                <a:lnTo>
                  <a:pt x="362496" y="151218"/>
                </a:lnTo>
                <a:lnTo>
                  <a:pt x="364286" y="152996"/>
                </a:lnTo>
                <a:lnTo>
                  <a:pt x="365340" y="153415"/>
                </a:lnTo>
                <a:lnTo>
                  <a:pt x="367969" y="153415"/>
                </a:lnTo>
                <a:lnTo>
                  <a:pt x="369062" y="152996"/>
                </a:lnTo>
                <a:lnTo>
                  <a:pt x="370751" y="151295"/>
                </a:lnTo>
                <a:lnTo>
                  <a:pt x="371182" y="150037"/>
                </a:lnTo>
                <a:lnTo>
                  <a:pt x="371182" y="146812"/>
                </a:lnTo>
                <a:lnTo>
                  <a:pt x="370713" y="145580"/>
                </a:lnTo>
                <a:lnTo>
                  <a:pt x="368935" y="143802"/>
                </a:lnTo>
                <a:lnTo>
                  <a:pt x="367880" y="143383"/>
                </a:lnTo>
                <a:close/>
              </a:path>
              <a:path w="2655570" h="228600">
                <a:moveTo>
                  <a:pt x="419747" y="164719"/>
                </a:moveTo>
                <a:lnTo>
                  <a:pt x="409587" y="164719"/>
                </a:lnTo>
                <a:lnTo>
                  <a:pt x="405472" y="165823"/>
                </a:lnTo>
                <a:lnTo>
                  <a:pt x="397598" y="170141"/>
                </a:lnTo>
                <a:lnTo>
                  <a:pt x="394423" y="173786"/>
                </a:lnTo>
                <a:lnTo>
                  <a:pt x="391972" y="178943"/>
                </a:lnTo>
                <a:lnTo>
                  <a:pt x="389521" y="184023"/>
                </a:lnTo>
                <a:lnTo>
                  <a:pt x="388336" y="189522"/>
                </a:lnTo>
                <a:lnTo>
                  <a:pt x="388289" y="200406"/>
                </a:lnTo>
                <a:lnTo>
                  <a:pt x="388962" y="204901"/>
                </a:lnTo>
                <a:lnTo>
                  <a:pt x="391756" y="214464"/>
                </a:lnTo>
                <a:lnTo>
                  <a:pt x="394512" y="218782"/>
                </a:lnTo>
                <a:lnTo>
                  <a:pt x="398576" y="222504"/>
                </a:lnTo>
                <a:lnTo>
                  <a:pt x="402640" y="226313"/>
                </a:lnTo>
                <a:lnTo>
                  <a:pt x="407720" y="228219"/>
                </a:lnTo>
                <a:lnTo>
                  <a:pt x="417969" y="228219"/>
                </a:lnTo>
                <a:lnTo>
                  <a:pt x="422033" y="227114"/>
                </a:lnTo>
                <a:lnTo>
                  <a:pt x="429907" y="222796"/>
                </a:lnTo>
                <a:lnTo>
                  <a:pt x="430055" y="222631"/>
                </a:lnTo>
                <a:lnTo>
                  <a:pt x="410679" y="222631"/>
                </a:lnTo>
                <a:lnTo>
                  <a:pt x="407847" y="221869"/>
                </a:lnTo>
                <a:lnTo>
                  <a:pt x="403123" y="218909"/>
                </a:lnTo>
                <a:lnTo>
                  <a:pt x="401142" y="216877"/>
                </a:lnTo>
                <a:lnTo>
                  <a:pt x="399440" y="214249"/>
                </a:lnTo>
                <a:lnTo>
                  <a:pt x="398602" y="213067"/>
                </a:lnTo>
                <a:lnTo>
                  <a:pt x="397878" y="211759"/>
                </a:lnTo>
                <a:lnTo>
                  <a:pt x="397306" y="210312"/>
                </a:lnTo>
                <a:lnTo>
                  <a:pt x="396709" y="208876"/>
                </a:lnTo>
                <a:lnTo>
                  <a:pt x="396201" y="207352"/>
                </a:lnTo>
                <a:lnTo>
                  <a:pt x="395782" y="205739"/>
                </a:lnTo>
                <a:lnTo>
                  <a:pt x="395020" y="202526"/>
                </a:lnTo>
                <a:lnTo>
                  <a:pt x="394665" y="199517"/>
                </a:lnTo>
                <a:lnTo>
                  <a:pt x="394719" y="192443"/>
                </a:lnTo>
                <a:lnTo>
                  <a:pt x="409409" y="170307"/>
                </a:lnTo>
                <a:lnTo>
                  <a:pt x="429062" y="170307"/>
                </a:lnTo>
                <a:lnTo>
                  <a:pt x="424827" y="166585"/>
                </a:lnTo>
                <a:lnTo>
                  <a:pt x="419747" y="164719"/>
                </a:lnTo>
                <a:close/>
              </a:path>
              <a:path w="2655570" h="228600">
                <a:moveTo>
                  <a:pt x="429062" y="170307"/>
                </a:moveTo>
                <a:lnTo>
                  <a:pt x="417182" y="170307"/>
                </a:lnTo>
                <a:lnTo>
                  <a:pt x="420331" y="171323"/>
                </a:lnTo>
                <a:lnTo>
                  <a:pt x="423379" y="173355"/>
                </a:lnTo>
                <a:lnTo>
                  <a:pt x="426415" y="175221"/>
                </a:lnTo>
                <a:lnTo>
                  <a:pt x="428843" y="178308"/>
                </a:lnTo>
                <a:lnTo>
                  <a:pt x="430580" y="182499"/>
                </a:lnTo>
                <a:lnTo>
                  <a:pt x="432358" y="186562"/>
                </a:lnTo>
                <a:lnTo>
                  <a:pt x="433247" y="191135"/>
                </a:lnTo>
                <a:lnTo>
                  <a:pt x="433247" y="199517"/>
                </a:lnTo>
                <a:lnTo>
                  <a:pt x="418515" y="222631"/>
                </a:lnTo>
                <a:lnTo>
                  <a:pt x="430055" y="222631"/>
                </a:lnTo>
                <a:lnTo>
                  <a:pt x="439597" y="192443"/>
                </a:lnTo>
                <a:lnTo>
                  <a:pt x="438873" y="188010"/>
                </a:lnTo>
                <a:lnTo>
                  <a:pt x="437438" y="183007"/>
                </a:lnTo>
                <a:lnTo>
                  <a:pt x="436003" y="178181"/>
                </a:lnTo>
                <a:lnTo>
                  <a:pt x="433209" y="173951"/>
                </a:lnTo>
                <a:lnTo>
                  <a:pt x="429062" y="170307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03114" y="4415523"/>
            <a:ext cx="1860550" cy="97155"/>
          </a:xfrm>
          <a:custGeom>
            <a:avLst/>
            <a:gdLst/>
            <a:ahLst/>
            <a:cxnLst/>
            <a:rect l="l" t="t" r="r" b="b"/>
            <a:pathLst>
              <a:path w="1860550" h="97154">
                <a:moveTo>
                  <a:pt x="5689" y="24130"/>
                </a:moveTo>
                <a:lnTo>
                  <a:pt x="0" y="24130"/>
                </a:lnTo>
                <a:lnTo>
                  <a:pt x="0" y="84709"/>
                </a:lnTo>
                <a:lnTo>
                  <a:pt x="6350" y="84709"/>
                </a:lnTo>
                <a:lnTo>
                  <a:pt x="6350" y="36296"/>
                </a:lnTo>
                <a:lnTo>
                  <a:pt x="8889" y="34010"/>
                </a:lnTo>
                <a:lnTo>
                  <a:pt x="11544" y="32169"/>
                </a:lnTo>
                <a:lnTo>
                  <a:pt x="16042" y="29845"/>
                </a:lnTo>
                <a:lnTo>
                  <a:pt x="6350" y="29845"/>
                </a:lnTo>
                <a:lnTo>
                  <a:pt x="5689" y="24130"/>
                </a:lnTo>
                <a:close/>
              </a:path>
              <a:path w="1860550" h="97154">
                <a:moveTo>
                  <a:pt x="41812" y="28448"/>
                </a:moveTo>
                <a:lnTo>
                  <a:pt x="31775" y="28448"/>
                </a:lnTo>
                <a:lnTo>
                  <a:pt x="36677" y="31584"/>
                </a:lnTo>
                <a:lnTo>
                  <a:pt x="38861" y="37833"/>
                </a:lnTo>
                <a:lnTo>
                  <a:pt x="39623" y="39941"/>
                </a:lnTo>
                <a:lnTo>
                  <a:pt x="39949" y="42646"/>
                </a:lnTo>
                <a:lnTo>
                  <a:pt x="40004" y="84709"/>
                </a:lnTo>
                <a:lnTo>
                  <a:pt x="46354" y="84709"/>
                </a:lnTo>
                <a:lnTo>
                  <a:pt x="46253" y="42646"/>
                </a:lnTo>
                <a:lnTo>
                  <a:pt x="45834" y="39014"/>
                </a:lnTo>
                <a:lnTo>
                  <a:pt x="45504" y="37376"/>
                </a:lnTo>
                <a:lnTo>
                  <a:pt x="43814" y="31457"/>
                </a:lnTo>
                <a:lnTo>
                  <a:pt x="41812" y="28448"/>
                </a:lnTo>
                <a:close/>
              </a:path>
              <a:path w="1860550" h="97154">
                <a:moveTo>
                  <a:pt x="30530" y="22606"/>
                </a:moveTo>
                <a:lnTo>
                  <a:pt x="21170" y="22606"/>
                </a:lnTo>
                <a:lnTo>
                  <a:pt x="17614" y="23329"/>
                </a:lnTo>
                <a:lnTo>
                  <a:pt x="14325" y="24764"/>
                </a:lnTo>
                <a:lnTo>
                  <a:pt x="12725" y="25438"/>
                </a:lnTo>
                <a:lnTo>
                  <a:pt x="11264" y="26225"/>
                </a:lnTo>
                <a:lnTo>
                  <a:pt x="8661" y="28003"/>
                </a:lnTo>
                <a:lnTo>
                  <a:pt x="7454" y="28917"/>
                </a:lnTo>
                <a:lnTo>
                  <a:pt x="6350" y="29845"/>
                </a:lnTo>
                <a:lnTo>
                  <a:pt x="16042" y="29845"/>
                </a:lnTo>
                <a:lnTo>
                  <a:pt x="17271" y="29210"/>
                </a:lnTo>
                <a:lnTo>
                  <a:pt x="20548" y="28448"/>
                </a:lnTo>
                <a:lnTo>
                  <a:pt x="41812" y="28448"/>
                </a:lnTo>
                <a:lnTo>
                  <a:pt x="41592" y="28117"/>
                </a:lnTo>
                <a:lnTo>
                  <a:pt x="38379" y="25908"/>
                </a:lnTo>
                <a:lnTo>
                  <a:pt x="35013" y="23710"/>
                </a:lnTo>
                <a:lnTo>
                  <a:pt x="30530" y="22606"/>
                </a:lnTo>
                <a:close/>
              </a:path>
              <a:path w="1860550" h="97154">
                <a:moveTo>
                  <a:pt x="65493" y="73787"/>
                </a:moveTo>
                <a:lnTo>
                  <a:pt x="63295" y="78994"/>
                </a:lnTo>
                <a:lnTo>
                  <a:pt x="63169" y="79590"/>
                </a:lnTo>
                <a:lnTo>
                  <a:pt x="64439" y="80860"/>
                </a:lnTo>
                <a:lnTo>
                  <a:pt x="66636" y="82296"/>
                </a:lnTo>
                <a:lnTo>
                  <a:pt x="72732" y="85344"/>
                </a:lnTo>
                <a:lnTo>
                  <a:pt x="76758" y="86106"/>
                </a:lnTo>
                <a:lnTo>
                  <a:pt x="84543" y="86106"/>
                </a:lnTo>
                <a:lnTo>
                  <a:pt x="87515" y="85598"/>
                </a:lnTo>
                <a:lnTo>
                  <a:pt x="90639" y="84582"/>
                </a:lnTo>
                <a:lnTo>
                  <a:pt x="93611" y="83743"/>
                </a:lnTo>
                <a:lnTo>
                  <a:pt x="96189" y="81876"/>
                </a:lnTo>
                <a:lnTo>
                  <a:pt x="97225" y="80518"/>
                </a:lnTo>
                <a:lnTo>
                  <a:pt x="77939" y="80518"/>
                </a:lnTo>
                <a:lnTo>
                  <a:pt x="74637" y="79756"/>
                </a:lnTo>
                <a:lnTo>
                  <a:pt x="69049" y="76708"/>
                </a:lnTo>
                <a:lnTo>
                  <a:pt x="66928" y="75222"/>
                </a:lnTo>
                <a:lnTo>
                  <a:pt x="65493" y="73787"/>
                </a:lnTo>
                <a:close/>
              </a:path>
              <a:path w="1860550" h="97154">
                <a:moveTo>
                  <a:pt x="86956" y="22606"/>
                </a:moveTo>
                <a:lnTo>
                  <a:pt x="79590" y="22606"/>
                </a:lnTo>
                <a:lnTo>
                  <a:pt x="76720" y="23152"/>
                </a:lnTo>
                <a:lnTo>
                  <a:pt x="74002" y="24257"/>
                </a:lnTo>
                <a:lnTo>
                  <a:pt x="71208" y="25273"/>
                </a:lnTo>
                <a:lnTo>
                  <a:pt x="68922" y="26924"/>
                </a:lnTo>
                <a:lnTo>
                  <a:pt x="65366" y="31496"/>
                </a:lnTo>
                <a:lnTo>
                  <a:pt x="64477" y="34251"/>
                </a:lnTo>
                <a:lnTo>
                  <a:pt x="64477" y="41783"/>
                </a:lnTo>
                <a:lnTo>
                  <a:pt x="85597" y="56349"/>
                </a:lnTo>
                <a:lnTo>
                  <a:pt x="89623" y="58547"/>
                </a:lnTo>
                <a:lnTo>
                  <a:pt x="94119" y="63030"/>
                </a:lnTo>
                <a:lnTo>
                  <a:pt x="95211" y="65912"/>
                </a:lnTo>
                <a:lnTo>
                  <a:pt x="95211" y="73113"/>
                </a:lnTo>
                <a:lnTo>
                  <a:pt x="94030" y="75857"/>
                </a:lnTo>
                <a:lnTo>
                  <a:pt x="91655" y="77724"/>
                </a:lnTo>
                <a:lnTo>
                  <a:pt x="89458" y="79590"/>
                </a:lnTo>
                <a:lnTo>
                  <a:pt x="86156" y="80518"/>
                </a:lnTo>
                <a:lnTo>
                  <a:pt x="97225" y="80518"/>
                </a:lnTo>
                <a:lnTo>
                  <a:pt x="98386" y="78994"/>
                </a:lnTo>
                <a:lnTo>
                  <a:pt x="100507" y="76365"/>
                </a:lnTo>
                <a:lnTo>
                  <a:pt x="101533" y="73113"/>
                </a:lnTo>
                <a:lnTo>
                  <a:pt x="101561" y="63792"/>
                </a:lnTo>
                <a:lnTo>
                  <a:pt x="100202" y="59728"/>
                </a:lnTo>
                <a:lnTo>
                  <a:pt x="79590" y="47625"/>
                </a:lnTo>
                <a:lnTo>
                  <a:pt x="75742" y="45758"/>
                </a:lnTo>
                <a:lnTo>
                  <a:pt x="73875" y="44069"/>
                </a:lnTo>
                <a:lnTo>
                  <a:pt x="71843" y="42379"/>
                </a:lnTo>
                <a:lnTo>
                  <a:pt x="70827" y="40043"/>
                </a:lnTo>
                <a:lnTo>
                  <a:pt x="70883" y="34251"/>
                </a:lnTo>
                <a:lnTo>
                  <a:pt x="71767" y="32219"/>
                </a:lnTo>
                <a:lnTo>
                  <a:pt x="75564" y="28917"/>
                </a:lnTo>
                <a:lnTo>
                  <a:pt x="78409" y="28067"/>
                </a:lnTo>
                <a:lnTo>
                  <a:pt x="99275" y="28067"/>
                </a:lnTo>
                <a:lnTo>
                  <a:pt x="99148" y="27939"/>
                </a:lnTo>
                <a:lnTo>
                  <a:pt x="96786" y="26327"/>
                </a:lnTo>
                <a:lnTo>
                  <a:pt x="90677" y="23368"/>
                </a:lnTo>
                <a:lnTo>
                  <a:pt x="86956" y="22606"/>
                </a:lnTo>
                <a:close/>
              </a:path>
              <a:path w="1860550" h="97154">
                <a:moveTo>
                  <a:pt x="99275" y="28067"/>
                </a:moveTo>
                <a:lnTo>
                  <a:pt x="85267" y="28067"/>
                </a:lnTo>
                <a:lnTo>
                  <a:pt x="88150" y="28663"/>
                </a:lnTo>
                <a:lnTo>
                  <a:pt x="90766" y="29845"/>
                </a:lnTo>
                <a:lnTo>
                  <a:pt x="98259" y="34671"/>
                </a:lnTo>
                <a:lnTo>
                  <a:pt x="100926" y="29718"/>
                </a:lnTo>
                <a:lnTo>
                  <a:pt x="99275" y="28067"/>
                </a:lnTo>
                <a:close/>
              </a:path>
              <a:path w="1860550" h="97154">
                <a:moveTo>
                  <a:pt x="121386" y="74549"/>
                </a:moveTo>
                <a:lnTo>
                  <a:pt x="117830" y="74549"/>
                </a:lnTo>
                <a:lnTo>
                  <a:pt x="116560" y="75057"/>
                </a:lnTo>
                <a:lnTo>
                  <a:pt x="115620" y="76073"/>
                </a:lnTo>
                <a:lnTo>
                  <a:pt x="114693" y="77177"/>
                </a:lnTo>
                <a:lnTo>
                  <a:pt x="114223" y="78486"/>
                </a:lnTo>
                <a:lnTo>
                  <a:pt x="114223" y="81699"/>
                </a:lnTo>
                <a:lnTo>
                  <a:pt x="114782" y="83096"/>
                </a:lnTo>
                <a:lnTo>
                  <a:pt x="115887" y="84200"/>
                </a:lnTo>
                <a:lnTo>
                  <a:pt x="116890" y="85305"/>
                </a:lnTo>
                <a:lnTo>
                  <a:pt x="118160" y="85851"/>
                </a:lnTo>
                <a:lnTo>
                  <a:pt x="119684" y="85851"/>
                </a:lnTo>
                <a:lnTo>
                  <a:pt x="119519" y="87287"/>
                </a:lnTo>
                <a:lnTo>
                  <a:pt x="118884" y="88773"/>
                </a:lnTo>
                <a:lnTo>
                  <a:pt x="117779" y="90297"/>
                </a:lnTo>
                <a:lnTo>
                  <a:pt x="116776" y="91821"/>
                </a:lnTo>
                <a:lnTo>
                  <a:pt x="115709" y="93129"/>
                </a:lnTo>
                <a:lnTo>
                  <a:pt x="114604" y="94234"/>
                </a:lnTo>
                <a:lnTo>
                  <a:pt x="116776" y="97027"/>
                </a:lnTo>
                <a:lnTo>
                  <a:pt x="119049" y="95084"/>
                </a:lnTo>
                <a:lnTo>
                  <a:pt x="121005" y="92798"/>
                </a:lnTo>
                <a:lnTo>
                  <a:pt x="124307" y="87464"/>
                </a:lnTo>
                <a:lnTo>
                  <a:pt x="125145" y="84620"/>
                </a:lnTo>
                <a:lnTo>
                  <a:pt x="125145" y="79629"/>
                </a:lnTo>
                <a:lnTo>
                  <a:pt x="124637" y="77939"/>
                </a:lnTo>
                <a:lnTo>
                  <a:pt x="123634" y="76581"/>
                </a:lnTo>
                <a:lnTo>
                  <a:pt x="122783" y="75222"/>
                </a:lnTo>
                <a:lnTo>
                  <a:pt x="121386" y="74549"/>
                </a:lnTo>
                <a:close/>
              </a:path>
              <a:path w="1860550" h="97154">
                <a:moveTo>
                  <a:pt x="247434" y="0"/>
                </a:moveTo>
                <a:lnTo>
                  <a:pt x="241084" y="0"/>
                </a:lnTo>
                <a:lnTo>
                  <a:pt x="241084" y="76161"/>
                </a:lnTo>
                <a:lnTo>
                  <a:pt x="241276" y="78016"/>
                </a:lnTo>
                <a:lnTo>
                  <a:pt x="241592" y="79629"/>
                </a:lnTo>
                <a:lnTo>
                  <a:pt x="241871" y="81495"/>
                </a:lnTo>
                <a:lnTo>
                  <a:pt x="242862" y="83058"/>
                </a:lnTo>
                <a:lnTo>
                  <a:pt x="244576" y="84327"/>
                </a:lnTo>
                <a:lnTo>
                  <a:pt x="246316" y="85509"/>
                </a:lnTo>
                <a:lnTo>
                  <a:pt x="248704" y="86106"/>
                </a:lnTo>
                <a:lnTo>
                  <a:pt x="253022" y="86106"/>
                </a:lnTo>
                <a:lnTo>
                  <a:pt x="254507" y="85890"/>
                </a:lnTo>
                <a:lnTo>
                  <a:pt x="256197" y="85471"/>
                </a:lnTo>
                <a:lnTo>
                  <a:pt x="256959" y="85305"/>
                </a:lnTo>
                <a:lnTo>
                  <a:pt x="257657" y="85115"/>
                </a:lnTo>
                <a:lnTo>
                  <a:pt x="258927" y="84709"/>
                </a:lnTo>
                <a:lnTo>
                  <a:pt x="259549" y="84429"/>
                </a:lnTo>
                <a:lnTo>
                  <a:pt x="260134" y="84112"/>
                </a:lnTo>
                <a:lnTo>
                  <a:pt x="259427" y="81025"/>
                </a:lnTo>
                <a:lnTo>
                  <a:pt x="250443" y="81025"/>
                </a:lnTo>
                <a:lnTo>
                  <a:pt x="249008" y="80391"/>
                </a:lnTo>
                <a:lnTo>
                  <a:pt x="247738" y="78016"/>
                </a:lnTo>
                <a:lnTo>
                  <a:pt x="247465" y="76161"/>
                </a:lnTo>
                <a:lnTo>
                  <a:pt x="247434" y="0"/>
                </a:lnTo>
                <a:close/>
              </a:path>
              <a:path w="1860550" h="97154">
                <a:moveTo>
                  <a:pt x="258991" y="79121"/>
                </a:moveTo>
                <a:lnTo>
                  <a:pt x="256451" y="80391"/>
                </a:lnTo>
                <a:lnTo>
                  <a:pt x="254342" y="81025"/>
                </a:lnTo>
                <a:lnTo>
                  <a:pt x="259427" y="81025"/>
                </a:lnTo>
                <a:lnTo>
                  <a:pt x="258991" y="79121"/>
                </a:lnTo>
                <a:close/>
              </a:path>
              <a:path w="1860550" h="97154">
                <a:moveTo>
                  <a:pt x="301040" y="22606"/>
                </a:moveTo>
                <a:lnTo>
                  <a:pt x="291807" y="22606"/>
                </a:lnTo>
                <a:lnTo>
                  <a:pt x="288048" y="23583"/>
                </a:lnTo>
                <a:lnTo>
                  <a:pt x="270382" y="47078"/>
                </a:lnTo>
                <a:lnTo>
                  <a:pt x="270382" y="64350"/>
                </a:lnTo>
                <a:lnTo>
                  <a:pt x="272719" y="72136"/>
                </a:lnTo>
                <a:lnTo>
                  <a:pt x="277367" y="77724"/>
                </a:lnTo>
                <a:lnTo>
                  <a:pt x="281939" y="83312"/>
                </a:lnTo>
                <a:lnTo>
                  <a:pt x="288467" y="86106"/>
                </a:lnTo>
                <a:lnTo>
                  <a:pt x="299643" y="86106"/>
                </a:lnTo>
                <a:lnTo>
                  <a:pt x="302602" y="85648"/>
                </a:lnTo>
                <a:lnTo>
                  <a:pt x="305828" y="84709"/>
                </a:lnTo>
                <a:lnTo>
                  <a:pt x="308622" y="83947"/>
                </a:lnTo>
                <a:lnTo>
                  <a:pt x="310946" y="83019"/>
                </a:lnTo>
                <a:lnTo>
                  <a:pt x="314325" y="80987"/>
                </a:lnTo>
                <a:lnTo>
                  <a:pt x="314920" y="80518"/>
                </a:lnTo>
                <a:lnTo>
                  <a:pt x="290372" y="80518"/>
                </a:lnTo>
                <a:lnTo>
                  <a:pt x="285292" y="78105"/>
                </a:lnTo>
                <a:lnTo>
                  <a:pt x="278434" y="68618"/>
                </a:lnTo>
                <a:lnTo>
                  <a:pt x="276732" y="61975"/>
                </a:lnTo>
                <a:lnTo>
                  <a:pt x="276732" y="53339"/>
                </a:lnTo>
                <a:lnTo>
                  <a:pt x="319404" y="53339"/>
                </a:lnTo>
                <a:lnTo>
                  <a:pt x="319239" y="48691"/>
                </a:lnTo>
                <a:lnTo>
                  <a:pt x="319086" y="47751"/>
                </a:lnTo>
                <a:lnTo>
                  <a:pt x="277240" y="47751"/>
                </a:lnTo>
                <a:lnTo>
                  <a:pt x="278091" y="40982"/>
                </a:lnTo>
                <a:lnTo>
                  <a:pt x="280212" y="35979"/>
                </a:lnTo>
                <a:lnTo>
                  <a:pt x="286816" y="29718"/>
                </a:lnTo>
                <a:lnTo>
                  <a:pt x="290715" y="28194"/>
                </a:lnTo>
                <a:lnTo>
                  <a:pt x="310389" y="28194"/>
                </a:lnTo>
                <a:lnTo>
                  <a:pt x="305777" y="24218"/>
                </a:lnTo>
                <a:lnTo>
                  <a:pt x="301040" y="22606"/>
                </a:lnTo>
                <a:close/>
              </a:path>
              <a:path w="1860550" h="97154">
                <a:moveTo>
                  <a:pt x="315213" y="72771"/>
                </a:moveTo>
                <a:lnTo>
                  <a:pt x="310311" y="77939"/>
                </a:lnTo>
                <a:lnTo>
                  <a:pt x="304253" y="80518"/>
                </a:lnTo>
                <a:lnTo>
                  <a:pt x="314920" y="80518"/>
                </a:lnTo>
                <a:lnTo>
                  <a:pt x="315772" y="79844"/>
                </a:lnTo>
                <a:lnTo>
                  <a:pt x="317118" y="78486"/>
                </a:lnTo>
                <a:lnTo>
                  <a:pt x="315213" y="72771"/>
                </a:lnTo>
                <a:close/>
              </a:path>
              <a:path w="1860550" h="97154">
                <a:moveTo>
                  <a:pt x="310389" y="28194"/>
                </a:moveTo>
                <a:lnTo>
                  <a:pt x="297306" y="28194"/>
                </a:lnTo>
                <a:lnTo>
                  <a:pt x="299592" y="28701"/>
                </a:lnTo>
                <a:lnTo>
                  <a:pt x="302145" y="29718"/>
                </a:lnTo>
                <a:lnTo>
                  <a:pt x="304596" y="30734"/>
                </a:lnTo>
                <a:lnTo>
                  <a:pt x="306844" y="32854"/>
                </a:lnTo>
                <a:lnTo>
                  <a:pt x="308863" y="36068"/>
                </a:lnTo>
                <a:lnTo>
                  <a:pt x="310908" y="39204"/>
                </a:lnTo>
                <a:lnTo>
                  <a:pt x="312038" y="43103"/>
                </a:lnTo>
                <a:lnTo>
                  <a:pt x="312305" y="47751"/>
                </a:lnTo>
                <a:lnTo>
                  <a:pt x="319086" y="47751"/>
                </a:lnTo>
                <a:lnTo>
                  <a:pt x="318477" y="44030"/>
                </a:lnTo>
                <a:lnTo>
                  <a:pt x="315683" y="34544"/>
                </a:lnTo>
                <a:lnTo>
                  <a:pt x="313143" y="30568"/>
                </a:lnTo>
                <a:lnTo>
                  <a:pt x="310389" y="28194"/>
                </a:lnTo>
                <a:close/>
              </a:path>
              <a:path w="1860550" h="97154">
                <a:moveTo>
                  <a:pt x="342734" y="24130"/>
                </a:moveTo>
                <a:lnTo>
                  <a:pt x="336384" y="24130"/>
                </a:lnTo>
                <a:lnTo>
                  <a:pt x="336384" y="84709"/>
                </a:lnTo>
                <a:lnTo>
                  <a:pt x="342734" y="84709"/>
                </a:lnTo>
                <a:lnTo>
                  <a:pt x="342734" y="24130"/>
                </a:lnTo>
                <a:close/>
              </a:path>
              <a:path w="1860550" h="97154">
                <a:moveTo>
                  <a:pt x="340715" y="1270"/>
                </a:moveTo>
                <a:lnTo>
                  <a:pt x="338162" y="1270"/>
                </a:lnTo>
                <a:lnTo>
                  <a:pt x="337070" y="1739"/>
                </a:lnTo>
                <a:lnTo>
                  <a:pt x="335292" y="3517"/>
                </a:lnTo>
                <a:lnTo>
                  <a:pt x="334873" y="4699"/>
                </a:lnTo>
                <a:lnTo>
                  <a:pt x="334905" y="7924"/>
                </a:lnTo>
                <a:lnTo>
                  <a:pt x="335330" y="9105"/>
                </a:lnTo>
                <a:lnTo>
                  <a:pt x="337108" y="10883"/>
                </a:lnTo>
                <a:lnTo>
                  <a:pt x="338162" y="11302"/>
                </a:lnTo>
                <a:lnTo>
                  <a:pt x="340791" y="11302"/>
                </a:lnTo>
                <a:lnTo>
                  <a:pt x="341896" y="10883"/>
                </a:lnTo>
                <a:lnTo>
                  <a:pt x="343585" y="9182"/>
                </a:lnTo>
                <a:lnTo>
                  <a:pt x="344017" y="7924"/>
                </a:lnTo>
                <a:lnTo>
                  <a:pt x="344017" y="4699"/>
                </a:lnTo>
                <a:lnTo>
                  <a:pt x="343547" y="3467"/>
                </a:lnTo>
                <a:lnTo>
                  <a:pt x="341769" y="1689"/>
                </a:lnTo>
                <a:lnTo>
                  <a:pt x="340715" y="1270"/>
                </a:lnTo>
                <a:close/>
              </a:path>
              <a:path w="1860550" h="97154">
                <a:moveTo>
                  <a:pt x="362775" y="73787"/>
                </a:moveTo>
                <a:lnTo>
                  <a:pt x="360565" y="78994"/>
                </a:lnTo>
                <a:lnTo>
                  <a:pt x="360438" y="79590"/>
                </a:lnTo>
                <a:lnTo>
                  <a:pt x="361708" y="80860"/>
                </a:lnTo>
                <a:lnTo>
                  <a:pt x="363918" y="82296"/>
                </a:lnTo>
                <a:lnTo>
                  <a:pt x="370014" y="85344"/>
                </a:lnTo>
                <a:lnTo>
                  <a:pt x="374027" y="86106"/>
                </a:lnTo>
                <a:lnTo>
                  <a:pt x="381825" y="86106"/>
                </a:lnTo>
                <a:lnTo>
                  <a:pt x="384784" y="85598"/>
                </a:lnTo>
                <a:lnTo>
                  <a:pt x="387921" y="84582"/>
                </a:lnTo>
                <a:lnTo>
                  <a:pt x="390880" y="83743"/>
                </a:lnTo>
                <a:lnTo>
                  <a:pt x="393458" y="81876"/>
                </a:lnTo>
                <a:lnTo>
                  <a:pt x="394500" y="80518"/>
                </a:lnTo>
                <a:lnTo>
                  <a:pt x="375221" y="80518"/>
                </a:lnTo>
                <a:lnTo>
                  <a:pt x="371919" y="79756"/>
                </a:lnTo>
                <a:lnTo>
                  <a:pt x="366318" y="76708"/>
                </a:lnTo>
                <a:lnTo>
                  <a:pt x="364210" y="75222"/>
                </a:lnTo>
                <a:lnTo>
                  <a:pt x="362775" y="73787"/>
                </a:lnTo>
                <a:close/>
              </a:path>
              <a:path w="1860550" h="97154">
                <a:moveTo>
                  <a:pt x="384238" y="22606"/>
                </a:moveTo>
                <a:lnTo>
                  <a:pt x="376872" y="22606"/>
                </a:lnTo>
                <a:lnTo>
                  <a:pt x="373989" y="23152"/>
                </a:lnTo>
                <a:lnTo>
                  <a:pt x="371284" y="24257"/>
                </a:lnTo>
                <a:lnTo>
                  <a:pt x="368490" y="25273"/>
                </a:lnTo>
                <a:lnTo>
                  <a:pt x="366204" y="26924"/>
                </a:lnTo>
                <a:lnTo>
                  <a:pt x="362635" y="31496"/>
                </a:lnTo>
                <a:lnTo>
                  <a:pt x="361746" y="34251"/>
                </a:lnTo>
                <a:lnTo>
                  <a:pt x="361746" y="41783"/>
                </a:lnTo>
                <a:lnTo>
                  <a:pt x="382879" y="56349"/>
                </a:lnTo>
                <a:lnTo>
                  <a:pt x="386905" y="58547"/>
                </a:lnTo>
                <a:lnTo>
                  <a:pt x="391388" y="63030"/>
                </a:lnTo>
                <a:lnTo>
                  <a:pt x="392493" y="65912"/>
                </a:lnTo>
                <a:lnTo>
                  <a:pt x="392493" y="73113"/>
                </a:lnTo>
                <a:lnTo>
                  <a:pt x="391299" y="75857"/>
                </a:lnTo>
                <a:lnTo>
                  <a:pt x="388937" y="77724"/>
                </a:lnTo>
                <a:lnTo>
                  <a:pt x="386727" y="79590"/>
                </a:lnTo>
                <a:lnTo>
                  <a:pt x="383425" y="80518"/>
                </a:lnTo>
                <a:lnTo>
                  <a:pt x="394500" y="80518"/>
                </a:lnTo>
                <a:lnTo>
                  <a:pt x="395668" y="78994"/>
                </a:lnTo>
                <a:lnTo>
                  <a:pt x="397776" y="76365"/>
                </a:lnTo>
                <a:lnTo>
                  <a:pt x="398815" y="73113"/>
                </a:lnTo>
                <a:lnTo>
                  <a:pt x="398843" y="63792"/>
                </a:lnTo>
                <a:lnTo>
                  <a:pt x="397484" y="59728"/>
                </a:lnTo>
                <a:lnTo>
                  <a:pt x="376872" y="47625"/>
                </a:lnTo>
                <a:lnTo>
                  <a:pt x="373011" y="45758"/>
                </a:lnTo>
                <a:lnTo>
                  <a:pt x="371157" y="44069"/>
                </a:lnTo>
                <a:lnTo>
                  <a:pt x="369125" y="42379"/>
                </a:lnTo>
                <a:lnTo>
                  <a:pt x="368109" y="40043"/>
                </a:lnTo>
                <a:lnTo>
                  <a:pt x="368164" y="34251"/>
                </a:lnTo>
                <a:lnTo>
                  <a:pt x="369036" y="32219"/>
                </a:lnTo>
                <a:lnTo>
                  <a:pt x="372846" y="28917"/>
                </a:lnTo>
                <a:lnTo>
                  <a:pt x="375678" y="28067"/>
                </a:lnTo>
                <a:lnTo>
                  <a:pt x="396557" y="28067"/>
                </a:lnTo>
                <a:lnTo>
                  <a:pt x="396430" y="27939"/>
                </a:lnTo>
                <a:lnTo>
                  <a:pt x="394055" y="26327"/>
                </a:lnTo>
                <a:lnTo>
                  <a:pt x="387959" y="23368"/>
                </a:lnTo>
                <a:lnTo>
                  <a:pt x="384238" y="22606"/>
                </a:lnTo>
                <a:close/>
              </a:path>
              <a:path w="1860550" h="97154">
                <a:moveTo>
                  <a:pt x="396557" y="28067"/>
                </a:moveTo>
                <a:lnTo>
                  <a:pt x="382536" y="28067"/>
                </a:lnTo>
                <a:lnTo>
                  <a:pt x="385419" y="28663"/>
                </a:lnTo>
                <a:lnTo>
                  <a:pt x="388048" y="29845"/>
                </a:lnTo>
                <a:lnTo>
                  <a:pt x="395541" y="34671"/>
                </a:lnTo>
                <a:lnTo>
                  <a:pt x="398208" y="29718"/>
                </a:lnTo>
                <a:lnTo>
                  <a:pt x="396557" y="28067"/>
                </a:lnTo>
                <a:close/>
              </a:path>
              <a:path w="1860550" h="97154">
                <a:moveTo>
                  <a:pt x="420903" y="24130"/>
                </a:moveTo>
                <a:lnTo>
                  <a:pt x="414553" y="24130"/>
                </a:lnTo>
                <a:lnTo>
                  <a:pt x="414553" y="66801"/>
                </a:lnTo>
                <a:lnTo>
                  <a:pt x="414972" y="70396"/>
                </a:lnTo>
                <a:lnTo>
                  <a:pt x="415823" y="73025"/>
                </a:lnTo>
                <a:lnTo>
                  <a:pt x="418528" y="81826"/>
                </a:lnTo>
                <a:lnTo>
                  <a:pt x="425221" y="86233"/>
                </a:lnTo>
                <a:lnTo>
                  <a:pt x="440118" y="86233"/>
                </a:lnTo>
                <a:lnTo>
                  <a:pt x="443763" y="85509"/>
                </a:lnTo>
                <a:lnTo>
                  <a:pt x="449681" y="82715"/>
                </a:lnTo>
                <a:lnTo>
                  <a:pt x="452272" y="81025"/>
                </a:lnTo>
                <a:lnTo>
                  <a:pt x="452986" y="80391"/>
                </a:lnTo>
                <a:lnTo>
                  <a:pt x="433133" y="80391"/>
                </a:lnTo>
                <a:lnTo>
                  <a:pt x="430047" y="79679"/>
                </a:lnTo>
                <a:lnTo>
                  <a:pt x="425157" y="76796"/>
                </a:lnTo>
                <a:lnTo>
                  <a:pt x="423354" y="74485"/>
                </a:lnTo>
                <a:lnTo>
                  <a:pt x="422173" y="71272"/>
                </a:lnTo>
                <a:lnTo>
                  <a:pt x="421322" y="69240"/>
                </a:lnTo>
                <a:lnTo>
                  <a:pt x="420994" y="66801"/>
                </a:lnTo>
                <a:lnTo>
                  <a:pt x="420903" y="24130"/>
                </a:lnTo>
                <a:close/>
              </a:path>
              <a:path w="1860550" h="97154">
                <a:moveTo>
                  <a:pt x="460781" y="78994"/>
                </a:moveTo>
                <a:lnTo>
                  <a:pt x="454558" y="78994"/>
                </a:lnTo>
                <a:lnTo>
                  <a:pt x="455066" y="84709"/>
                </a:lnTo>
                <a:lnTo>
                  <a:pt x="460781" y="84709"/>
                </a:lnTo>
                <a:lnTo>
                  <a:pt x="460781" y="78994"/>
                </a:lnTo>
                <a:close/>
              </a:path>
              <a:path w="1860550" h="97154">
                <a:moveTo>
                  <a:pt x="460781" y="24130"/>
                </a:moveTo>
                <a:lnTo>
                  <a:pt x="454558" y="24130"/>
                </a:lnTo>
                <a:lnTo>
                  <a:pt x="454558" y="72542"/>
                </a:lnTo>
                <a:lnTo>
                  <a:pt x="452018" y="74828"/>
                </a:lnTo>
                <a:lnTo>
                  <a:pt x="449364" y="76669"/>
                </a:lnTo>
                <a:lnTo>
                  <a:pt x="446582" y="78105"/>
                </a:lnTo>
                <a:lnTo>
                  <a:pt x="443712" y="79629"/>
                </a:lnTo>
                <a:lnTo>
                  <a:pt x="440486" y="80391"/>
                </a:lnTo>
                <a:lnTo>
                  <a:pt x="452986" y="80391"/>
                </a:lnTo>
                <a:lnTo>
                  <a:pt x="454558" y="78994"/>
                </a:lnTo>
                <a:lnTo>
                  <a:pt x="460781" y="78994"/>
                </a:lnTo>
                <a:lnTo>
                  <a:pt x="460781" y="24130"/>
                </a:lnTo>
                <a:close/>
              </a:path>
              <a:path w="1860550" h="97154">
                <a:moveTo>
                  <a:pt x="487667" y="24130"/>
                </a:moveTo>
                <a:lnTo>
                  <a:pt x="482079" y="24130"/>
                </a:lnTo>
                <a:lnTo>
                  <a:pt x="482079" y="84709"/>
                </a:lnTo>
                <a:lnTo>
                  <a:pt x="488429" y="84709"/>
                </a:lnTo>
                <a:lnTo>
                  <a:pt x="488429" y="36957"/>
                </a:lnTo>
                <a:lnTo>
                  <a:pt x="490207" y="35179"/>
                </a:lnTo>
                <a:lnTo>
                  <a:pt x="492493" y="33362"/>
                </a:lnTo>
                <a:lnTo>
                  <a:pt x="497034" y="30352"/>
                </a:lnTo>
                <a:lnTo>
                  <a:pt x="488175" y="30352"/>
                </a:lnTo>
                <a:lnTo>
                  <a:pt x="487667" y="24130"/>
                </a:lnTo>
                <a:close/>
              </a:path>
              <a:path w="1860550" h="97154">
                <a:moveTo>
                  <a:pt x="505142" y="22733"/>
                </a:moveTo>
                <a:lnTo>
                  <a:pt x="501421" y="22733"/>
                </a:lnTo>
                <a:lnTo>
                  <a:pt x="499643" y="23113"/>
                </a:lnTo>
                <a:lnTo>
                  <a:pt x="497700" y="23875"/>
                </a:lnTo>
                <a:lnTo>
                  <a:pt x="495833" y="24472"/>
                </a:lnTo>
                <a:lnTo>
                  <a:pt x="494017" y="25488"/>
                </a:lnTo>
                <a:lnTo>
                  <a:pt x="489267" y="29311"/>
                </a:lnTo>
                <a:lnTo>
                  <a:pt x="488683" y="29845"/>
                </a:lnTo>
                <a:lnTo>
                  <a:pt x="488175" y="30352"/>
                </a:lnTo>
                <a:lnTo>
                  <a:pt x="497034" y="30352"/>
                </a:lnTo>
                <a:lnTo>
                  <a:pt x="497992" y="29718"/>
                </a:lnTo>
                <a:lnTo>
                  <a:pt x="500786" y="28829"/>
                </a:lnTo>
                <a:lnTo>
                  <a:pt x="509132" y="28829"/>
                </a:lnTo>
                <a:lnTo>
                  <a:pt x="509892" y="23622"/>
                </a:lnTo>
                <a:lnTo>
                  <a:pt x="507428" y="23037"/>
                </a:lnTo>
                <a:lnTo>
                  <a:pt x="505142" y="22733"/>
                </a:lnTo>
                <a:close/>
              </a:path>
              <a:path w="1860550" h="97154">
                <a:moveTo>
                  <a:pt x="509132" y="28829"/>
                </a:moveTo>
                <a:lnTo>
                  <a:pt x="505701" y="28829"/>
                </a:lnTo>
                <a:lnTo>
                  <a:pt x="507479" y="29121"/>
                </a:lnTo>
                <a:lnTo>
                  <a:pt x="509003" y="29718"/>
                </a:lnTo>
                <a:lnTo>
                  <a:pt x="509132" y="28829"/>
                </a:lnTo>
                <a:close/>
              </a:path>
              <a:path w="1860550" h="97154">
                <a:moveTo>
                  <a:pt x="550786" y="22606"/>
                </a:moveTo>
                <a:lnTo>
                  <a:pt x="541553" y="22606"/>
                </a:lnTo>
                <a:lnTo>
                  <a:pt x="537794" y="23583"/>
                </a:lnTo>
                <a:lnTo>
                  <a:pt x="520141" y="47078"/>
                </a:lnTo>
                <a:lnTo>
                  <a:pt x="520141" y="64350"/>
                </a:lnTo>
                <a:lnTo>
                  <a:pt x="522465" y="72136"/>
                </a:lnTo>
                <a:lnTo>
                  <a:pt x="527126" y="77724"/>
                </a:lnTo>
                <a:lnTo>
                  <a:pt x="531698" y="83312"/>
                </a:lnTo>
                <a:lnTo>
                  <a:pt x="538213" y="86106"/>
                </a:lnTo>
                <a:lnTo>
                  <a:pt x="549389" y="86106"/>
                </a:lnTo>
                <a:lnTo>
                  <a:pt x="552361" y="85648"/>
                </a:lnTo>
                <a:lnTo>
                  <a:pt x="555574" y="84709"/>
                </a:lnTo>
                <a:lnTo>
                  <a:pt x="558368" y="83947"/>
                </a:lnTo>
                <a:lnTo>
                  <a:pt x="560692" y="83019"/>
                </a:lnTo>
                <a:lnTo>
                  <a:pt x="564083" y="80987"/>
                </a:lnTo>
                <a:lnTo>
                  <a:pt x="564673" y="80518"/>
                </a:lnTo>
                <a:lnTo>
                  <a:pt x="540118" y="80518"/>
                </a:lnTo>
                <a:lnTo>
                  <a:pt x="535038" y="78105"/>
                </a:lnTo>
                <a:lnTo>
                  <a:pt x="531571" y="73279"/>
                </a:lnTo>
                <a:lnTo>
                  <a:pt x="528180" y="68618"/>
                </a:lnTo>
                <a:lnTo>
                  <a:pt x="526491" y="61975"/>
                </a:lnTo>
                <a:lnTo>
                  <a:pt x="526491" y="53339"/>
                </a:lnTo>
                <a:lnTo>
                  <a:pt x="569163" y="53339"/>
                </a:lnTo>
                <a:lnTo>
                  <a:pt x="568985" y="48691"/>
                </a:lnTo>
                <a:lnTo>
                  <a:pt x="568834" y="47751"/>
                </a:lnTo>
                <a:lnTo>
                  <a:pt x="526999" y="47751"/>
                </a:lnTo>
                <a:lnTo>
                  <a:pt x="527837" y="40982"/>
                </a:lnTo>
                <a:lnTo>
                  <a:pt x="529958" y="35979"/>
                </a:lnTo>
                <a:lnTo>
                  <a:pt x="536562" y="29718"/>
                </a:lnTo>
                <a:lnTo>
                  <a:pt x="540461" y="28194"/>
                </a:lnTo>
                <a:lnTo>
                  <a:pt x="560139" y="28194"/>
                </a:lnTo>
                <a:lnTo>
                  <a:pt x="555536" y="24218"/>
                </a:lnTo>
                <a:lnTo>
                  <a:pt x="550786" y="22606"/>
                </a:lnTo>
                <a:close/>
              </a:path>
              <a:path w="1860550" h="97154">
                <a:moveTo>
                  <a:pt x="564972" y="72771"/>
                </a:moveTo>
                <a:lnTo>
                  <a:pt x="560057" y="77939"/>
                </a:lnTo>
                <a:lnTo>
                  <a:pt x="554012" y="80518"/>
                </a:lnTo>
                <a:lnTo>
                  <a:pt x="564673" y="80518"/>
                </a:lnTo>
                <a:lnTo>
                  <a:pt x="565518" y="79844"/>
                </a:lnTo>
                <a:lnTo>
                  <a:pt x="566877" y="78486"/>
                </a:lnTo>
                <a:lnTo>
                  <a:pt x="564972" y="72771"/>
                </a:lnTo>
                <a:close/>
              </a:path>
              <a:path w="1860550" h="97154">
                <a:moveTo>
                  <a:pt x="560139" y="28194"/>
                </a:moveTo>
                <a:lnTo>
                  <a:pt x="547065" y="28194"/>
                </a:lnTo>
                <a:lnTo>
                  <a:pt x="549351" y="28701"/>
                </a:lnTo>
                <a:lnTo>
                  <a:pt x="551891" y="29718"/>
                </a:lnTo>
                <a:lnTo>
                  <a:pt x="554342" y="30734"/>
                </a:lnTo>
                <a:lnTo>
                  <a:pt x="556590" y="32854"/>
                </a:lnTo>
                <a:lnTo>
                  <a:pt x="558622" y="36068"/>
                </a:lnTo>
                <a:lnTo>
                  <a:pt x="560654" y="39204"/>
                </a:lnTo>
                <a:lnTo>
                  <a:pt x="561797" y="43103"/>
                </a:lnTo>
                <a:lnTo>
                  <a:pt x="562051" y="47751"/>
                </a:lnTo>
                <a:lnTo>
                  <a:pt x="568834" y="47751"/>
                </a:lnTo>
                <a:lnTo>
                  <a:pt x="568236" y="44030"/>
                </a:lnTo>
                <a:lnTo>
                  <a:pt x="565442" y="34544"/>
                </a:lnTo>
                <a:lnTo>
                  <a:pt x="562889" y="30568"/>
                </a:lnTo>
                <a:lnTo>
                  <a:pt x="560139" y="28194"/>
                </a:lnTo>
                <a:close/>
              </a:path>
              <a:path w="1860550" h="97154">
                <a:moveTo>
                  <a:pt x="711555" y="22606"/>
                </a:moveTo>
                <a:lnTo>
                  <a:pt x="704443" y="22606"/>
                </a:lnTo>
                <a:lnTo>
                  <a:pt x="700849" y="23495"/>
                </a:lnTo>
                <a:lnTo>
                  <a:pt x="697039" y="25273"/>
                </a:lnTo>
                <a:lnTo>
                  <a:pt x="693305" y="26885"/>
                </a:lnTo>
                <a:lnTo>
                  <a:pt x="689965" y="30264"/>
                </a:lnTo>
                <a:lnTo>
                  <a:pt x="684212" y="40347"/>
                </a:lnTo>
                <a:lnTo>
                  <a:pt x="682871" y="46443"/>
                </a:lnTo>
                <a:lnTo>
                  <a:pt x="682815" y="59651"/>
                </a:lnTo>
                <a:lnTo>
                  <a:pt x="683488" y="64135"/>
                </a:lnTo>
                <a:lnTo>
                  <a:pt x="684880" y="68046"/>
                </a:lnTo>
                <a:lnTo>
                  <a:pt x="686117" y="71843"/>
                </a:lnTo>
                <a:lnTo>
                  <a:pt x="687895" y="75145"/>
                </a:lnTo>
                <a:lnTo>
                  <a:pt x="692543" y="80645"/>
                </a:lnTo>
                <a:lnTo>
                  <a:pt x="695299" y="82715"/>
                </a:lnTo>
                <a:lnTo>
                  <a:pt x="698436" y="84074"/>
                </a:lnTo>
                <a:lnTo>
                  <a:pt x="701484" y="85432"/>
                </a:lnTo>
                <a:lnTo>
                  <a:pt x="704913" y="86106"/>
                </a:lnTo>
                <a:lnTo>
                  <a:pt x="713371" y="86106"/>
                </a:lnTo>
                <a:lnTo>
                  <a:pt x="717308" y="85267"/>
                </a:lnTo>
                <a:lnTo>
                  <a:pt x="722134" y="82715"/>
                </a:lnTo>
                <a:lnTo>
                  <a:pt x="723557" y="81876"/>
                </a:lnTo>
                <a:lnTo>
                  <a:pt x="725897" y="80263"/>
                </a:lnTo>
                <a:lnTo>
                  <a:pt x="706183" y="80263"/>
                </a:lnTo>
                <a:lnTo>
                  <a:pt x="703427" y="79629"/>
                </a:lnTo>
                <a:lnTo>
                  <a:pt x="700976" y="78359"/>
                </a:lnTo>
                <a:lnTo>
                  <a:pt x="698512" y="77177"/>
                </a:lnTo>
                <a:lnTo>
                  <a:pt x="696404" y="75463"/>
                </a:lnTo>
                <a:lnTo>
                  <a:pt x="692759" y="70802"/>
                </a:lnTo>
                <a:lnTo>
                  <a:pt x="691400" y="68046"/>
                </a:lnTo>
                <a:lnTo>
                  <a:pt x="690562" y="64935"/>
                </a:lnTo>
                <a:lnTo>
                  <a:pt x="689622" y="61633"/>
                </a:lnTo>
                <a:lnTo>
                  <a:pt x="689165" y="58102"/>
                </a:lnTo>
                <a:lnTo>
                  <a:pt x="689165" y="50317"/>
                </a:lnTo>
                <a:lnTo>
                  <a:pt x="689711" y="46443"/>
                </a:lnTo>
                <a:lnTo>
                  <a:pt x="690816" y="42633"/>
                </a:lnTo>
                <a:lnTo>
                  <a:pt x="691832" y="38760"/>
                </a:lnTo>
                <a:lnTo>
                  <a:pt x="693902" y="35369"/>
                </a:lnTo>
                <a:lnTo>
                  <a:pt x="697149" y="32410"/>
                </a:lnTo>
                <a:lnTo>
                  <a:pt x="700163" y="29629"/>
                </a:lnTo>
                <a:lnTo>
                  <a:pt x="703770" y="28194"/>
                </a:lnTo>
                <a:lnTo>
                  <a:pt x="723212" y="28194"/>
                </a:lnTo>
                <a:lnTo>
                  <a:pt x="721169" y="26631"/>
                </a:lnTo>
                <a:lnTo>
                  <a:pt x="718121" y="25019"/>
                </a:lnTo>
                <a:lnTo>
                  <a:pt x="714984" y="23406"/>
                </a:lnTo>
                <a:lnTo>
                  <a:pt x="711555" y="22606"/>
                </a:lnTo>
                <a:close/>
              </a:path>
              <a:path w="1860550" h="97154">
                <a:moveTo>
                  <a:pt x="725614" y="72898"/>
                </a:moveTo>
                <a:lnTo>
                  <a:pt x="723074" y="75564"/>
                </a:lnTo>
                <a:lnTo>
                  <a:pt x="720445" y="77470"/>
                </a:lnTo>
                <a:lnTo>
                  <a:pt x="715276" y="79717"/>
                </a:lnTo>
                <a:lnTo>
                  <a:pt x="712444" y="80263"/>
                </a:lnTo>
                <a:lnTo>
                  <a:pt x="725897" y="80263"/>
                </a:lnTo>
                <a:lnTo>
                  <a:pt x="727087" y="79298"/>
                </a:lnTo>
                <a:lnTo>
                  <a:pt x="728027" y="78359"/>
                </a:lnTo>
                <a:lnTo>
                  <a:pt x="725614" y="72898"/>
                </a:lnTo>
                <a:close/>
              </a:path>
              <a:path w="1860550" h="97154">
                <a:moveTo>
                  <a:pt x="723212" y="28194"/>
                </a:moveTo>
                <a:lnTo>
                  <a:pt x="711644" y="28194"/>
                </a:lnTo>
                <a:lnTo>
                  <a:pt x="714730" y="29083"/>
                </a:lnTo>
                <a:lnTo>
                  <a:pt x="717105" y="30861"/>
                </a:lnTo>
                <a:lnTo>
                  <a:pt x="719556" y="32473"/>
                </a:lnTo>
                <a:lnTo>
                  <a:pt x="721842" y="35013"/>
                </a:lnTo>
                <a:lnTo>
                  <a:pt x="723963" y="38481"/>
                </a:lnTo>
                <a:lnTo>
                  <a:pt x="728535" y="35306"/>
                </a:lnTo>
                <a:lnTo>
                  <a:pt x="727773" y="34010"/>
                </a:lnTo>
                <a:lnTo>
                  <a:pt x="726757" y="32410"/>
                </a:lnTo>
                <a:lnTo>
                  <a:pt x="726071" y="31496"/>
                </a:lnTo>
                <a:lnTo>
                  <a:pt x="723544" y="28448"/>
                </a:lnTo>
                <a:lnTo>
                  <a:pt x="723212" y="28194"/>
                </a:lnTo>
                <a:close/>
              </a:path>
              <a:path w="1860550" h="97154">
                <a:moveTo>
                  <a:pt x="772858" y="22606"/>
                </a:moveTo>
                <a:lnTo>
                  <a:pt x="763638" y="22606"/>
                </a:lnTo>
                <a:lnTo>
                  <a:pt x="759866" y="23583"/>
                </a:lnTo>
                <a:lnTo>
                  <a:pt x="742213" y="47078"/>
                </a:lnTo>
                <a:lnTo>
                  <a:pt x="742213" y="64350"/>
                </a:lnTo>
                <a:lnTo>
                  <a:pt x="744537" y="72136"/>
                </a:lnTo>
                <a:lnTo>
                  <a:pt x="749198" y="77724"/>
                </a:lnTo>
                <a:lnTo>
                  <a:pt x="753770" y="83312"/>
                </a:lnTo>
                <a:lnTo>
                  <a:pt x="760285" y="86106"/>
                </a:lnTo>
                <a:lnTo>
                  <a:pt x="771461" y="86106"/>
                </a:lnTo>
                <a:lnTo>
                  <a:pt x="774433" y="85648"/>
                </a:lnTo>
                <a:lnTo>
                  <a:pt x="777646" y="84709"/>
                </a:lnTo>
                <a:lnTo>
                  <a:pt x="780440" y="83947"/>
                </a:lnTo>
                <a:lnTo>
                  <a:pt x="782764" y="83019"/>
                </a:lnTo>
                <a:lnTo>
                  <a:pt x="786155" y="80987"/>
                </a:lnTo>
                <a:lnTo>
                  <a:pt x="786745" y="80518"/>
                </a:lnTo>
                <a:lnTo>
                  <a:pt x="762190" y="80518"/>
                </a:lnTo>
                <a:lnTo>
                  <a:pt x="757110" y="78105"/>
                </a:lnTo>
                <a:lnTo>
                  <a:pt x="753643" y="73279"/>
                </a:lnTo>
                <a:lnTo>
                  <a:pt x="750252" y="68618"/>
                </a:lnTo>
                <a:lnTo>
                  <a:pt x="748563" y="61975"/>
                </a:lnTo>
                <a:lnTo>
                  <a:pt x="748563" y="53339"/>
                </a:lnTo>
                <a:lnTo>
                  <a:pt x="791235" y="53339"/>
                </a:lnTo>
                <a:lnTo>
                  <a:pt x="791057" y="48691"/>
                </a:lnTo>
                <a:lnTo>
                  <a:pt x="790906" y="47751"/>
                </a:lnTo>
                <a:lnTo>
                  <a:pt x="749071" y="47751"/>
                </a:lnTo>
                <a:lnTo>
                  <a:pt x="749909" y="40982"/>
                </a:lnTo>
                <a:lnTo>
                  <a:pt x="752030" y="35979"/>
                </a:lnTo>
                <a:lnTo>
                  <a:pt x="758634" y="29718"/>
                </a:lnTo>
                <a:lnTo>
                  <a:pt x="762533" y="28194"/>
                </a:lnTo>
                <a:lnTo>
                  <a:pt x="782219" y="28194"/>
                </a:lnTo>
                <a:lnTo>
                  <a:pt x="777608" y="24218"/>
                </a:lnTo>
                <a:lnTo>
                  <a:pt x="772858" y="22606"/>
                </a:lnTo>
                <a:close/>
              </a:path>
              <a:path w="1860550" h="97154">
                <a:moveTo>
                  <a:pt x="787044" y="72771"/>
                </a:moveTo>
                <a:lnTo>
                  <a:pt x="782129" y="77939"/>
                </a:lnTo>
                <a:lnTo>
                  <a:pt x="776084" y="80518"/>
                </a:lnTo>
                <a:lnTo>
                  <a:pt x="786745" y="80518"/>
                </a:lnTo>
                <a:lnTo>
                  <a:pt x="787590" y="79844"/>
                </a:lnTo>
                <a:lnTo>
                  <a:pt x="788949" y="78486"/>
                </a:lnTo>
                <a:lnTo>
                  <a:pt x="787044" y="72771"/>
                </a:lnTo>
                <a:close/>
              </a:path>
              <a:path w="1860550" h="97154">
                <a:moveTo>
                  <a:pt x="782219" y="28194"/>
                </a:moveTo>
                <a:lnTo>
                  <a:pt x="769137" y="28194"/>
                </a:lnTo>
                <a:lnTo>
                  <a:pt x="771423" y="28701"/>
                </a:lnTo>
                <a:lnTo>
                  <a:pt x="773963" y="29718"/>
                </a:lnTo>
                <a:lnTo>
                  <a:pt x="776414" y="30734"/>
                </a:lnTo>
                <a:lnTo>
                  <a:pt x="778662" y="32854"/>
                </a:lnTo>
                <a:lnTo>
                  <a:pt x="780694" y="36068"/>
                </a:lnTo>
                <a:lnTo>
                  <a:pt x="782726" y="39204"/>
                </a:lnTo>
                <a:lnTo>
                  <a:pt x="783869" y="43103"/>
                </a:lnTo>
                <a:lnTo>
                  <a:pt x="784123" y="47751"/>
                </a:lnTo>
                <a:lnTo>
                  <a:pt x="790906" y="47751"/>
                </a:lnTo>
                <a:lnTo>
                  <a:pt x="790308" y="44030"/>
                </a:lnTo>
                <a:lnTo>
                  <a:pt x="787514" y="34544"/>
                </a:lnTo>
                <a:lnTo>
                  <a:pt x="784974" y="30568"/>
                </a:lnTo>
                <a:lnTo>
                  <a:pt x="782219" y="28194"/>
                </a:lnTo>
                <a:close/>
              </a:path>
              <a:path w="1860550" h="97154">
                <a:moveTo>
                  <a:pt x="813904" y="24130"/>
                </a:moveTo>
                <a:lnTo>
                  <a:pt x="808215" y="24130"/>
                </a:lnTo>
                <a:lnTo>
                  <a:pt x="808215" y="84709"/>
                </a:lnTo>
                <a:lnTo>
                  <a:pt x="814565" y="84709"/>
                </a:lnTo>
                <a:lnTo>
                  <a:pt x="814565" y="36296"/>
                </a:lnTo>
                <a:lnTo>
                  <a:pt x="817105" y="34010"/>
                </a:lnTo>
                <a:lnTo>
                  <a:pt x="819746" y="32169"/>
                </a:lnTo>
                <a:lnTo>
                  <a:pt x="824255" y="29845"/>
                </a:lnTo>
                <a:lnTo>
                  <a:pt x="814565" y="29845"/>
                </a:lnTo>
                <a:lnTo>
                  <a:pt x="813904" y="24130"/>
                </a:lnTo>
                <a:close/>
              </a:path>
              <a:path w="1860550" h="97154">
                <a:moveTo>
                  <a:pt x="850027" y="28448"/>
                </a:moveTo>
                <a:lnTo>
                  <a:pt x="839990" y="28448"/>
                </a:lnTo>
                <a:lnTo>
                  <a:pt x="844892" y="31584"/>
                </a:lnTo>
                <a:lnTo>
                  <a:pt x="847077" y="37833"/>
                </a:lnTo>
                <a:lnTo>
                  <a:pt x="847839" y="39941"/>
                </a:lnTo>
                <a:lnTo>
                  <a:pt x="848165" y="42646"/>
                </a:lnTo>
                <a:lnTo>
                  <a:pt x="848220" y="84709"/>
                </a:lnTo>
                <a:lnTo>
                  <a:pt x="854570" y="84709"/>
                </a:lnTo>
                <a:lnTo>
                  <a:pt x="854468" y="42646"/>
                </a:lnTo>
                <a:lnTo>
                  <a:pt x="854036" y="39014"/>
                </a:lnTo>
                <a:lnTo>
                  <a:pt x="853719" y="37376"/>
                </a:lnTo>
                <a:lnTo>
                  <a:pt x="852030" y="31457"/>
                </a:lnTo>
                <a:lnTo>
                  <a:pt x="850027" y="28448"/>
                </a:lnTo>
                <a:close/>
              </a:path>
              <a:path w="1860550" h="97154">
                <a:moveTo>
                  <a:pt x="838733" y="22606"/>
                </a:moveTo>
                <a:lnTo>
                  <a:pt x="829386" y="22606"/>
                </a:lnTo>
                <a:lnTo>
                  <a:pt x="825830" y="23329"/>
                </a:lnTo>
                <a:lnTo>
                  <a:pt x="822540" y="24764"/>
                </a:lnTo>
                <a:lnTo>
                  <a:pt x="820940" y="25438"/>
                </a:lnTo>
                <a:lnTo>
                  <a:pt x="819480" y="26225"/>
                </a:lnTo>
                <a:lnTo>
                  <a:pt x="816876" y="28003"/>
                </a:lnTo>
                <a:lnTo>
                  <a:pt x="815670" y="28917"/>
                </a:lnTo>
                <a:lnTo>
                  <a:pt x="814565" y="29845"/>
                </a:lnTo>
                <a:lnTo>
                  <a:pt x="824255" y="29845"/>
                </a:lnTo>
                <a:lnTo>
                  <a:pt x="825487" y="29210"/>
                </a:lnTo>
                <a:lnTo>
                  <a:pt x="828763" y="28448"/>
                </a:lnTo>
                <a:lnTo>
                  <a:pt x="850027" y="28448"/>
                </a:lnTo>
                <a:lnTo>
                  <a:pt x="849807" y="28117"/>
                </a:lnTo>
                <a:lnTo>
                  <a:pt x="846594" y="25908"/>
                </a:lnTo>
                <a:lnTo>
                  <a:pt x="843229" y="23710"/>
                </a:lnTo>
                <a:lnTo>
                  <a:pt x="838733" y="22606"/>
                </a:lnTo>
                <a:close/>
              </a:path>
              <a:path w="1860550" h="97154">
                <a:moveTo>
                  <a:pt x="885012" y="29718"/>
                </a:moveTo>
                <a:lnTo>
                  <a:pt x="878662" y="29718"/>
                </a:lnTo>
                <a:lnTo>
                  <a:pt x="878662" y="75272"/>
                </a:lnTo>
                <a:lnTo>
                  <a:pt x="878986" y="77254"/>
                </a:lnTo>
                <a:lnTo>
                  <a:pt x="879099" y="77724"/>
                </a:lnTo>
                <a:lnTo>
                  <a:pt x="880034" y="79883"/>
                </a:lnTo>
                <a:lnTo>
                  <a:pt x="880783" y="81749"/>
                </a:lnTo>
                <a:lnTo>
                  <a:pt x="882154" y="83438"/>
                </a:lnTo>
                <a:lnTo>
                  <a:pt x="883983" y="84455"/>
                </a:lnTo>
                <a:lnTo>
                  <a:pt x="885863" y="85559"/>
                </a:lnTo>
                <a:lnTo>
                  <a:pt x="888149" y="86106"/>
                </a:lnTo>
                <a:lnTo>
                  <a:pt x="893813" y="86106"/>
                </a:lnTo>
                <a:lnTo>
                  <a:pt x="896099" y="85725"/>
                </a:lnTo>
                <a:lnTo>
                  <a:pt x="897712" y="84962"/>
                </a:lnTo>
                <a:lnTo>
                  <a:pt x="899236" y="84289"/>
                </a:lnTo>
                <a:lnTo>
                  <a:pt x="900633" y="83438"/>
                </a:lnTo>
                <a:lnTo>
                  <a:pt x="901903" y="82423"/>
                </a:lnTo>
                <a:lnTo>
                  <a:pt x="900873" y="80518"/>
                </a:lnTo>
                <a:lnTo>
                  <a:pt x="889800" y="80518"/>
                </a:lnTo>
                <a:lnTo>
                  <a:pt x="888060" y="79883"/>
                </a:lnTo>
                <a:lnTo>
                  <a:pt x="886790" y="78612"/>
                </a:lnTo>
                <a:lnTo>
                  <a:pt x="885609" y="77254"/>
                </a:lnTo>
                <a:lnTo>
                  <a:pt x="885080" y="75272"/>
                </a:lnTo>
                <a:lnTo>
                  <a:pt x="885012" y="29718"/>
                </a:lnTo>
                <a:close/>
              </a:path>
              <a:path w="1860550" h="97154">
                <a:moveTo>
                  <a:pt x="899363" y="77724"/>
                </a:moveTo>
                <a:lnTo>
                  <a:pt x="896404" y="79590"/>
                </a:lnTo>
                <a:lnTo>
                  <a:pt x="893952" y="80518"/>
                </a:lnTo>
                <a:lnTo>
                  <a:pt x="900873" y="80518"/>
                </a:lnTo>
                <a:lnTo>
                  <a:pt x="899363" y="77724"/>
                </a:lnTo>
                <a:close/>
              </a:path>
              <a:path w="1860550" h="97154">
                <a:moveTo>
                  <a:pt x="900125" y="24130"/>
                </a:moveTo>
                <a:lnTo>
                  <a:pt x="868756" y="24130"/>
                </a:lnTo>
                <a:lnTo>
                  <a:pt x="868756" y="29718"/>
                </a:lnTo>
                <a:lnTo>
                  <a:pt x="900125" y="29718"/>
                </a:lnTo>
                <a:lnTo>
                  <a:pt x="900125" y="24130"/>
                </a:lnTo>
                <a:close/>
              </a:path>
              <a:path w="1860550" h="97154">
                <a:moveTo>
                  <a:pt x="885012" y="8000"/>
                </a:moveTo>
                <a:lnTo>
                  <a:pt x="878662" y="8000"/>
                </a:lnTo>
                <a:lnTo>
                  <a:pt x="878662" y="24130"/>
                </a:lnTo>
                <a:lnTo>
                  <a:pt x="885012" y="24130"/>
                </a:lnTo>
                <a:lnTo>
                  <a:pt x="885012" y="8000"/>
                </a:lnTo>
                <a:close/>
              </a:path>
              <a:path w="1860550" h="97154">
                <a:moveTo>
                  <a:pt x="943444" y="22606"/>
                </a:moveTo>
                <a:lnTo>
                  <a:pt x="934211" y="22606"/>
                </a:lnTo>
                <a:lnTo>
                  <a:pt x="930440" y="23583"/>
                </a:lnTo>
                <a:lnTo>
                  <a:pt x="912787" y="47078"/>
                </a:lnTo>
                <a:lnTo>
                  <a:pt x="912787" y="64350"/>
                </a:lnTo>
                <a:lnTo>
                  <a:pt x="915123" y="72136"/>
                </a:lnTo>
                <a:lnTo>
                  <a:pt x="919772" y="77724"/>
                </a:lnTo>
                <a:lnTo>
                  <a:pt x="924344" y="83312"/>
                </a:lnTo>
                <a:lnTo>
                  <a:pt x="930871" y="86106"/>
                </a:lnTo>
                <a:lnTo>
                  <a:pt x="942047" y="86106"/>
                </a:lnTo>
                <a:lnTo>
                  <a:pt x="945006" y="85648"/>
                </a:lnTo>
                <a:lnTo>
                  <a:pt x="948220" y="84709"/>
                </a:lnTo>
                <a:lnTo>
                  <a:pt x="951014" y="83947"/>
                </a:lnTo>
                <a:lnTo>
                  <a:pt x="953350" y="83019"/>
                </a:lnTo>
                <a:lnTo>
                  <a:pt x="956729" y="80987"/>
                </a:lnTo>
                <a:lnTo>
                  <a:pt x="957324" y="80518"/>
                </a:lnTo>
                <a:lnTo>
                  <a:pt x="932764" y="80518"/>
                </a:lnTo>
                <a:lnTo>
                  <a:pt x="927696" y="78105"/>
                </a:lnTo>
                <a:lnTo>
                  <a:pt x="920838" y="68618"/>
                </a:lnTo>
                <a:lnTo>
                  <a:pt x="919137" y="61975"/>
                </a:lnTo>
                <a:lnTo>
                  <a:pt x="919137" y="53339"/>
                </a:lnTo>
                <a:lnTo>
                  <a:pt x="961809" y="53339"/>
                </a:lnTo>
                <a:lnTo>
                  <a:pt x="961643" y="48691"/>
                </a:lnTo>
                <a:lnTo>
                  <a:pt x="961490" y="47751"/>
                </a:lnTo>
                <a:lnTo>
                  <a:pt x="919645" y="47751"/>
                </a:lnTo>
                <a:lnTo>
                  <a:pt x="920495" y="40982"/>
                </a:lnTo>
                <a:lnTo>
                  <a:pt x="922616" y="35979"/>
                </a:lnTo>
                <a:lnTo>
                  <a:pt x="929220" y="29718"/>
                </a:lnTo>
                <a:lnTo>
                  <a:pt x="933107" y="28194"/>
                </a:lnTo>
                <a:lnTo>
                  <a:pt x="952793" y="28194"/>
                </a:lnTo>
                <a:lnTo>
                  <a:pt x="948181" y="24218"/>
                </a:lnTo>
                <a:lnTo>
                  <a:pt x="943444" y="22606"/>
                </a:lnTo>
                <a:close/>
              </a:path>
              <a:path w="1860550" h="97154">
                <a:moveTo>
                  <a:pt x="957618" y="72771"/>
                </a:moveTo>
                <a:lnTo>
                  <a:pt x="952715" y="77939"/>
                </a:lnTo>
                <a:lnTo>
                  <a:pt x="946657" y="80518"/>
                </a:lnTo>
                <a:lnTo>
                  <a:pt x="957324" y="80518"/>
                </a:lnTo>
                <a:lnTo>
                  <a:pt x="958176" y="79844"/>
                </a:lnTo>
                <a:lnTo>
                  <a:pt x="959523" y="78486"/>
                </a:lnTo>
                <a:lnTo>
                  <a:pt x="957618" y="72771"/>
                </a:lnTo>
                <a:close/>
              </a:path>
              <a:path w="1860550" h="97154">
                <a:moveTo>
                  <a:pt x="952793" y="28194"/>
                </a:moveTo>
                <a:lnTo>
                  <a:pt x="939711" y="28194"/>
                </a:lnTo>
                <a:lnTo>
                  <a:pt x="941997" y="28701"/>
                </a:lnTo>
                <a:lnTo>
                  <a:pt x="944549" y="29718"/>
                </a:lnTo>
                <a:lnTo>
                  <a:pt x="947000" y="30734"/>
                </a:lnTo>
                <a:lnTo>
                  <a:pt x="949236" y="32854"/>
                </a:lnTo>
                <a:lnTo>
                  <a:pt x="951268" y="36068"/>
                </a:lnTo>
                <a:lnTo>
                  <a:pt x="953300" y="39204"/>
                </a:lnTo>
                <a:lnTo>
                  <a:pt x="954443" y="43103"/>
                </a:lnTo>
                <a:lnTo>
                  <a:pt x="954697" y="47751"/>
                </a:lnTo>
                <a:lnTo>
                  <a:pt x="961490" y="47751"/>
                </a:lnTo>
                <a:lnTo>
                  <a:pt x="960881" y="44030"/>
                </a:lnTo>
                <a:lnTo>
                  <a:pt x="958088" y="34544"/>
                </a:lnTo>
                <a:lnTo>
                  <a:pt x="955547" y="30568"/>
                </a:lnTo>
                <a:lnTo>
                  <a:pt x="952793" y="28194"/>
                </a:lnTo>
                <a:close/>
              </a:path>
              <a:path w="1860550" h="97154">
                <a:moveTo>
                  <a:pt x="984376" y="24130"/>
                </a:moveTo>
                <a:lnTo>
                  <a:pt x="978788" y="24130"/>
                </a:lnTo>
                <a:lnTo>
                  <a:pt x="978788" y="84709"/>
                </a:lnTo>
                <a:lnTo>
                  <a:pt x="985138" y="84709"/>
                </a:lnTo>
                <a:lnTo>
                  <a:pt x="985138" y="36957"/>
                </a:lnTo>
                <a:lnTo>
                  <a:pt x="986916" y="35179"/>
                </a:lnTo>
                <a:lnTo>
                  <a:pt x="989202" y="33362"/>
                </a:lnTo>
                <a:lnTo>
                  <a:pt x="993744" y="30352"/>
                </a:lnTo>
                <a:lnTo>
                  <a:pt x="984884" y="30352"/>
                </a:lnTo>
                <a:lnTo>
                  <a:pt x="984376" y="24130"/>
                </a:lnTo>
                <a:close/>
              </a:path>
              <a:path w="1860550" h="97154">
                <a:moveTo>
                  <a:pt x="1001864" y="22733"/>
                </a:moveTo>
                <a:lnTo>
                  <a:pt x="998143" y="22733"/>
                </a:lnTo>
                <a:lnTo>
                  <a:pt x="996365" y="23113"/>
                </a:lnTo>
                <a:lnTo>
                  <a:pt x="994409" y="23875"/>
                </a:lnTo>
                <a:lnTo>
                  <a:pt x="992555" y="24472"/>
                </a:lnTo>
                <a:lnTo>
                  <a:pt x="990726" y="25488"/>
                </a:lnTo>
                <a:lnTo>
                  <a:pt x="985989" y="29311"/>
                </a:lnTo>
                <a:lnTo>
                  <a:pt x="985392" y="29845"/>
                </a:lnTo>
                <a:lnTo>
                  <a:pt x="984884" y="30352"/>
                </a:lnTo>
                <a:lnTo>
                  <a:pt x="993744" y="30352"/>
                </a:lnTo>
                <a:lnTo>
                  <a:pt x="994714" y="29718"/>
                </a:lnTo>
                <a:lnTo>
                  <a:pt x="997508" y="28829"/>
                </a:lnTo>
                <a:lnTo>
                  <a:pt x="1005842" y="28829"/>
                </a:lnTo>
                <a:lnTo>
                  <a:pt x="1006601" y="23622"/>
                </a:lnTo>
                <a:lnTo>
                  <a:pt x="1004150" y="23037"/>
                </a:lnTo>
                <a:lnTo>
                  <a:pt x="1001864" y="22733"/>
                </a:lnTo>
                <a:close/>
              </a:path>
              <a:path w="1860550" h="97154">
                <a:moveTo>
                  <a:pt x="1005842" y="28829"/>
                </a:moveTo>
                <a:lnTo>
                  <a:pt x="1002410" y="28829"/>
                </a:lnTo>
                <a:lnTo>
                  <a:pt x="1004188" y="29121"/>
                </a:lnTo>
                <a:lnTo>
                  <a:pt x="1005713" y="29718"/>
                </a:lnTo>
                <a:lnTo>
                  <a:pt x="1005842" y="28829"/>
                </a:lnTo>
                <a:close/>
              </a:path>
              <a:path w="1860550" h="97154">
                <a:moveTo>
                  <a:pt x="1018501" y="73787"/>
                </a:moveTo>
                <a:lnTo>
                  <a:pt x="1016303" y="78994"/>
                </a:lnTo>
                <a:lnTo>
                  <a:pt x="1016177" y="79590"/>
                </a:lnTo>
                <a:lnTo>
                  <a:pt x="1017447" y="80860"/>
                </a:lnTo>
                <a:lnTo>
                  <a:pt x="1019644" y="82296"/>
                </a:lnTo>
                <a:lnTo>
                  <a:pt x="1025753" y="85344"/>
                </a:lnTo>
                <a:lnTo>
                  <a:pt x="1029766" y="86106"/>
                </a:lnTo>
                <a:lnTo>
                  <a:pt x="1037551" y="86106"/>
                </a:lnTo>
                <a:lnTo>
                  <a:pt x="1040523" y="85598"/>
                </a:lnTo>
                <a:lnTo>
                  <a:pt x="1043647" y="84582"/>
                </a:lnTo>
                <a:lnTo>
                  <a:pt x="1046619" y="83743"/>
                </a:lnTo>
                <a:lnTo>
                  <a:pt x="1049197" y="81876"/>
                </a:lnTo>
                <a:lnTo>
                  <a:pt x="1050233" y="80518"/>
                </a:lnTo>
                <a:lnTo>
                  <a:pt x="1030947" y="80518"/>
                </a:lnTo>
                <a:lnTo>
                  <a:pt x="1027645" y="79756"/>
                </a:lnTo>
                <a:lnTo>
                  <a:pt x="1022057" y="76708"/>
                </a:lnTo>
                <a:lnTo>
                  <a:pt x="1019949" y="75222"/>
                </a:lnTo>
                <a:lnTo>
                  <a:pt x="1018501" y="73787"/>
                </a:lnTo>
                <a:close/>
              </a:path>
              <a:path w="1860550" h="97154">
                <a:moveTo>
                  <a:pt x="1039964" y="22606"/>
                </a:moveTo>
                <a:lnTo>
                  <a:pt x="1032611" y="22606"/>
                </a:lnTo>
                <a:lnTo>
                  <a:pt x="1029728" y="23152"/>
                </a:lnTo>
                <a:lnTo>
                  <a:pt x="1027010" y="24257"/>
                </a:lnTo>
                <a:lnTo>
                  <a:pt x="1024216" y="25273"/>
                </a:lnTo>
                <a:lnTo>
                  <a:pt x="1021930" y="26924"/>
                </a:lnTo>
                <a:lnTo>
                  <a:pt x="1018374" y="31496"/>
                </a:lnTo>
                <a:lnTo>
                  <a:pt x="1017485" y="34251"/>
                </a:lnTo>
                <a:lnTo>
                  <a:pt x="1017485" y="41783"/>
                </a:lnTo>
                <a:lnTo>
                  <a:pt x="1038618" y="56349"/>
                </a:lnTo>
                <a:lnTo>
                  <a:pt x="1042644" y="58547"/>
                </a:lnTo>
                <a:lnTo>
                  <a:pt x="1047127" y="63030"/>
                </a:lnTo>
                <a:lnTo>
                  <a:pt x="1048219" y="65912"/>
                </a:lnTo>
                <a:lnTo>
                  <a:pt x="1048219" y="73113"/>
                </a:lnTo>
                <a:lnTo>
                  <a:pt x="1047038" y="75857"/>
                </a:lnTo>
                <a:lnTo>
                  <a:pt x="1044663" y="77724"/>
                </a:lnTo>
                <a:lnTo>
                  <a:pt x="1042466" y="79590"/>
                </a:lnTo>
                <a:lnTo>
                  <a:pt x="1039164" y="80518"/>
                </a:lnTo>
                <a:lnTo>
                  <a:pt x="1050233" y="80518"/>
                </a:lnTo>
                <a:lnTo>
                  <a:pt x="1051394" y="78994"/>
                </a:lnTo>
                <a:lnTo>
                  <a:pt x="1053515" y="76365"/>
                </a:lnTo>
                <a:lnTo>
                  <a:pt x="1054554" y="73113"/>
                </a:lnTo>
                <a:lnTo>
                  <a:pt x="1054582" y="63792"/>
                </a:lnTo>
                <a:lnTo>
                  <a:pt x="1053223" y="59728"/>
                </a:lnTo>
                <a:lnTo>
                  <a:pt x="1032611" y="47625"/>
                </a:lnTo>
                <a:lnTo>
                  <a:pt x="1028750" y="45758"/>
                </a:lnTo>
                <a:lnTo>
                  <a:pt x="1026883" y="44069"/>
                </a:lnTo>
                <a:lnTo>
                  <a:pt x="1024864" y="42379"/>
                </a:lnTo>
                <a:lnTo>
                  <a:pt x="1023835" y="40043"/>
                </a:lnTo>
                <a:lnTo>
                  <a:pt x="1023891" y="34251"/>
                </a:lnTo>
                <a:lnTo>
                  <a:pt x="1024775" y="32219"/>
                </a:lnTo>
                <a:lnTo>
                  <a:pt x="1028585" y="28917"/>
                </a:lnTo>
                <a:lnTo>
                  <a:pt x="1031417" y="28067"/>
                </a:lnTo>
                <a:lnTo>
                  <a:pt x="1052283" y="28067"/>
                </a:lnTo>
                <a:lnTo>
                  <a:pt x="1052156" y="27939"/>
                </a:lnTo>
                <a:lnTo>
                  <a:pt x="1049794" y="26327"/>
                </a:lnTo>
                <a:lnTo>
                  <a:pt x="1043698" y="23368"/>
                </a:lnTo>
                <a:lnTo>
                  <a:pt x="1039964" y="22606"/>
                </a:lnTo>
                <a:close/>
              </a:path>
              <a:path w="1860550" h="97154">
                <a:moveTo>
                  <a:pt x="1052283" y="28067"/>
                </a:moveTo>
                <a:lnTo>
                  <a:pt x="1038275" y="28067"/>
                </a:lnTo>
                <a:lnTo>
                  <a:pt x="1041158" y="28663"/>
                </a:lnTo>
                <a:lnTo>
                  <a:pt x="1043774" y="29845"/>
                </a:lnTo>
                <a:lnTo>
                  <a:pt x="1051267" y="34671"/>
                </a:lnTo>
                <a:lnTo>
                  <a:pt x="1053934" y="29718"/>
                </a:lnTo>
                <a:lnTo>
                  <a:pt x="1052283" y="28067"/>
                </a:lnTo>
                <a:close/>
              </a:path>
              <a:path w="1860550" h="97154">
                <a:moveTo>
                  <a:pt x="1074394" y="74549"/>
                </a:moveTo>
                <a:lnTo>
                  <a:pt x="1070838" y="74549"/>
                </a:lnTo>
                <a:lnTo>
                  <a:pt x="1069568" y="75057"/>
                </a:lnTo>
                <a:lnTo>
                  <a:pt x="1068628" y="76073"/>
                </a:lnTo>
                <a:lnTo>
                  <a:pt x="1067701" y="77177"/>
                </a:lnTo>
                <a:lnTo>
                  <a:pt x="1067231" y="78486"/>
                </a:lnTo>
                <a:lnTo>
                  <a:pt x="1067231" y="81699"/>
                </a:lnTo>
                <a:lnTo>
                  <a:pt x="1067790" y="83096"/>
                </a:lnTo>
                <a:lnTo>
                  <a:pt x="1068895" y="84200"/>
                </a:lnTo>
                <a:lnTo>
                  <a:pt x="1069911" y="85305"/>
                </a:lnTo>
                <a:lnTo>
                  <a:pt x="1071181" y="85851"/>
                </a:lnTo>
                <a:lnTo>
                  <a:pt x="1072692" y="85851"/>
                </a:lnTo>
                <a:lnTo>
                  <a:pt x="1072527" y="87287"/>
                </a:lnTo>
                <a:lnTo>
                  <a:pt x="1071892" y="88773"/>
                </a:lnTo>
                <a:lnTo>
                  <a:pt x="1070800" y="90297"/>
                </a:lnTo>
                <a:lnTo>
                  <a:pt x="1069784" y="91821"/>
                </a:lnTo>
                <a:lnTo>
                  <a:pt x="1068717" y="93129"/>
                </a:lnTo>
                <a:lnTo>
                  <a:pt x="1067625" y="94234"/>
                </a:lnTo>
                <a:lnTo>
                  <a:pt x="1069784" y="97027"/>
                </a:lnTo>
                <a:lnTo>
                  <a:pt x="1072070" y="95084"/>
                </a:lnTo>
                <a:lnTo>
                  <a:pt x="1074013" y="92798"/>
                </a:lnTo>
                <a:lnTo>
                  <a:pt x="1077315" y="87464"/>
                </a:lnTo>
                <a:lnTo>
                  <a:pt x="1078153" y="84620"/>
                </a:lnTo>
                <a:lnTo>
                  <a:pt x="1078153" y="79629"/>
                </a:lnTo>
                <a:lnTo>
                  <a:pt x="1077658" y="77939"/>
                </a:lnTo>
                <a:lnTo>
                  <a:pt x="1076642" y="76581"/>
                </a:lnTo>
                <a:lnTo>
                  <a:pt x="1075791" y="75222"/>
                </a:lnTo>
                <a:lnTo>
                  <a:pt x="1074394" y="74549"/>
                </a:lnTo>
                <a:close/>
              </a:path>
              <a:path w="1860550" h="97154">
                <a:moveTo>
                  <a:pt x="1193469" y="73787"/>
                </a:moveTo>
                <a:lnTo>
                  <a:pt x="1191259" y="78994"/>
                </a:lnTo>
                <a:lnTo>
                  <a:pt x="1191132" y="79590"/>
                </a:lnTo>
                <a:lnTo>
                  <a:pt x="1192402" y="80860"/>
                </a:lnTo>
                <a:lnTo>
                  <a:pt x="1194600" y="82296"/>
                </a:lnTo>
                <a:lnTo>
                  <a:pt x="1200708" y="85344"/>
                </a:lnTo>
                <a:lnTo>
                  <a:pt x="1204721" y="86106"/>
                </a:lnTo>
                <a:lnTo>
                  <a:pt x="1212507" y="86106"/>
                </a:lnTo>
                <a:lnTo>
                  <a:pt x="1215478" y="85598"/>
                </a:lnTo>
                <a:lnTo>
                  <a:pt x="1218615" y="84582"/>
                </a:lnTo>
                <a:lnTo>
                  <a:pt x="1221574" y="83743"/>
                </a:lnTo>
                <a:lnTo>
                  <a:pt x="1224152" y="81876"/>
                </a:lnTo>
                <a:lnTo>
                  <a:pt x="1225194" y="80518"/>
                </a:lnTo>
                <a:lnTo>
                  <a:pt x="1205915" y="80518"/>
                </a:lnTo>
                <a:lnTo>
                  <a:pt x="1202613" y="79756"/>
                </a:lnTo>
                <a:lnTo>
                  <a:pt x="1197013" y="76708"/>
                </a:lnTo>
                <a:lnTo>
                  <a:pt x="1194904" y="75222"/>
                </a:lnTo>
                <a:lnTo>
                  <a:pt x="1193469" y="73787"/>
                </a:lnTo>
                <a:close/>
              </a:path>
              <a:path w="1860550" h="97154">
                <a:moveTo>
                  <a:pt x="1214932" y="22606"/>
                </a:moveTo>
                <a:lnTo>
                  <a:pt x="1207566" y="22606"/>
                </a:lnTo>
                <a:lnTo>
                  <a:pt x="1204683" y="23152"/>
                </a:lnTo>
                <a:lnTo>
                  <a:pt x="1201966" y="24257"/>
                </a:lnTo>
                <a:lnTo>
                  <a:pt x="1199184" y="25273"/>
                </a:lnTo>
                <a:lnTo>
                  <a:pt x="1196886" y="26924"/>
                </a:lnTo>
                <a:lnTo>
                  <a:pt x="1193330" y="31496"/>
                </a:lnTo>
                <a:lnTo>
                  <a:pt x="1192441" y="34251"/>
                </a:lnTo>
                <a:lnTo>
                  <a:pt x="1192441" y="41783"/>
                </a:lnTo>
                <a:lnTo>
                  <a:pt x="1213573" y="56349"/>
                </a:lnTo>
                <a:lnTo>
                  <a:pt x="1217599" y="58547"/>
                </a:lnTo>
                <a:lnTo>
                  <a:pt x="1222082" y="63030"/>
                </a:lnTo>
                <a:lnTo>
                  <a:pt x="1223187" y="65912"/>
                </a:lnTo>
                <a:lnTo>
                  <a:pt x="1223187" y="73113"/>
                </a:lnTo>
                <a:lnTo>
                  <a:pt x="1221993" y="75857"/>
                </a:lnTo>
                <a:lnTo>
                  <a:pt x="1219631" y="77724"/>
                </a:lnTo>
                <a:lnTo>
                  <a:pt x="1217421" y="79590"/>
                </a:lnTo>
                <a:lnTo>
                  <a:pt x="1214119" y="80518"/>
                </a:lnTo>
                <a:lnTo>
                  <a:pt x="1225194" y="80518"/>
                </a:lnTo>
                <a:lnTo>
                  <a:pt x="1226362" y="78994"/>
                </a:lnTo>
                <a:lnTo>
                  <a:pt x="1228470" y="76365"/>
                </a:lnTo>
                <a:lnTo>
                  <a:pt x="1229509" y="73113"/>
                </a:lnTo>
                <a:lnTo>
                  <a:pt x="1229537" y="63792"/>
                </a:lnTo>
                <a:lnTo>
                  <a:pt x="1228178" y="59728"/>
                </a:lnTo>
                <a:lnTo>
                  <a:pt x="1207566" y="47625"/>
                </a:lnTo>
                <a:lnTo>
                  <a:pt x="1203705" y="45758"/>
                </a:lnTo>
                <a:lnTo>
                  <a:pt x="1201839" y="44069"/>
                </a:lnTo>
                <a:lnTo>
                  <a:pt x="1199819" y="42379"/>
                </a:lnTo>
                <a:lnTo>
                  <a:pt x="1198791" y="40043"/>
                </a:lnTo>
                <a:lnTo>
                  <a:pt x="1198846" y="34251"/>
                </a:lnTo>
                <a:lnTo>
                  <a:pt x="1199730" y="32219"/>
                </a:lnTo>
                <a:lnTo>
                  <a:pt x="1203540" y="28917"/>
                </a:lnTo>
                <a:lnTo>
                  <a:pt x="1206372" y="28067"/>
                </a:lnTo>
                <a:lnTo>
                  <a:pt x="1227239" y="28067"/>
                </a:lnTo>
                <a:lnTo>
                  <a:pt x="1227112" y="27939"/>
                </a:lnTo>
                <a:lnTo>
                  <a:pt x="1224749" y="26327"/>
                </a:lnTo>
                <a:lnTo>
                  <a:pt x="1218653" y="23368"/>
                </a:lnTo>
                <a:lnTo>
                  <a:pt x="1214932" y="22606"/>
                </a:lnTo>
                <a:close/>
              </a:path>
              <a:path w="1860550" h="97154">
                <a:moveTo>
                  <a:pt x="1227239" y="28067"/>
                </a:moveTo>
                <a:lnTo>
                  <a:pt x="1213230" y="28067"/>
                </a:lnTo>
                <a:lnTo>
                  <a:pt x="1216113" y="28663"/>
                </a:lnTo>
                <a:lnTo>
                  <a:pt x="1220012" y="30441"/>
                </a:lnTo>
                <a:lnTo>
                  <a:pt x="1221282" y="31114"/>
                </a:lnTo>
                <a:lnTo>
                  <a:pt x="1223822" y="32638"/>
                </a:lnTo>
                <a:lnTo>
                  <a:pt x="1225041" y="33566"/>
                </a:lnTo>
                <a:lnTo>
                  <a:pt x="1226223" y="34671"/>
                </a:lnTo>
                <a:lnTo>
                  <a:pt x="1228890" y="29718"/>
                </a:lnTo>
                <a:lnTo>
                  <a:pt x="1227239" y="28067"/>
                </a:lnTo>
                <a:close/>
              </a:path>
              <a:path w="1860550" h="97154">
                <a:moveTo>
                  <a:pt x="1256423" y="29718"/>
                </a:moveTo>
                <a:lnTo>
                  <a:pt x="1250073" y="29718"/>
                </a:lnTo>
                <a:lnTo>
                  <a:pt x="1250073" y="75272"/>
                </a:lnTo>
                <a:lnTo>
                  <a:pt x="1250398" y="77254"/>
                </a:lnTo>
                <a:lnTo>
                  <a:pt x="1250510" y="77724"/>
                </a:lnTo>
                <a:lnTo>
                  <a:pt x="1251433" y="79883"/>
                </a:lnTo>
                <a:lnTo>
                  <a:pt x="1252181" y="81749"/>
                </a:lnTo>
                <a:lnTo>
                  <a:pt x="1253566" y="83438"/>
                </a:lnTo>
                <a:lnTo>
                  <a:pt x="1255382" y="84455"/>
                </a:lnTo>
                <a:lnTo>
                  <a:pt x="1257261" y="85559"/>
                </a:lnTo>
                <a:lnTo>
                  <a:pt x="1259547" y="86106"/>
                </a:lnTo>
                <a:lnTo>
                  <a:pt x="1265224" y="86106"/>
                </a:lnTo>
                <a:lnTo>
                  <a:pt x="1267510" y="85725"/>
                </a:lnTo>
                <a:lnTo>
                  <a:pt x="1269123" y="84962"/>
                </a:lnTo>
                <a:lnTo>
                  <a:pt x="1270647" y="84289"/>
                </a:lnTo>
                <a:lnTo>
                  <a:pt x="1272044" y="83438"/>
                </a:lnTo>
                <a:lnTo>
                  <a:pt x="1273314" y="82423"/>
                </a:lnTo>
                <a:lnTo>
                  <a:pt x="1272284" y="80518"/>
                </a:lnTo>
                <a:lnTo>
                  <a:pt x="1261198" y="80518"/>
                </a:lnTo>
                <a:lnTo>
                  <a:pt x="1259471" y="79883"/>
                </a:lnTo>
                <a:lnTo>
                  <a:pt x="1258201" y="78612"/>
                </a:lnTo>
                <a:lnTo>
                  <a:pt x="1257007" y="77254"/>
                </a:lnTo>
                <a:lnTo>
                  <a:pt x="1256490" y="75272"/>
                </a:lnTo>
                <a:lnTo>
                  <a:pt x="1256423" y="29718"/>
                </a:lnTo>
                <a:close/>
              </a:path>
              <a:path w="1860550" h="97154">
                <a:moveTo>
                  <a:pt x="1270774" y="77724"/>
                </a:moveTo>
                <a:lnTo>
                  <a:pt x="1267802" y="79590"/>
                </a:lnTo>
                <a:lnTo>
                  <a:pt x="1265351" y="80518"/>
                </a:lnTo>
                <a:lnTo>
                  <a:pt x="1272284" y="80518"/>
                </a:lnTo>
                <a:lnTo>
                  <a:pt x="1270774" y="77724"/>
                </a:lnTo>
                <a:close/>
              </a:path>
              <a:path w="1860550" h="97154">
                <a:moveTo>
                  <a:pt x="1271536" y="24130"/>
                </a:moveTo>
                <a:lnTo>
                  <a:pt x="1240167" y="24130"/>
                </a:lnTo>
                <a:lnTo>
                  <a:pt x="1240167" y="29718"/>
                </a:lnTo>
                <a:lnTo>
                  <a:pt x="1271536" y="29718"/>
                </a:lnTo>
                <a:lnTo>
                  <a:pt x="1271536" y="24130"/>
                </a:lnTo>
                <a:close/>
              </a:path>
              <a:path w="1860550" h="97154">
                <a:moveTo>
                  <a:pt x="1256423" y="8000"/>
                </a:moveTo>
                <a:lnTo>
                  <a:pt x="1250073" y="8000"/>
                </a:lnTo>
                <a:lnTo>
                  <a:pt x="1250073" y="24130"/>
                </a:lnTo>
                <a:lnTo>
                  <a:pt x="1256423" y="24130"/>
                </a:lnTo>
                <a:lnTo>
                  <a:pt x="1256423" y="8000"/>
                </a:lnTo>
                <a:close/>
              </a:path>
              <a:path w="1860550" h="97154">
                <a:moveTo>
                  <a:pt x="1321511" y="28194"/>
                </a:moveTo>
                <a:lnTo>
                  <a:pt x="1311122" y="28194"/>
                </a:lnTo>
                <a:lnTo>
                  <a:pt x="1314513" y="29502"/>
                </a:lnTo>
                <a:lnTo>
                  <a:pt x="1318869" y="34505"/>
                </a:lnTo>
                <a:lnTo>
                  <a:pt x="1319885" y="38100"/>
                </a:lnTo>
                <a:lnTo>
                  <a:pt x="1319885" y="45338"/>
                </a:lnTo>
                <a:lnTo>
                  <a:pt x="1315440" y="45427"/>
                </a:lnTo>
                <a:lnTo>
                  <a:pt x="1310436" y="45935"/>
                </a:lnTo>
                <a:lnTo>
                  <a:pt x="1299260" y="47790"/>
                </a:lnTo>
                <a:lnTo>
                  <a:pt x="1294396" y="50037"/>
                </a:lnTo>
                <a:lnTo>
                  <a:pt x="1290294" y="53594"/>
                </a:lnTo>
                <a:lnTo>
                  <a:pt x="1286141" y="57150"/>
                </a:lnTo>
                <a:lnTo>
                  <a:pt x="1284071" y="61899"/>
                </a:lnTo>
                <a:lnTo>
                  <a:pt x="1284146" y="71081"/>
                </a:lnTo>
                <a:lnTo>
                  <a:pt x="1284579" y="73279"/>
                </a:lnTo>
                <a:lnTo>
                  <a:pt x="1285595" y="75564"/>
                </a:lnTo>
                <a:lnTo>
                  <a:pt x="1286433" y="77685"/>
                </a:lnTo>
                <a:lnTo>
                  <a:pt x="1300479" y="86106"/>
                </a:lnTo>
                <a:lnTo>
                  <a:pt x="1307185" y="86106"/>
                </a:lnTo>
                <a:lnTo>
                  <a:pt x="1310525" y="85432"/>
                </a:lnTo>
                <a:lnTo>
                  <a:pt x="1313342" y="84035"/>
                </a:lnTo>
                <a:lnTo>
                  <a:pt x="1316139" y="82804"/>
                </a:lnTo>
                <a:lnTo>
                  <a:pt x="1318437" y="81241"/>
                </a:lnTo>
                <a:lnTo>
                  <a:pt x="1319097" y="80518"/>
                </a:lnTo>
                <a:lnTo>
                  <a:pt x="1302118" y="80518"/>
                </a:lnTo>
                <a:lnTo>
                  <a:pt x="1300238" y="80225"/>
                </a:lnTo>
                <a:lnTo>
                  <a:pt x="1296301" y="78955"/>
                </a:lnTo>
                <a:lnTo>
                  <a:pt x="1294485" y="77597"/>
                </a:lnTo>
                <a:lnTo>
                  <a:pt x="1292847" y="75564"/>
                </a:lnTo>
                <a:lnTo>
                  <a:pt x="1291221" y="73621"/>
                </a:lnTo>
                <a:lnTo>
                  <a:pt x="1290421" y="71081"/>
                </a:lnTo>
                <a:lnTo>
                  <a:pt x="1290421" y="64388"/>
                </a:lnTo>
                <a:lnTo>
                  <a:pt x="1319885" y="50926"/>
                </a:lnTo>
                <a:lnTo>
                  <a:pt x="1325981" y="50926"/>
                </a:lnTo>
                <a:lnTo>
                  <a:pt x="1325981" y="36410"/>
                </a:lnTo>
                <a:lnTo>
                  <a:pt x="1324495" y="31496"/>
                </a:lnTo>
                <a:lnTo>
                  <a:pt x="1321511" y="28194"/>
                </a:lnTo>
                <a:close/>
              </a:path>
              <a:path w="1860550" h="97154">
                <a:moveTo>
                  <a:pt x="1325981" y="79375"/>
                </a:moveTo>
                <a:lnTo>
                  <a:pt x="1320139" y="79375"/>
                </a:lnTo>
                <a:lnTo>
                  <a:pt x="1320520" y="84709"/>
                </a:lnTo>
                <a:lnTo>
                  <a:pt x="1325981" y="84709"/>
                </a:lnTo>
                <a:lnTo>
                  <a:pt x="1325981" y="79375"/>
                </a:lnTo>
                <a:close/>
              </a:path>
              <a:path w="1860550" h="97154">
                <a:moveTo>
                  <a:pt x="1325981" y="50926"/>
                </a:moveTo>
                <a:lnTo>
                  <a:pt x="1319885" y="50926"/>
                </a:lnTo>
                <a:lnTo>
                  <a:pt x="1319767" y="73279"/>
                </a:lnTo>
                <a:lnTo>
                  <a:pt x="1317917" y="75272"/>
                </a:lnTo>
                <a:lnTo>
                  <a:pt x="1315605" y="77012"/>
                </a:lnTo>
                <a:lnTo>
                  <a:pt x="1312964" y="78359"/>
                </a:lnTo>
                <a:lnTo>
                  <a:pt x="1310233" y="79794"/>
                </a:lnTo>
                <a:lnTo>
                  <a:pt x="1307249" y="80518"/>
                </a:lnTo>
                <a:lnTo>
                  <a:pt x="1319097" y="80518"/>
                </a:lnTo>
                <a:lnTo>
                  <a:pt x="1320139" y="79375"/>
                </a:lnTo>
                <a:lnTo>
                  <a:pt x="1325981" y="79375"/>
                </a:lnTo>
                <a:lnTo>
                  <a:pt x="1325981" y="50926"/>
                </a:lnTo>
                <a:close/>
              </a:path>
              <a:path w="1860550" h="97154">
                <a:moveTo>
                  <a:pt x="1313408" y="22606"/>
                </a:moveTo>
                <a:lnTo>
                  <a:pt x="1304721" y="22606"/>
                </a:lnTo>
                <a:lnTo>
                  <a:pt x="1302689" y="22860"/>
                </a:lnTo>
                <a:lnTo>
                  <a:pt x="1300746" y="23368"/>
                </a:lnTo>
                <a:lnTo>
                  <a:pt x="1298867" y="23710"/>
                </a:lnTo>
                <a:lnTo>
                  <a:pt x="1297038" y="24295"/>
                </a:lnTo>
                <a:lnTo>
                  <a:pt x="1295260" y="25146"/>
                </a:lnTo>
                <a:lnTo>
                  <a:pt x="1293660" y="25819"/>
                </a:lnTo>
                <a:lnTo>
                  <a:pt x="1288008" y="29337"/>
                </a:lnTo>
                <a:lnTo>
                  <a:pt x="1290294" y="34417"/>
                </a:lnTo>
                <a:lnTo>
                  <a:pt x="1292085" y="33058"/>
                </a:lnTo>
                <a:lnTo>
                  <a:pt x="1294485" y="31673"/>
                </a:lnTo>
                <a:lnTo>
                  <a:pt x="1297470" y="30225"/>
                </a:lnTo>
                <a:lnTo>
                  <a:pt x="1300111" y="28867"/>
                </a:lnTo>
                <a:lnTo>
                  <a:pt x="1303185" y="28194"/>
                </a:lnTo>
                <a:lnTo>
                  <a:pt x="1321511" y="28194"/>
                </a:lnTo>
                <a:lnTo>
                  <a:pt x="1318298" y="24472"/>
                </a:lnTo>
                <a:lnTo>
                  <a:pt x="1313408" y="22606"/>
                </a:lnTo>
                <a:close/>
              </a:path>
              <a:path w="1860550" h="97154">
                <a:moveTo>
                  <a:pt x="1373784" y="22606"/>
                </a:moveTo>
                <a:lnTo>
                  <a:pt x="1365986" y="22606"/>
                </a:lnTo>
                <a:lnTo>
                  <a:pt x="1362303" y="23406"/>
                </a:lnTo>
                <a:lnTo>
                  <a:pt x="1359090" y="25019"/>
                </a:lnTo>
                <a:lnTo>
                  <a:pt x="1355788" y="26631"/>
                </a:lnTo>
                <a:lnTo>
                  <a:pt x="1353032" y="28829"/>
                </a:lnTo>
                <a:lnTo>
                  <a:pt x="1350731" y="31750"/>
                </a:lnTo>
                <a:lnTo>
                  <a:pt x="1348549" y="34417"/>
                </a:lnTo>
                <a:lnTo>
                  <a:pt x="1346771" y="37757"/>
                </a:lnTo>
                <a:lnTo>
                  <a:pt x="1345501" y="41656"/>
                </a:lnTo>
                <a:lnTo>
                  <a:pt x="1344231" y="45466"/>
                </a:lnTo>
                <a:lnTo>
                  <a:pt x="1343596" y="49657"/>
                </a:lnTo>
                <a:lnTo>
                  <a:pt x="1343596" y="58966"/>
                </a:lnTo>
                <a:lnTo>
                  <a:pt x="1344358" y="63842"/>
                </a:lnTo>
                <a:lnTo>
                  <a:pt x="1345882" y="68834"/>
                </a:lnTo>
                <a:lnTo>
                  <a:pt x="1347228" y="73660"/>
                </a:lnTo>
                <a:lnTo>
                  <a:pt x="1349946" y="77762"/>
                </a:lnTo>
                <a:lnTo>
                  <a:pt x="1357985" y="84455"/>
                </a:lnTo>
                <a:lnTo>
                  <a:pt x="1362862" y="86106"/>
                </a:lnTo>
                <a:lnTo>
                  <a:pt x="1372260" y="86106"/>
                </a:lnTo>
                <a:lnTo>
                  <a:pt x="1375384" y="85471"/>
                </a:lnTo>
                <a:lnTo>
                  <a:pt x="1380464" y="83019"/>
                </a:lnTo>
                <a:lnTo>
                  <a:pt x="1382712" y="81407"/>
                </a:lnTo>
                <a:lnTo>
                  <a:pt x="1383601" y="80518"/>
                </a:lnTo>
                <a:lnTo>
                  <a:pt x="1366304" y="80518"/>
                </a:lnTo>
                <a:lnTo>
                  <a:pt x="1363535" y="79883"/>
                </a:lnTo>
                <a:lnTo>
                  <a:pt x="1361084" y="78612"/>
                </a:lnTo>
                <a:lnTo>
                  <a:pt x="1358734" y="77508"/>
                </a:lnTo>
                <a:lnTo>
                  <a:pt x="1356702" y="75780"/>
                </a:lnTo>
                <a:lnTo>
                  <a:pt x="1349946" y="50673"/>
                </a:lnTo>
                <a:lnTo>
                  <a:pt x="1350581" y="46736"/>
                </a:lnTo>
                <a:lnTo>
                  <a:pt x="1353096" y="38696"/>
                </a:lnTo>
                <a:lnTo>
                  <a:pt x="1355432" y="35267"/>
                </a:lnTo>
                <a:lnTo>
                  <a:pt x="1362100" y="29591"/>
                </a:lnTo>
                <a:lnTo>
                  <a:pt x="1366139" y="28194"/>
                </a:lnTo>
                <a:lnTo>
                  <a:pt x="1391094" y="28194"/>
                </a:lnTo>
                <a:lnTo>
                  <a:pt x="1391094" y="26543"/>
                </a:lnTo>
                <a:lnTo>
                  <a:pt x="1384744" y="26543"/>
                </a:lnTo>
                <a:lnTo>
                  <a:pt x="1383385" y="25615"/>
                </a:lnTo>
                <a:lnTo>
                  <a:pt x="1381480" y="24726"/>
                </a:lnTo>
                <a:lnTo>
                  <a:pt x="1379029" y="23875"/>
                </a:lnTo>
                <a:lnTo>
                  <a:pt x="1376743" y="23037"/>
                </a:lnTo>
                <a:lnTo>
                  <a:pt x="1373784" y="22606"/>
                </a:lnTo>
                <a:close/>
              </a:path>
              <a:path w="1860550" h="97154">
                <a:moveTo>
                  <a:pt x="1391094" y="79375"/>
                </a:moveTo>
                <a:lnTo>
                  <a:pt x="1384744" y="79375"/>
                </a:lnTo>
                <a:lnTo>
                  <a:pt x="1385379" y="84709"/>
                </a:lnTo>
                <a:lnTo>
                  <a:pt x="1391094" y="84709"/>
                </a:lnTo>
                <a:lnTo>
                  <a:pt x="1391094" y="79375"/>
                </a:lnTo>
                <a:close/>
              </a:path>
              <a:path w="1860550" h="97154">
                <a:moveTo>
                  <a:pt x="1391094" y="28194"/>
                </a:moveTo>
                <a:lnTo>
                  <a:pt x="1373822" y="28194"/>
                </a:lnTo>
                <a:lnTo>
                  <a:pt x="1376514" y="28701"/>
                </a:lnTo>
                <a:lnTo>
                  <a:pt x="1381340" y="30645"/>
                </a:lnTo>
                <a:lnTo>
                  <a:pt x="1383220" y="31750"/>
                </a:lnTo>
                <a:lnTo>
                  <a:pt x="1384744" y="33020"/>
                </a:lnTo>
                <a:lnTo>
                  <a:pt x="1384744" y="72644"/>
                </a:lnTo>
                <a:lnTo>
                  <a:pt x="1382877" y="74930"/>
                </a:lnTo>
                <a:lnTo>
                  <a:pt x="1380705" y="76796"/>
                </a:lnTo>
                <a:lnTo>
                  <a:pt x="1378165" y="78232"/>
                </a:lnTo>
                <a:lnTo>
                  <a:pt x="1375549" y="79756"/>
                </a:lnTo>
                <a:lnTo>
                  <a:pt x="1372641" y="80518"/>
                </a:lnTo>
                <a:lnTo>
                  <a:pt x="1383601" y="80518"/>
                </a:lnTo>
                <a:lnTo>
                  <a:pt x="1384744" y="79375"/>
                </a:lnTo>
                <a:lnTo>
                  <a:pt x="1391094" y="79375"/>
                </a:lnTo>
                <a:lnTo>
                  <a:pt x="1391094" y="28194"/>
                </a:lnTo>
                <a:close/>
              </a:path>
              <a:path w="1860550" h="97154">
                <a:moveTo>
                  <a:pt x="1391094" y="0"/>
                </a:moveTo>
                <a:lnTo>
                  <a:pt x="1384744" y="0"/>
                </a:lnTo>
                <a:lnTo>
                  <a:pt x="1384744" y="26543"/>
                </a:lnTo>
                <a:lnTo>
                  <a:pt x="1391094" y="26543"/>
                </a:lnTo>
                <a:lnTo>
                  <a:pt x="1391094" y="0"/>
                </a:lnTo>
                <a:close/>
              </a:path>
              <a:path w="1860550" h="97154">
                <a:moveTo>
                  <a:pt x="1418742" y="24130"/>
                </a:moveTo>
                <a:lnTo>
                  <a:pt x="1412392" y="24130"/>
                </a:lnTo>
                <a:lnTo>
                  <a:pt x="1412392" y="84709"/>
                </a:lnTo>
                <a:lnTo>
                  <a:pt x="1418742" y="84709"/>
                </a:lnTo>
                <a:lnTo>
                  <a:pt x="1418742" y="24130"/>
                </a:lnTo>
                <a:close/>
              </a:path>
              <a:path w="1860550" h="97154">
                <a:moveTo>
                  <a:pt x="1416710" y="1270"/>
                </a:moveTo>
                <a:lnTo>
                  <a:pt x="1414170" y="1270"/>
                </a:lnTo>
                <a:lnTo>
                  <a:pt x="1413065" y="1739"/>
                </a:lnTo>
                <a:lnTo>
                  <a:pt x="1411287" y="3517"/>
                </a:lnTo>
                <a:lnTo>
                  <a:pt x="1410868" y="4699"/>
                </a:lnTo>
                <a:lnTo>
                  <a:pt x="1410901" y="7924"/>
                </a:lnTo>
                <a:lnTo>
                  <a:pt x="1411338" y="9105"/>
                </a:lnTo>
                <a:lnTo>
                  <a:pt x="1413116" y="10883"/>
                </a:lnTo>
                <a:lnTo>
                  <a:pt x="1414170" y="11302"/>
                </a:lnTo>
                <a:lnTo>
                  <a:pt x="1416799" y="11302"/>
                </a:lnTo>
                <a:lnTo>
                  <a:pt x="1417891" y="10883"/>
                </a:lnTo>
                <a:lnTo>
                  <a:pt x="1419593" y="9182"/>
                </a:lnTo>
                <a:lnTo>
                  <a:pt x="1420012" y="7924"/>
                </a:lnTo>
                <a:lnTo>
                  <a:pt x="1420012" y="4699"/>
                </a:lnTo>
                <a:lnTo>
                  <a:pt x="1419542" y="3467"/>
                </a:lnTo>
                <a:lnTo>
                  <a:pt x="1417764" y="1689"/>
                </a:lnTo>
                <a:lnTo>
                  <a:pt x="1416710" y="1270"/>
                </a:lnTo>
                <a:close/>
              </a:path>
              <a:path w="1860550" h="97154">
                <a:moveTo>
                  <a:pt x="1445247" y="24130"/>
                </a:moveTo>
                <a:lnTo>
                  <a:pt x="1438897" y="24130"/>
                </a:lnTo>
                <a:lnTo>
                  <a:pt x="1438897" y="66801"/>
                </a:lnTo>
                <a:lnTo>
                  <a:pt x="1439329" y="70396"/>
                </a:lnTo>
                <a:lnTo>
                  <a:pt x="1442872" y="81826"/>
                </a:lnTo>
                <a:lnTo>
                  <a:pt x="1449565" y="86233"/>
                </a:lnTo>
                <a:lnTo>
                  <a:pt x="1464475" y="86233"/>
                </a:lnTo>
                <a:lnTo>
                  <a:pt x="1468107" y="85509"/>
                </a:lnTo>
                <a:lnTo>
                  <a:pt x="1474038" y="82715"/>
                </a:lnTo>
                <a:lnTo>
                  <a:pt x="1476616" y="81025"/>
                </a:lnTo>
                <a:lnTo>
                  <a:pt x="1477330" y="80391"/>
                </a:lnTo>
                <a:lnTo>
                  <a:pt x="1457477" y="80391"/>
                </a:lnTo>
                <a:lnTo>
                  <a:pt x="1454391" y="79679"/>
                </a:lnTo>
                <a:lnTo>
                  <a:pt x="1449501" y="76796"/>
                </a:lnTo>
                <a:lnTo>
                  <a:pt x="1447698" y="74485"/>
                </a:lnTo>
                <a:lnTo>
                  <a:pt x="1446517" y="71272"/>
                </a:lnTo>
                <a:lnTo>
                  <a:pt x="1445666" y="69240"/>
                </a:lnTo>
                <a:lnTo>
                  <a:pt x="1445337" y="66801"/>
                </a:lnTo>
                <a:lnTo>
                  <a:pt x="1445247" y="24130"/>
                </a:lnTo>
                <a:close/>
              </a:path>
              <a:path w="1860550" h="97154">
                <a:moveTo>
                  <a:pt x="1485125" y="78994"/>
                </a:moveTo>
                <a:lnTo>
                  <a:pt x="1478902" y="78994"/>
                </a:lnTo>
                <a:lnTo>
                  <a:pt x="1479410" y="84709"/>
                </a:lnTo>
                <a:lnTo>
                  <a:pt x="1485125" y="84709"/>
                </a:lnTo>
                <a:lnTo>
                  <a:pt x="1485125" y="78994"/>
                </a:lnTo>
                <a:close/>
              </a:path>
              <a:path w="1860550" h="97154">
                <a:moveTo>
                  <a:pt x="1485125" y="24130"/>
                </a:moveTo>
                <a:lnTo>
                  <a:pt x="1478902" y="24130"/>
                </a:lnTo>
                <a:lnTo>
                  <a:pt x="1478902" y="72542"/>
                </a:lnTo>
                <a:lnTo>
                  <a:pt x="1476362" y="74828"/>
                </a:lnTo>
                <a:lnTo>
                  <a:pt x="1473720" y="76669"/>
                </a:lnTo>
                <a:lnTo>
                  <a:pt x="1470926" y="78105"/>
                </a:lnTo>
                <a:lnTo>
                  <a:pt x="1468069" y="79629"/>
                </a:lnTo>
                <a:lnTo>
                  <a:pt x="1464830" y="80391"/>
                </a:lnTo>
                <a:lnTo>
                  <a:pt x="1477330" y="80391"/>
                </a:lnTo>
                <a:lnTo>
                  <a:pt x="1478902" y="78994"/>
                </a:lnTo>
                <a:lnTo>
                  <a:pt x="1485125" y="78994"/>
                </a:lnTo>
                <a:lnTo>
                  <a:pt x="1485125" y="24130"/>
                </a:lnTo>
                <a:close/>
              </a:path>
              <a:path w="1860550" h="97154">
                <a:moveTo>
                  <a:pt x="1512138" y="24130"/>
                </a:moveTo>
                <a:lnTo>
                  <a:pt x="1506423" y="24130"/>
                </a:lnTo>
                <a:lnTo>
                  <a:pt x="1506423" y="84709"/>
                </a:lnTo>
                <a:lnTo>
                  <a:pt x="1512646" y="84709"/>
                </a:lnTo>
                <a:lnTo>
                  <a:pt x="1512646" y="36322"/>
                </a:lnTo>
                <a:lnTo>
                  <a:pt x="1513827" y="35217"/>
                </a:lnTo>
                <a:lnTo>
                  <a:pt x="1522246" y="29845"/>
                </a:lnTo>
                <a:lnTo>
                  <a:pt x="1512519" y="29845"/>
                </a:lnTo>
                <a:lnTo>
                  <a:pt x="1512138" y="24130"/>
                </a:lnTo>
                <a:close/>
              </a:path>
              <a:path w="1860550" h="97154">
                <a:moveTo>
                  <a:pt x="1544956" y="28448"/>
                </a:moveTo>
                <a:lnTo>
                  <a:pt x="1532166" y="28448"/>
                </a:lnTo>
                <a:lnTo>
                  <a:pt x="1534528" y="29006"/>
                </a:lnTo>
                <a:lnTo>
                  <a:pt x="1536649" y="30099"/>
                </a:lnTo>
                <a:lnTo>
                  <a:pt x="1543634" y="84709"/>
                </a:lnTo>
                <a:lnTo>
                  <a:pt x="1549984" y="84709"/>
                </a:lnTo>
                <a:lnTo>
                  <a:pt x="1549984" y="43345"/>
                </a:lnTo>
                <a:lnTo>
                  <a:pt x="1549819" y="41313"/>
                </a:lnTo>
                <a:lnTo>
                  <a:pt x="1549476" y="39624"/>
                </a:lnTo>
                <a:lnTo>
                  <a:pt x="1549317" y="38735"/>
                </a:lnTo>
                <a:lnTo>
                  <a:pt x="1549120" y="37871"/>
                </a:lnTo>
                <a:lnTo>
                  <a:pt x="1548460" y="35725"/>
                </a:lnTo>
                <a:lnTo>
                  <a:pt x="1548206" y="35051"/>
                </a:lnTo>
                <a:lnTo>
                  <a:pt x="1550073" y="33439"/>
                </a:lnTo>
                <a:lnTo>
                  <a:pt x="1552448" y="31915"/>
                </a:lnTo>
                <a:lnTo>
                  <a:pt x="1555318" y="30480"/>
                </a:lnTo>
                <a:lnTo>
                  <a:pt x="1556546" y="29845"/>
                </a:lnTo>
                <a:lnTo>
                  <a:pt x="1545856" y="29845"/>
                </a:lnTo>
                <a:lnTo>
                  <a:pt x="1544956" y="28448"/>
                </a:lnTo>
                <a:close/>
              </a:path>
              <a:path w="1860550" h="97154">
                <a:moveTo>
                  <a:pt x="1580634" y="28448"/>
                </a:moveTo>
                <a:lnTo>
                  <a:pt x="1569377" y="28448"/>
                </a:lnTo>
                <a:lnTo>
                  <a:pt x="1573060" y="29933"/>
                </a:lnTo>
                <a:lnTo>
                  <a:pt x="1575798" y="32931"/>
                </a:lnTo>
                <a:lnTo>
                  <a:pt x="1578305" y="35775"/>
                </a:lnTo>
                <a:lnTo>
                  <a:pt x="1579575" y="40093"/>
                </a:lnTo>
                <a:lnTo>
                  <a:pt x="1579575" y="84709"/>
                </a:lnTo>
                <a:lnTo>
                  <a:pt x="1585925" y="84709"/>
                </a:lnTo>
                <a:lnTo>
                  <a:pt x="1585914" y="38696"/>
                </a:lnTo>
                <a:lnTo>
                  <a:pt x="1584236" y="32854"/>
                </a:lnTo>
                <a:lnTo>
                  <a:pt x="1580634" y="28448"/>
                </a:lnTo>
                <a:close/>
              </a:path>
              <a:path w="1860550" h="97154">
                <a:moveTo>
                  <a:pt x="1537665" y="22606"/>
                </a:moveTo>
                <a:lnTo>
                  <a:pt x="1526514" y="22606"/>
                </a:lnTo>
                <a:lnTo>
                  <a:pt x="1522958" y="23406"/>
                </a:lnTo>
                <a:lnTo>
                  <a:pt x="1512519" y="29845"/>
                </a:lnTo>
                <a:lnTo>
                  <a:pt x="1522246" y="29845"/>
                </a:lnTo>
                <a:lnTo>
                  <a:pt x="1523479" y="29210"/>
                </a:lnTo>
                <a:lnTo>
                  <a:pt x="1526489" y="28448"/>
                </a:lnTo>
                <a:lnTo>
                  <a:pt x="1544956" y="28448"/>
                </a:lnTo>
                <a:lnTo>
                  <a:pt x="1542745" y="25019"/>
                </a:lnTo>
                <a:lnTo>
                  <a:pt x="1537665" y="22606"/>
                </a:lnTo>
                <a:close/>
              </a:path>
              <a:path w="1860550" h="97154">
                <a:moveTo>
                  <a:pt x="1572272" y="22606"/>
                </a:moveTo>
                <a:lnTo>
                  <a:pt x="1561033" y="22606"/>
                </a:lnTo>
                <a:lnTo>
                  <a:pt x="1557261" y="23329"/>
                </a:lnTo>
                <a:lnTo>
                  <a:pt x="1550860" y="26123"/>
                </a:lnTo>
                <a:lnTo>
                  <a:pt x="1548142" y="27812"/>
                </a:lnTo>
                <a:lnTo>
                  <a:pt x="1545856" y="29845"/>
                </a:lnTo>
                <a:lnTo>
                  <a:pt x="1556546" y="29845"/>
                </a:lnTo>
                <a:lnTo>
                  <a:pt x="1557947" y="29121"/>
                </a:lnTo>
                <a:lnTo>
                  <a:pt x="1561071" y="28448"/>
                </a:lnTo>
                <a:lnTo>
                  <a:pt x="1580634" y="28448"/>
                </a:lnTo>
                <a:lnTo>
                  <a:pt x="1577479" y="24637"/>
                </a:lnTo>
                <a:lnTo>
                  <a:pt x="1572272" y="22606"/>
                </a:lnTo>
                <a:close/>
              </a:path>
              <a:path w="1860550" h="97154">
                <a:moveTo>
                  <a:pt x="1605191" y="73787"/>
                </a:moveTo>
                <a:lnTo>
                  <a:pt x="1602992" y="78994"/>
                </a:lnTo>
                <a:lnTo>
                  <a:pt x="1602867" y="79590"/>
                </a:lnTo>
                <a:lnTo>
                  <a:pt x="1604136" y="80860"/>
                </a:lnTo>
                <a:lnTo>
                  <a:pt x="1606334" y="82296"/>
                </a:lnTo>
                <a:lnTo>
                  <a:pt x="1612430" y="85344"/>
                </a:lnTo>
                <a:lnTo>
                  <a:pt x="1616455" y="86106"/>
                </a:lnTo>
                <a:lnTo>
                  <a:pt x="1624241" y="86106"/>
                </a:lnTo>
                <a:lnTo>
                  <a:pt x="1627212" y="85598"/>
                </a:lnTo>
                <a:lnTo>
                  <a:pt x="1630337" y="84582"/>
                </a:lnTo>
                <a:lnTo>
                  <a:pt x="1633296" y="83743"/>
                </a:lnTo>
                <a:lnTo>
                  <a:pt x="1635886" y="81876"/>
                </a:lnTo>
                <a:lnTo>
                  <a:pt x="1636922" y="80518"/>
                </a:lnTo>
                <a:lnTo>
                  <a:pt x="1617637" y="80518"/>
                </a:lnTo>
                <a:lnTo>
                  <a:pt x="1614335" y="79756"/>
                </a:lnTo>
                <a:lnTo>
                  <a:pt x="1608747" y="76708"/>
                </a:lnTo>
                <a:lnTo>
                  <a:pt x="1606626" y="75222"/>
                </a:lnTo>
                <a:lnTo>
                  <a:pt x="1605191" y="73787"/>
                </a:lnTo>
                <a:close/>
              </a:path>
              <a:path w="1860550" h="97154">
                <a:moveTo>
                  <a:pt x="1626654" y="22606"/>
                </a:moveTo>
                <a:lnTo>
                  <a:pt x="1619288" y="22606"/>
                </a:lnTo>
                <a:lnTo>
                  <a:pt x="1616405" y="23152"/>
                </a:lnTo>
                <a:lnTo>
                  <a:pt x="1613700" y="24257"/>
                </a:lnTo>
                <a:lnTo>
                  <a:pt x="1610906" y="25273"/>
                </a:lnTo>
                <a:lnTo>
                  <a:pt x="1608620" y="26924"/>
                </a:lnTo>
                <a:lnTo>
                  <a:pt x="1605064" y="31496"/>
                </a:lnTo>
                <a:lnTo>
                  <a:pt x="1604175" y="34251"/>
                </a:lnTo>
                <a:lnTo>
                  <a:pt x="1604175" y="41783"/>
                </a:lnTo>
                <a:lnTo>
                  <a:pt x="1625295" y="56349"/>
                </a:lnTo>
                <a:lnTo>
                  <a:pt x="1629321" y="58547"/>
                </a:lnTo>
                <a:lnTo>
                  <a:pt x="1633804" y="63030"/>
                </a:lnTo>
                <a:lnTo>
                  <a:pt x="1634909" y="65912"/>
                </a:lnTo>
                <a:lnTo>
                  <a:pt x="1634909" y="73113"/>
                </a:lnTo>
                <a:lnTo>
                  <a:pt x="1633727" y="75857"/>
                </a:lnTo>
                <a:lnTo>
                  <a:pt x="1631353" y="77724"/>
                </a:lnTo>
                <a:lnTo>
                  <a:pt x="1629155" y="79590"/>
                </a:lnTo>
                <a:lnTo>
                  <a:pt x="1625853" y="80518"/>
                </a:lnTo>
                <a:lnTo>
                  <a:pt x="1636922" y="80518"/>
                </a:lnTo>
                <a:lnTo>
                  <a:pt x="1638084" y="78994"/>
                </a:lnTo>
                <a:lnTo>
                  <a:pt x="1640204" y="76365"/>
                </a:lnTo>
                <a:lnTo>
                  <a:pt x="1641231" y="73113"/>
                </a:lnTo>
                <a:lnTo>
                  <a:pt x="1641259" y="63792"/>
                </a:lnTo>
                <a:lnTo>
                  <a:pt x="1639900" y="59728"/>
                </a:lnTo>
                <a:lnTo>
                  <a:pt x="1619288" y="47625"/>
                </a:lnTo>
                <a:lnTo>
                  <a:pt x="1615439" y="45758"/>
                </a:lnTo>
                <a:lnTo>
                  <a:pt x="1613573" y="44069"/>
                </a:lnTo>
                <a:lnTo>
                  <a:pt x="1611541" y="42379"/>
                </a:lnTo>
                <a:lnTo>
                  <a:pt x="1610525" y="40043"/>
                </a:lnTo>
                <a:lnTo>
                  <a:pt x="1610579" y="34251"/>
                </a:lnTo>
                <a:lnTo>
                  <a:pt x="1611452" y="32219"/>
                </a:lnTo>
                <a:lnTo>
                  <a:pt x="1615262" y="28917"/>
                </a:lnTo>
                <a:lnTo>
                  <a:pt x="1618106" y="28067"/>
                </a:lnTo>
                <a:lnTo>
                  <a:pt x="1638973" y="28067"/>
                </a:lnTo>
                <a:lnTo>
                  <a:pt x="1638846" y="27939"/>
                </a:lnTo>
                <a:lnTo>
                  <a:pt x="1636471" y="26327"/>
                </a:lnTo>
                <a:lnTo>
                  <a:pt x="1630375" y="23368"/>
                </a:lnTo>
                <a:lnTo>
                  <a:pt x="1626654" y="22606"/>
                </a:lnTo>
                <a:close/>
              </a:path>
              <a:path w="1860550" h="97154">
                <a:moveTo>
                  <a:pt x="1638973" y="28067"/>
                </a:moveTo>
                <a:lnTo>
                  <a:pt x="1624964" y="28067"/>
                </a:lnTo>
                <a:lnTo>
                  <a:pt x="1627835" y="28663"/>
                </a:lnTo>
                <a:lnTo>
                  <a:pt x="1630464" y="29845"/>
                </a:lnTo>
                <a:lnTo>
                  <a:pt x="1637957" y="34671"/>
                </a:lnTo>
                <a:lnTo>
                  <a:pt x="1640624" y="29718"/>
                </a:lnTo>
                <a:lnTo>
                  <a:pt x="1638973" y="28067"/>
                </a:lnTo>
                <a:close/>
              </a:path>
              <a:path w="1860550" h="97154">
                <a:moveTo>
                  <a:pt x="1661083" y="74549"/>
                </a:moveTo>
                <a:lnTo>
                  <a:pt x="1657527" y="74549"/>
                </a:lnTo>
                <a:lnTo>
                  <a:pt x="1656257" y="75057"/>
                </a:lnTo>
                <a:lnTo>
                  <a:pt x="1655317" y="76073"/>
                </a:lnTo>
                <a:lnTo>
                  <a:pt x="1654390" y="77177"/>
                </a:lnTo>
                <a:lnTo>
                  <a:pt x="1653921" y="78486"/>
                </a:lnTo>
                <a:lnTo>
                  <a:pt x="1653921" y="81699"/>
                </a:lnTo>
                <a:lnTo>
                  <a:pt x="1654479" y="83096"/>
                </a:lnTo>
                <a:lnTo>
                  <a:pt x="1655572" y="84200"/>
                </a:lnTo>
                <a:lnTo>
                  <a:pt x="1656587" y="85305"/>
                </a:lnTo>
                <a:lnTo>
                  <a:pt x="1657857" y="85851"/>
                </a:lnTo>
                <a:lnTo>
                  <a:pt x="1659381" y="85851"/>
                </a:lnTo>
                <a:lnTo>
                  <a:pt x="1659216" y="87287"/>
                </a:lnTo>
                <a:lnTo>
                  <a:pt x="1658581" y="88773"/>
                </a:lnTo>
                <a:lnTo>
                  <a:pt x="1657477" y="90297"/>
                </a:lnTo>
                <a:lnTo>
                  <a:pt x="1656460" y="91821"/>
                </a:lnTo>
                <a:lnTo>
                  <a:pt x="1655406" y="93129"/>
                </a:lnTo>
                <a:lnTo>
                  <a:pt x="1654302" y="94234"/>
                </a:lnTo>
                <a:lnTo>
                  <a:pt x="1656460" y="97027"/>
                </a:lnTo>
                <a:lnTo>
                  <a:pt x="1658747" y="95084"/>
                </a:lnTo>
                <a:lnTo>
                  <a:pt x="1660702" y="92798"/>
                </a:lnTo>
                <a:lnTo>
                  <a:pt x="1662302" y="90170"/>
                </a:lnTo>
                <a:lnTo>
                  <a:pt x="1664004" y="87464"/>
                </a:lnTo>
                <a:lnTo>
                  <a:pt x="1664842" y="84620"/>
                </a:lnTo>
                <a:lnTo>
                  <a:pt x="1664842" y="79629"/>
                </a:lnTo>
                <a:lnTo>
                  <a:pt x="1664334" y="77939"/>
                </a:lnTo>
                <a:lnTo>
                  <a:pt x="1663319" y="76581"/>
                </a:lnTo>
                <a:lnTo>
                  <a:pt x="1662480" y="75222"/>
                </a:lnTo>
                <a:lnTo>
                  <a:pt x="1661083" y="74549"/>
                </a:lnTo>
                <a:close/>
              </a:path>
              <a:path w="1860550" h="97154">
                <a:moveTo>
                  <a:pt x="1780146" y="73787"/>
                </a:moveTo>
                <a:lnTo>
                  <a:pt x="1777947" y="78994"/>
                </a:lnTo>
                <a:lnTo>
                  <a:pt x="1777822" y="79590"/>
                </a:lnTo>
                <a:lnTo>
                  <a:pt x="1779092" y="80860"/>
                </a:lnTo>
                <a:lnTo>
                  <a:pt x="1781289" y="82296"/>
                </a:lnTo>
                <a:lnTo>
                  <a:pt x="1787385" y="85344"/>
                </a:lnTo>
                <a:lnTo>
                  <a:pt x="1791411" y="86106"/>
                </a:lnTo>
                <a:lnTo>
                  <a:pt x="1799196" y="86106"/>
                </a:lnTo>
                <a:lnTo>
                  <a:pt x="1802168" y="85598"/>
                </a:lnTo>
                <a:lnTo>
                  <a:pt x="1805292" y="84582"/>
                </a:lnTo>
                <a:lnTo>
                  <a:pt x="1808264" y="83743"/>
                </a:lnTo>
                <a:lnTo>
                  <a:pt x="1810842" y="81876"/>
                </a:lnTo>
                <a:lnTo>
                  <a:pt x="1811877" y="80518"/>
                </a:lnTo>
                <a:lnTo>
                  <a:pt x="1792592" y="80518"/>
                </a:lnTo>
                <a:lnTo>
                  <a:pt x="1789290" y="79756"/>
                </a:lnTo>
                <a:lnTo>
                  <a:pt x="1783702" y="76708"/>
                </a:lnTo>
                <a:lnTo>
                  <a:pt x="1781581" y="75222"/>
                </a:lnTo>
                <a:lnTo>
                  <a:pt x="1780146" y="73787"/>
                </a:lnTo>
                <a:close/>
              </a:path>
              <a:path w="1860550" h="97154">
                <a:moveTo>
                  <a:pt x="1801609" y="22606"/>
                </a:moveTo>
                <a:lnTo>
                  <a:pt x="1794243" y="22606"/>
                </a:lnTo>
                <a:lnTo>
                  <a:pt x="1791373" y="23152"/>
                </a:lnTo>
                <a:lnTo>
                  <a:pt x="1788655" y="24257"/>
                </a:lnTo>
                <a:lnTo>
                  <a:pt x="1785861" y="25273"/>
                </a:lnTo>
                <a:lnTo>
                  <a:pt x="1783575" y="26924"/>
                </a:lnTo>
                <a:lnTo>
                  <a:pt x="1780019" y="31496"/>
                </a:lnTo>
                <a:lnTo>
                  <a:pt x="1779130" y="34251"/>
                </a:lnTo>
                <a:lnTo>
                  <a:pt x="1779130" y="41783"/>
                </a:lnTo>
                <a:lnTo>
                  <a:pt x="1800250" y="56349"/>
                </a:lnTo>
                <a:lnTo>
                  <a:pt x="1804276" y="58547"/>
                </a:lnTo>
                <a:lnTo>
                  <a:pt x="1808759" y="63030"/>
                </a:lnTo>
                <a:lnTo>
                  <a:pt x="1809864" y="65912"/>
                </a:lnTo>
                <a:lnTo>
                  <a:pt x="1809864" y="73113"/>
                </a:lnTo>
                <a:lnTo>
                  <a:pt x="1808683" y="75857"/>
                </a:lnTo>
                <a:lnTo>
                  <a:pt x="1806308" y="77724"/>
                </a:lnTo>
                <a:lnTo>
                  <a:pt x="1804111" y="79590"/>
                </a:lnTo>
                <a:lnTo>
                  <a:pt x="1800809" y="80518"/>
                </a:lnTo>
                <a:lnTo>
                  <a:pt x="1811877" y="80518"/>
                </a:lnTo>
                <a:lnTo>
                  <a:pt x="1813039" y="78994"/>
                </a:lnTo>
                <a:lnTo>
                  <a:pt x="1815160" y="76365"/>
                </a:lnTo>
                <a:lnTo>
                  <a:pt x="1816186" y="73113"/>
                </a:lnTo>
                <a:lnTo>
                  <a:pt x="1816214" y="63792"/>
                </a:lnTo>
                <a:lnTo>
                  <a:pt x="1814855" y="59728"/>
                </a:lnTo>
                <a:lnTo>
                  <a:pt x="1794243" y="47625"/>
                </a:lnTo>
                <a:lnTo>
                  <a:pt x="1790395" y="45758"/>
                </a:lnTo>
                <a:lnTo>
                  <a:pt x="1788528" y="44069"/>
                </a:lnTo>
                <a:lnTo>
                  <a:pt x="1786496" y="42379"/>
                </a:lnTo>
                <a:lnTo>
                  <a:pt x="1785480" y="40043"/>
                </a:lnTo>
                <a:lnTo>
                  <a:pt x="1785535" y="34251"/>
                </a:lnTo>
                <a:lnTo>
                  <a:pt x="1786420" y="32219"/>
                </a:lnTo>
                <a:lnTo>
                  <a:pt x="1790217" y="28917"/>
                </a:lnTo>
                <a:lnTo>
                  <a:pt x="1793062" y="28067"/>
                </a:lnTo>
                <a:lnTo>
                  <a:pt x="1813928" y="28067"/>
                </a:lnTo>
                <a:lnTo>
                  <a:pt x="1813801" y="27939"/>
                </a:lnTo>
                <a:lnTo>
                  <a:pt x="1811439" y="26327"/>
                </a:lnTo>
                <a:lnTo>
                  <a:pt x="1805330" y="23368"/>
                </a:lnTo>
                <a:lnTo>
                  <a:pt x="1801609" y="22606"/>
                </a:lnTo>
                <a:close/>
              </a:path>
              <a:path w="1860550" h="97154">
                <a:moveTo>
                  <a:pt x="1813928" y="28067"/>
                </a:moveTo>
                <a:lnTo>
                  <a:pt x="1799920" y="28067"/>
                </a:lnTo>
                <a:lnTo>
                  <a:pt x="1802803" y="28663"/>
                </a:lnTo>
                <a:lnTo>
                  <a:pt x="1805419" y="29845"/>
                </a:lnTo>
                <a:lnTo>
                  <a:pt x="1812912" y="34671"/>
                </a:lnTo>
                <a:lnTo>
                  <a:pt x="1815579" y="29718"/>
                </a:lnTo>
                <a:lnTo>
                  <a:pt x="1813928" y="28067"/>
                </a:lnTo>
                <a:close/>
              </a:path>
              <a:path w="1860550" h="97154">
                <a:moveTo>
                  <a:pt x="1843100" y="29718"/>
                </a:moveTo>
                <a:lnTo>
                  <a:pt x="1836750" y="29718"/>
                </a:lnTo>
                <a:lnTo>
                  <a:pt x="1836750" y="75272"/>
                </a:lnTo>
                <a:lnTo>
                  <a:pt x="1837074" y="77254"/>
                </a:lnTo>
                <a:lnTo>
                  <a:pt x="1837187" y="77724"/>
                </a:lnTo>
                <a:lnTo>
                  <a:pt x="1838122" y="79883"/>
                </a:lnTo>
                <a:lnTo>
                  <a:pt x="1838871" y="81749"/>
                </a:lnTo>
                <a:lnTo>
                  <a:pt x="1840242" y="83438"/>
                </a:lnTo>
                <a:lnTo>
                  <a:pt x="1842071" y="84455"/>
                </a:lnTo>
                <a:lnTo>
                  <a:pt x="1843951" y="85559"/>
                </a:lnTo>
                <a:lnTo>
                  <a:pt x="1846237" y="86106"/>
                </a:lnTo>
                <a:lnTo>
                  <a:pt x="1851913" y="86106"/>
                </a:lnTo>
                <a:lnTo>
                  <a:pt x="1854200" y="85725"/>
                </a:lnTo>
                <a:lnTo>
                  <a:pt x="1855800" y="84962"/>
                </a:lnTo>
                <a:lnTo>
                  <a:pt x="1857336" y="84289"/>
                </a:lnTo>
                <a:lnTo>
                  <a:pt x="1858721" y="83438"/>
                </a:lnTo>
                <a:lnTo>
                  <a:pt x="1859991" y="82423"/>
                </a:lnTo>
                <a:lnTo>
                  <a:pt x="1858961" y="80518"/>
                </a:lnTo>
                <a:lnTo>
                  <a:pt x="1847888" y="80518"/>
                </a:lnTo>
                <a:lnTo>
                  <a:pt x="1846148" y="79883"/>
                </a:lnTo>
                <a:lnTo>
                  <a:pt x="1844878" y="78612"/>
                </a:lnTo>
                <a:lnTo>
                  <a:pt x="1843697" y="77254"/>
                </a:lnTo>
                <a:lnTo>
                  <a:pt x="1843168" y="75272"/>
                </a:lnTo>
                <a:lnTo>
                  <a:pt x="1843100" y="29718"/>
                </a:lnTo>
                <a:close/>
              </a:path>
              <a:path w="1860550" h="97154">
                <a:moveTo>
                  <a:pt x="1857451" y="77724"/>
                </a:moveTo>
                <a:lnTo>
                  <a:pt x="1854492" y="79590"/>
                </a:lnTo>
                <a:lnTo>
                  <a:pt x="1852040" y="80518"/>
                </a:lnTo>
                <a:lnTo>
                  <a:pt x="1858961" y="80518"/>
                </a:lnTo>
                <a:lnTo>
                  <a:pt x="1857451" y="77724"/>
                </a:lnTo>
                <a:close/>
              </a:path>
              <a:path w="1860550" h="97154">
                <a:moveTo>
                  <a:pt x="1858213" y="24130"/>
                </a:moveTo>
                <a:lnTo>
                  <a:pt x="1826844" y="24130"/>
                </a:lnTo>
                <a:lnTo>
                  <a:pt x="1826844" y="29718"/>
                </a:lnTo>
                <a:lnTo>
                  <a:pt x="1858213" y="29718"/>
                </a:lnTo>
                <a:lnTo>
                  <a:pt x="1858213" y="24130"/>
                </a:lnTo>
                <a:close/>
              </a:path>
              <a:path w="1860550" h="97154">
                <a:moveTo>
                  <a:pt x="1843100" y="8000"/>
                </a:moveTo>
                <a:lnTo>
                  <a:pt x="1836750" y="8000"/>
                </a:lnTo>
                <a:lnTo>
                  <a:pt x="1836750" y="24130"/>
                </a:lnTo>
                <a:lnTo>
                  <a:pt x="1843100" y="24130"/>
                </a:lnTo>
                <a:lnTo>
                  <a:pt x="1843100" y="8000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545291" y="4416793"/>
            <a:ext cx="2651760" cy="250825"/>
          </a:xfrm>
          <a:custGeom>
            <a:avLst/>
            <a:gdLst/>
            <a:ahLst/>
            <a:cxnLst/>
            <a:rect l="l" t="t" r="r" b="b"/>
            <a:pathLst>
              <a:path w="2651759" h="250825">
                <a:moveTo>
                  <a:pt x="2366022" y="26924"/>
                </a:moveTo>
                <a:lnTo>
                  <a:pt x="2355621" y="26924"/>
                </a:lnTo>
                <a:lnTo>
                  <a:pt x="2359012" y="28232"/>
                </a:lnTo>
                <a:lnTo>
                  <a:pt x="2361323" y="30861"/>
                </a:lnTo>
                <a:lnTo>
                  <a:pt x="2363368" y="33235"/>
                </a:lnTo>
                <a:lnTo>
                  <a:pt x="2364384" y="36829"/>
                </a:lnTo>
                <a:lnTo>
                  <a:pt x="2364384" y="44068"/>
                </a:lnTo>
                <a:lnTo>
                  <a:pt x="2359939" y="44157"/>
                </a:lnTo>
                <a:lnTo>
                  <a:pt x="2354948" y="44665"/>
                </a:lnTo>
                <a:lnTo>
                  <a:pt x="2343772" y="46520"/>
                </a:lnTo>
                <a:lnTo>
                  <a:pt x="2338908" y="48767"/>
                </a:lnTo>
                <a:lnTo>
                  <a:pt x="2330653" y="55879"/>
                </a:lnTo>
                <a:lnTo>
                  <a:pt x="2328570" y="60629"/>
                </a:lnTo>
                <a:lnTo>
                  <a:pt x="2328647" y="69811"/>
                </a:lnTo>
                <a:lnTo>
                  <a:pt x="2329091" y="72009"/>
                </a:lnTo>
                <a:lnTo>
                  <a:pt x="2330094" y="74294"/>
                </a:lnTo>
                <a:lnTo>
                  <a:pt x="2330945" y="76415"/>
                </a:lnTo>
                <a:lnTo>
                  <a:pt x="2344978" y="84836"/>
                </a:lnTo>
                <a:lnTo>
                  <a:pt x="2351684" y="84836"/>
                </a:lnTo>
                <a:lnTo>
                  <a:pt x="2355037" y="84162"/>
                </a:lnTo>
                <a:lnTo>
                  <a:pt x="2357853" y="82765"/>
                </a:lnTo>
                <a:lnTo>
                  <a:pt x="2360637" y="81534"/>
                </a:lnTo>
                <a:lnTo>
                  <a:pt x="2362949" y="79971"/>
                </a:lnTo>
                <a:lnTo>
                  <a:pt x="2363609" y="79248"/>
                </a:lnTo>
                <a:lnTo>
                  <a:pt x="2346629" y="79248"/>
                </a:lnTo>
                <a:lnTo>
                  <a:pt x="2344750" y="78955"/>
                </a:lnTo>
                <a:lnTo>
                  <a:pt x="2340813" y="77685"/>
                </a:lnTo>
                <a:lnTo>
                  <a:pt x="2338997" y="76326"/>
                </a:lnTo>
                <a:lnTo>
                  <a:pt x="2337358" y="74294"/>
                </a:lnTo>
                <a:lnTo>
                  <a:pt x="2335733" y="72351"/>
                </a:lnTo>
                <a:lnTo>
                  <a:pt x="2334920" y="69811"/>
                </a:lnTo>
                <a:lnTo>
                  <a:pt x="2334920" y="63118"/>
                </a:lnTo>
                <a:lnTo>
                  <a:pt x="2364384" y="49656"/>
                </a:lnTo>
                <a:lnTo>
                  <a:pt x="2370493" y="49656"/>
                </a:lnTo>
                <a:lnTo>
                  <a:pt x="2370493" y="35140"/>
                </a:lnTo>
                <a:lnTo>
                  <a:pt x="2369007" y="30225"/>
                </a:lnTo>
                <a:lnTo>
                  <a:pt x="2366022" y="26924"/>
                </a:lnTo>
                <a:close/>
              </a:path>
              <a:path w="2651759" h="250825">
                <a:moveTo>
                  <a:pt x="2370493" y="78104"/>
                </a:moveTo>
                <a:lnTo>
                  <a:pt x="2364651" y="78104"/>
                </a:lnTo>
                <a:lnTo>
                  <a:pt x="2365032" y="83438"/>
                </a:lnTo>
                <a:lnTo>
                  <a:pt x="2370493" y="83438"/>
                </a:lnTo>
                <a:lnTo>
                  <a:pt x="2370493" y="78104"/>
                </a:lnTo>
                <a:close/>
              </a:path>
              <a:path w="2651759" h="250825">
                <a:moveTo>
                  <a:pt x="2370493" y="49656"/>
                </a:moveTo>
                <a:lnTo>
                  <a:pt x="2364384" y="49656"/>
                </a:lnTo>
                <a:lnTo>
                  <a:pt x="2364266" y="72009"/>
                </a:lnTo>
                <a:lnTo>
                  <a:pt x="2362415" y="74002"/>
                </a:lnTo>
                <a:lnTo>
                  <a:pt x="2360117" y="75742"/>
                </a:lnTo>
                <a:lnTo>
                  <a:pt x="2357475" y="77088"/>
                </a:lnTo>
                <a:lnTo>
                  <a:pt x="2354732" y="78524"/>
                </a:lnTo>
                <a:lnTo>
                  <a:pt x="2351760" y="79248"/>
                </a:lnTo>
                <a:lnTo>
                  <a:pt x="2363609" y="79248"/>
                </a:lnTo>
                <a:lnTo>
                  <a:pt x="2364651" y="78104"/>
                </a:lnTo>
                <a:lnTo>
                  <a:pt x="2370493" y="78104"/>
                </a:lnTo>
                <a:lnTo>
                  <a:pt x="2370493" y="49656"/>
                </a:lnTo>
                <a:close/>
              </a:path>
              <a:path w="2651759" h="250825">
                <a:moveTo>
                  <a:pt x="2357907" y="21336"/>
                </a:moveTo>
                <a:lnTo>
                  <a:pt x="2349233" y="21336"/>
                </a:lnTo>
                <a:lnTo>
                  <a:pt x="2347201" y="21589"/>
                </a:lnTo>
                <a:lnTo>
                  <a:pt x="2345258" y="22098"/>
                </a:lnTo>
                <a:lnTo>
                  <a:pt x="2343378" y="22440"/>
                </a:lnTo>
                <a:lnTo>
                  <a:pt x="2341549" y="23025"/>
                </a:lnTo>
                <a:lnTo>
                  <a:pt x="2339771" y="23875"/>
                </a:lnTo>
                <a:lnTo>
                  <a:pt x="2338158" y="24549"/>
                </a:lnTo>
                <a:lnTo>
                  <a:pt x="2332507" y="28066"/>
                </a:lnTo>
                <a:lnTo>
                  <a:pt x="2334793" y="33147"/>
                </a:lnTo>
                <a:lnTo>
                  <a:pt x="2336596" y="31788"/>
                </a:lnTo>
                <a:lnTo>
                  <a:pt x="2338997" y="30403"/>
                </a:lnTo>
                <a:lnTo>
                  <a:pt x="2341981" y="28955"/>
                </a:lnTo>
                <a:lnTo>
                  <a:pt x="2344623" y="27597"/>
                </a:lnTo>
                <a:lnTo>
                  <a:pt x="2347683" y="26924"/>
                </a:lnTo>
                <a:lnTo>
                  <a:pt x="2366022" y="26924"/>
                </a:lnTo>
                <a:lnTo>
                  <a:pt x="2362796" y="23202"/>
                </a:lnTo>
                <a:lnTo>
                  <a:pt x="2357907" y="21336"/>
                </a:lnTo>
                <a:close/>
              </a:path>
              <a:path w="2651759" h="250825">
                <a:moveTo>
                  <a:pt x="2401049" y="28448"/>
                </a:moveTo>
                <a:lnTo>
                  <a:pt x="2394712" y="28448"/>
                </a:lnTo>
                <a:lnTo>
                  <a:pt x="2394712" y="74002"/>
                </a:lnTo>
                <a:lnTo>
                  <a:pt x="2395025" y="75984"/>
                </a:lnTo>
                <a:lnTo>
                  <a:pt x="2395136" y="76453"/>
                </a:lnTo>
                <a:lnTo>
                  <a:pt x="2396071" y="78612"/>
                </a:lnTo>
                <a:lnTo>
                  <a:pt x="2396820" y="80479"/>
                </a:lnTo>
                <a:lnTo>
                  <a:pt x="2398204" y="82168"/>
                </a:lnTo>
                <a:lnTo>
                  <a:pt x="2400020" y="83185"/>
                </a:lnTo>
                <a:lnTo>
                  <a:pt x="2401900" y="84289"/>
                </a:lnTo>
                <a:lnTo>
                  <a:pt x="2404186" y="84836"/>
                </a:lnTo>
                <a:lnTo>
                  <a:pt x="2409863" y="84836"/>
                </a:lnTo>
                <a:lnTo>
                  <a:pt x="2412149" y="84454"/>
                </a:lnTo>
                <a:lnTo>
                  <a:pt x="2413762" y="83692"/>
                </a:lnTo>
                <a:lnTo>
                  <a:pt x="2415286" y="83019"/>
                </a:lnTo>
                <a:lnTo>
                  <a:pt x="2416683" y="82168"/>
                </a:lnTo>
                <a:lnTo>
                  <a:pt x="2417953" y="81152"/>
                </a:lnTo>
                <a:lnTo>
                  <a:pt x="2416923" y="79248"/>
                </a:lnTo>
                <a:lnTo>
                  <a:pt x="2405837" y="79248"/>
                </a:lnTo>
                <a:lnTo>
                  <a:pt x="2404110" y="78612"/>
                </a:lnTo>
                <a:lnTo>
                  <a:pt x="2402827" y="77342"/>
                </a:lnTo>
                <a:lnTo>
                  <a:pt x="2401646" y="75984"/>
                </a:lnTo>
                <a:lnTo>
                  <a:pt x="2401117" y="74002"/>
                </a:lnTo>
                <a:lnTo>
                  <a:pt x="2401049" y="28448"/>
                </a:lnTo>
                <a:close/>
              </a:path>
              <a:path w="2651759" h="250825">
                <a:moveTo>
                  <a:pt x="2415413" y="76453"/>
                </a:moveTo>
                <a:lnTo>
                  <a:pt x="2412441" y="78320"/>
                </a:lnTo>
                <a:lnTo>
                  <a:pt x="2409990" y="79248"/>
                </a:lnTo>
                <a:lnTo>
                  <a:pt x="2416923" y="79248"/>
                </a:lnTo>
                <a:lnTo>
                  <a:pt x="2415413" y="76453"/>
                </a:lnTo>
                <a:close/>
              </a:path>
              <a:path w="2651759" h="250825">
                <a:moveTo>
                  <a:pt x="2416175" y="22860"/>
                </a:moveTo>
                <a:lnTo>
                  <a:pt x="2384806" y="22860"/>
                </a:lnTo>
                <a:lnTo>
                  <a:pt x="2384806" y="28448"/>
                </a:lnTo>
                <a:lnTo>
                  <a:pt x="2416175" y="28448"/>
                </a:lnTo>
                <a:lnTo>
                  <a:pt x="2416175" y="22860"/>
                </a:lnTo>
                <a:close/>
              </a:path>
              <a:path w="2651759" h="250825">
                <a:moveTo>
                  <a:pt x="2401049" y="6730"/>
                </a:moveTo>
                <a:lnTo>
                  <a:pt x="2394712" y="6730"/>
                </a:lnTo>
                <a:lnTo>
                  <a:pt x="2394712" y="22860"/>
                </a:lnTo>
                <a:lnTo>
                  <a:pt x="2401049" y="22860"/>
                </a:lnTo>
                <a:lnTo>
                  <a:pt x="2401049" y="6730"/>
                </a:lnTo>
                <a:close/>
              </a:path>
              <a:path w="2651759" h="250825">
                <a:moveTo>
                  <a:pt x="2437980" y="22860"/>
                </a:moveTo>
                <a:lnTo>
                  <a:pt x="2431630" y="22860"/>
                </a:lnTo>
                <a:lnTo>
                  <a:pt x="2431630" y="83438"/>
                </a:lnTo>
                <a:lnTo>
                  <a:pt x="2437980" y="83438"/>
                </a:lnTo>
                <a:lnTo>
                  <a:pt x="2437980" y="22860"/>
                </a:lnTo>
                <a:close/>
              </a:path>
              <a:path w="2651759" h="250825">
                <a:moveTo>
                  <a:pt x="2435948" y="0"/>
                </a:moveTo>
                <a:lnTo>
                  <a:pt x="2433408" y="0"/>
                </a:lnTo>
                <a:lnTo>
                  <a:pt x="2432304" y="469"/>
                </a:lnTo>
                <a:lnTo>
                  <a:pt x="2430526" y="2247"/>
                </a:lnTo>
                <a:lnTo>
                  <a:pt x="2430106" y="3428"/>
                </a:lnTo>
                <a:lnTo>
                  <a:pt x="2430138" y="6654"/>
                </a:lnTo>
                <a:lnTo>
                  <a:pt x="2430564" y="7835"/>
                </a:lnTo>
                <a:lnTo>
                  <a:pt x="2432342" y="9613"/>
                </a:lnTo>
                <a:lnTo>
                  <a:pt x="2433408" y="10032"/>
                </a:lnTo>
                <a:lnTo>
                  <a:pt x="2436025" y="10032"/>
                </a:lnTo>
                <a:lnTo>
                  <a:pt x="2437130" y="9613"/>
                </a:lnTo>
                <a:lnTo>
                  <a:pt x="2438819" y="7912"/>
                </a:lnTo>
                <a:lnTo>
                  <a:pt x="2439250" y="6654"/>
                </a:lnTo>
                <a:lnTo>
                  <a:pt x="2439250" y="3428"/>
                </a:lnTo>
                <a:lnTo>
                  <a:pt x="2438781" y="2197"/>
                </a:lnTo>
                <a:lnTo>
                  <a:pt x="2437003" y="419"/>
                </a:lnTo>
                <a:lnTo>
                  <a:pt x="2435948" y="0"/>
                </a:lnTo>
                <a:close/>
              </a:path>
              <a:path w="2651759" h="250825">
                <a:moveTo>
                  <a:pt x="2487803" y="21336"/>
                </a:moveTo>
                <a:lnTo>
                  <a:pt x="2477642" y="21336"/>
                </a:lnTo>
                <a:lnTo>
                  <a:pt x="2473540" y="22440"/>
                </a:lnTo>
                <a:lnTo>
                  <a:pt x="2465666" y="26758"/>
                </a:lnTo>
                <a:lnTo>
                  <a:pt x="2462491" y="30403"/>
                </a:lnTo>
                <a:lnTo>
                  <a:pt x="2460040" y="35560"/>
                </a:lnTo>
                <a:lnTo>
                  <a:pt x="2457577" y="40639"/>
                </a:lnTo>
                <a:lnTo>
                  <a:pt x="2456403" y="46139"/>
                </a:lnTo>
                <a:lnTo>
                  <a:pt x="2456357" y="57023"/>
                </a:lnTo>
                <a:lnTo>
                  <a:pt x="2457030" y="61518"/>
                </a:lnTo>
                <a:lnTo>
                  <a:pt x="2459824" y="71081"/>
                </a:lnTo>
                <a:lnTo>
                  <a:pt x="2462580" y="75399"/>
                </a:lnTo>
                <a:lnTo>
                  <a:pt x="2466644" y="79121"/>
                </a:lnTo>
                <a:lnTo>
                  <a:pt x="2470708" y="82930"/>
                </a:lnTo>
                <a:lnTo>
                  <a:pt x="2475788" y="84836"/>
                </a:lnTo>
                <a:lnTo>
                  <a:pt x="2486025" y="84836"/>
                </a:lnTo>
                <a:lnTo>
                  <a:pt x="2490089" y="83731"/>
                </a:lnTo>
                <a:lnTo>
                  <a:pt x="2497963" y="79413"/>
                </a:lnTo>
                <a:lnTo>
                  <a:pt x="2498111" y="79248"/>
                </a:lnTo>
                <a:lnTo>
                  <a:pt x="2478747" y="79248"/>
                </a:lnTo>
                <a:lnTo>
                  <a:pt x="2475915" y="78486"/>
                </a:lnTo>
                <a:lnTo>
                  <a:pt x="2473452" y="76962"/>
                </a:lnTo>
                <a:lnTo>
                  <a:pt x="2471191" y="75526"/>
                </a:lnTo>
                <a:lnTo>
                  <a:pt x="2469197" y="73494"/>
                </a:lnTo>
                <a:lnTo>
                  <a:pt x="2467508" y="70865"/>
                </a:lnTo>
                <a:lnTo>
                  <a:pt x="2466657" y="69684"/>
                </a:lnTo>
                <a:lnTo>
                  <a:pt x="2465946" y="68376"/>
                </a:lnTo>
                <a:lnTo>
                  <a:pt x="2465374" y="66928"/>
                </a:lnTo>
                <a:lnTo>
                  <a:pt x="2464777" y="65493"/>
                </a:lnTo>
                <a:lnTo>
                  <a:pt x="2464269" y="63969"/>
                </a:lnTo>
                <a:lnTo>
                  <a:pt x="2463850" y="62356"/>
                </a:lnTo>
                <a:lnTo>
                  <a:pt x="2463088" y="59143"/>
                </a:lnTo>
                <a:lnTo>
                  <a:pt x="2462733" y="56134"/>
                </a:lnTo>
                <a:lnTo>
                  <a:pt x="2462785" y="49060"/>
                </a:lnTo>
                <a:lnTo>
                  <a:pt x="2463165" y="46139"/>
                </a:lnTo>
                <a:lnTo>
                  <a:pt x="2464104" y="42163"/>
                </a:lnTo>
                <a:lnTo>
                  <a:pt x="2464942" y="38442"/>
                </a:lnTo>
                <a:lnTo>
                  <a:pt x="2467000" y="34925"/>
                </a:lnTo>
                <a:lnTo>
                  <a:pt x="2470302" y="31623"/>
                </a:lnTo>
                <a:lnTo>
                  <a:pt x="2473579" y="28486"/>
                </a:lnTo>
                <a:lnTo>
                  <a:pt x="2477477" y="26924"/>
                </a:lnTo>
                <a:lnTo>
                  <a:pt x="2497123" y="26924"/>
                </a:lnTo>
                <a:lnTo>
                  <a:pt x="2492883" y="23202"/>
                </a:lnTo>
                <a:lnTo>
                  <a:pt x="2487803" y="21336"/>
                </a:lnTo>
                <a:close/>
              </a:path>
              <a:path w="2651759" h="250825">
                <a:moveTo>
                  <a:pt x="2497123" y="26924"/>
                </a:moveTo>
                <a:lnTo>
                  <a:pt x="2485250" y="26924"/>
                </a:lnTo>
                <a:lnTo>
                  <a:pt x="2488399" y="27939"/>
                </a:lnTo>
                <a:lnTo>
                  <a:pt x="2491447" y="29972"/>
                </a:lnTo>
                <a:lnTo>
                  <a:pt x="2494470" y="31838"/>
                </a:lnTo>
                <a:lnTo>
                  <a:pt x="2496911" y="34925"/>
                </a:lnTo>
                <a:lnTo>
                  <a:pt x="2498648" y="39115"/>
                </a:lnTo>
                <a:lnTo>
                  <a:pt x="2500426" y="43179"/>
                </a:lnTo>
                <a:lnTo>
                  <a:pt x="2501315" y="47751"/>
                </a:lnTo>
                <a:lnTo>
                  <a:pt x="2501315" y="56134"/>
                </a:lnTo>
                <a:lnTo>
                  <a:pt x="2486583" y="79248"/>
                </a:lnTo>
                <a:lnTo>
                  <a:pt x="2498111" y="79248"/>
                </a:lnTo>
                <a:lnTo>
                  <a:pt x="2507665" y="49060"/>
                </a:lnTo>
                <a:lnTo>
                  <a:pt x="2506941" y="44627"/>
                </a:lnTo>
                <a:lnTo>
                  <a:pt x="2505506" y="39624"/>
                </a:lnTo>
                <a:lnTo>
                  <a:pt x="2504071" y="34798"/>
                </a:lnTo>
                <a:lnTo>
                  <a:pt x="2501277" y="30568"/>
                </a:lnTo>
                <a:lnTo>
                  <a:pt x="2497123" y="26924"/>
                </a:lnTo>
                <a:close/>
              </a:path>
              <a:path w="2651759" h="250825">
                <a:moveTo>
                  <a:pt x="2531732" y="22860"/>
                </a:moveTo>
                <a:lnTo>
                  <a:pt x="2526042" y="22860"/>
                </a:lnTo>
                <a:lnTo>
                  <a:pt x="2526042" y="83438"/>
                </a:lnTo>
                <a:lnTo>
                  <a:pt x="2532392" y="83438"/>
                </a:lnTo>
                <a:lnTo>
                  <a:pt x="2532392" y="35026"/>
                </a:lnTo>
                <a:lnTo>
                  <a:pt x="2534932" y="32740"/>
                </a:lnTo>
                <a:lnTo>
                  <a:pt x="2537574" y="30899"/>
                </a:lnTo>
                <a:lnTo>
                  <a:pt x="2542082" y="28575"/>
                </a:lnTo>
                <a:lnTo>
                  <a:pt x="2532392" y="28575"/>
                </a:lnTo>
                <a:lnTo>
                  <a:pt x="2531732" y="22860"/>
                </a:lnTo>
                <a:close/>
              </a:path>
              <a:path w="2651759" h="250825">
                <a:moveTo>
                  <a:pt x="2567854" y="27177"/>
                </a:moveTo>
                <a:lnTo>
                  <a:pt x="2557818" y="27177"/>
                </a:lnTo>
                <a:lnTo>
                  <a:pt x="2562720" y="30314"/>
                </a:lnTo>
                <a:lnTo>
                  <a:pt x="2564904" y="36563"/>
                </a:lnTo>
                <a:lnTo>
                  <a:pt x="2565666" y="38671"/>
                </a:lnTo>
                <a:lnTo>
                  <a:pt x="2565992" y="41376"/>
                </a:lnTo>
                <a:lnTo>
                  <a:pt x="2566047" y="83438"/>
                </a:lnTo>
                <a:lnTo>
                  <a:pt x="2572397" y="83438"/>
                </a:lnTo>
                <a:lnTo>
                  <a:pt x="2572283" y="41376"/>
                </a:lnTo>
                <a:lnTo>
                  <a:pt x="2571864" y="37744"/>
                </a:lnTo>
                <a:lnTo>
                  <a:pt x="2571546" y="36106"/>
                </a:lnTo>
                <a:lnTo>
                  <a:pt x="2569857" y="30187"/>
                </a:lnTo>
                <a:lnTo>
                  <a:pt x="2567854" y="27177"/>
                </a:lnTo>
                <a:close/>
              </a:path>
              <a:path w="2651759" h="250825">
                <a:moveTo>
                  <a:pt x="2556560" y="21336"/>
                </a:moveTo>
                <a:lnTo>
                  <a:pt x="2547213" y="21336"/>
                </a:lnTo>
                <a:lnTo>
                  <a:pt x="2543657" y="22059"/>
                </a:lnTo>
                <a:lnTo>
                  <a:pt x="2540368" y="23494"/>
                </a:lnTo>
                <a:lnTo>
                  <a:pt x="2538768" y="24168"/>
                </a:lnTo>
                <a:lnTo>
                  <a:pt x="2537307" y="24955"/>
                </a:lnTo>
                <a:lnTo>
                  <a:pt x="2534704" y="26733"/>
                </a:lnTo>
                <a:lnTo>
                  <a:pt x="2533497" y="27647"/>
                </a:lnTo>
                <a:lnTo>
                  <a:pt x="2532392" y="28575"/>
                </a:lnTo>
                <a:lnTo>
                  <a:pt x="2542082" y="28575"/>
                </a:lnTo>
                <a:lnTo>
                  <a:pt x="2543314" y="27939"/>
                </a:lnTo>
                <a:lnTo>
                  <a:pt x="2546591" y="27177"/>
                </a:lnTo>
                <a:lnTo>
                  <a:pt x="2567854" y="27177"/>
                </a:lnTo>
                <a:lnTo>
                  <a:pt x="2567635" y="26847"/>
                </a:lnTo>
                <a:lnTo>
                  <a:pt x="2564422" y="24637"/>
                </a:lnTo>
                <a:lnTo>
                  <a:pt x="2561043" y="22440"/>
                </a:lnTo>
                <a:lnTo>
                  <a:pt x="2556560" y="21336"/>
                </a:lnTo>
                <a:close/>
              </a:path>
              <a:path w="2651759" h="250825">
                <a:moveTo>
                  <a:pt x="2591536" y="72516"/>
                </a:moveTo>
                <a:lnTo>
                  <a:pt x="2589338" y="77724"/>
                </a:lnTo>
                <a:lnTo>
                  <a:pt x="2589212" y="78320"/>
                </a:lnTo>
                <a:lnTo>
                  <a:pt x="2590482" y="79590"/>
                </a:lnTo>
                <a:lnTo>
                  <a:pt x="2592679" y="81025"/>
                </a:lnTo>
                <a:lnTo>
                  <a:pt x="2598775" y="84074"/>
                </a:lnTo>
                <a:lnTo>
                  <a:pt x="2602801" y="84836"/>
                </a:lnTo>
                <a:lnTo>
                  <a:pt x="2610586" y="84836"/>
                </a:lnTo>
                <a:lnTo>
                  <a:pt x="2613558" y="84327"/>
                </a:lnTo>
                <a:lnTo>
                  <a:pt x="2616682" y="83312"/>
                </a:lnTo>
                <a:lnTo>
                  <a:pt x="2619641" y="82473"/>
                </a:lnTo>
                <a:lnTo>
                  <a:pt x="2622232" y="80606"/>
                </a:lnTo>
                <a:lnTo>
                  <a:pt x="2623268" y="79248"/>
                </a:lnTo>
                <a:lnTo>
                  <a:pt x="2603982" y="79248"/>
                </a:lnTo>
                <a:lnTo>
                  <a:pt x="2600680" y="78486"/>
                </a:lnTo>
                <a:lnTo>
                  <a:pt x="2595092" y="75437"/>
                </a:lnTo>
                <a:lnTo>
                  <a:pt x="2592971" y="73952"/>
                </a:lnTo>
                <a:lnTo>
                  <a:pt x="2591536" y="72516"/>
                </a:lnTo>
                <a:close/>
              </a:path>
              <a:path w="2651759" h="250825">
                <a:moveTo>
                  <a:pt x="2612999" y="21336"/>
                </a:moveTo>
                <a:lnTo>
                  <a:pt x="2605633" y="21336"/>
                </a:lnTo>
                <a:lnTo>
                  <a:pt x="2602750" y="21882"/>
                </a:lnTo>
                <a:lnTo>
                  <a:pt x="2600045" y="22987"/>
                </a:lnTo>
                <a:lnTo>
                  <a:pt x="2597251" y="24002"/>
                </a:lnTo>
                <a:lnTo>
                  <a:pt x="2594965" y="25653"/>
                </a:lnTo>
                <a:lnTo>
                  <a:pt x="2591409" y="30225"/>
                </a:lnTo>
                <a:lnTo>
                  <a:pt x="2590520" y="32981"/>
                </a:lnTo>
                <a:lnTo>
                  <a:pt x="2590520" y="40512"/>
                </a:lnTo>
                <a:lnTo>
                  <a:pt x="2611640" y="55079"/>
                </a:lnTo>
                <a:lnTo>
                  <a:pt x="2615666" y="57276"/>
                </a:lnTo>
                <a:lnTo>
                  <a:pt x="2620149" y="61760"/>
                </a:lnTo>
                <a:lnTo>
                  <a:pt x="2621254" y="64642"/>
                </a:lnTo>
                <a:lnTo>
                  <a:pt x="2621254" y="71843"/>
                </a:lnTo>
                <a:lnTo>
                  <a:pt x="2620073" y="74587"/>
                </a:lnTo>
                <a:lnTo>
                  <a:pt x="2617698" y="76453"/>
                </a:lnTo>
                <a:lnTo>
                  <a:pt x="2615501" y="78320"/>
                </a:lnTo>
                <a:lnTo>
                  <a:pt x="2612199" y="79248"/>
                </a:lnTo>
                <a:lnTo>
                  <a:pt x="2623268" y="79248"/>
                </a:lnTo>
                <a:lnTo>
                  <a:pt x="2624429" y="77724"/>
                </a:lnTo>
                <a:lnTo>
                  <a:pt x="2626550" y="75095"/>
                </a:lnTo>
                <a:lnTo>
                  <a:pt x="2627576" y="71843"/>
                </a:lnTo>
                <a:lnTo>
                  <a:pt x="2627604" y="62522"/>
                </a:lnTo>
                <a:lnTo>
                  <a:pt x="2626245" y="58458"/>
                </a:lnTo>
                <a:lnTo>
                  <a:pt x="2605633" y="46354"/>
                </a:lnTo>
                <a:lnTo>
                  <a:pt x="2601785" y="44488"/>
                </a:lnTo>
                <a:lnTo>
                  <a:pt x="2599918" y="42799"/>
                </a:lnTo>
                <a:lnTo>
                  <a:pt x="2597886" y="41109"/>
                </a:lnTo>
                <a:lnTo>
                  <a:pt x="2596870" y="38773"/>
                </a:lnTo>
                <a:lnTo>
                  <a:pt x="2596925" y="32981"/>
                </a:lnTo>
                <a:lnTo>
                  <a:pt x="2597797" y="30949"/>
                </a:lnTo>
                <a:lnTo>
                  <a:pt x="2601607" y="27647"/>
                </a:lnTo>
                <a:lnTo>
                  <a:pt x="2604452" y="26797"/>
                </a:lnTo>
                <a:lnTo>
                  <a:pt x="2625318" y="26797"/>
                </a:lnTo>
                <a:lnTo>
                  <a:pt x="2625191" y="26669"/>
                </a:lnTo>
                <a:lnTo>
                  <a:pt x="2622829" y="25057"/>
                </a:lnTo>
                <a:lnTo>
                  <a:pt x="2616720" y="22098"/>
                </a:lnTo>
                <a:lnTo>
                  <a:pt x="2612999" y="21336"/>
                </a:lnTo>
                <a:close/>
              </a:path>
              <a:path w="2651759" h="250825">
                <a:moveTo>
                  <a:pt x="2625318" y="26797"/>
                </a:moveTo>
                <a:lnTo>
                  <a:pt x="2611310" y="26797"/>
                </a:lnTo>
                <a:lnTo>
                  <a:pt x="2614180" y="27393"/>
                </a:lnTo>
                <a:lnTo>
                  <a:pt x="2616809" y="28575"/>
                </a:lnTo>
                <a:lnTo>
                  <a:pt x="2624302" y="33400"/>
                </a:lnTo>
                <a:lnTo>
                  <a:pt x="2626969" y="28448"/>
                </a:lnTo>
                <a:lnTo>
                  <a:pt x="2625318" y="26797"/>
                </a:lnTo>
                <a:close/>
              </a:path>
              <a:path w="2651759" h="250825">
                <a:moveTo>
                  <a:pt x="2647429" y="73278"/>
                </a:moveTo>
                <a:lnTo>
                  <a:pt x="2643873" y="73278"/>
                </a:lnTo>
                <a:lnTo>
                  <a:pt x="2642603" y="73787"/>
                </a:lnTo>
                <a:lnTo>
                  <a:pt x="2641663" y="74802"/>
                </a:lnTo>
                <a:lnTo>
                  <a:pt x="2640736" y="75907"/>
                </a:lnTo>
                <a:lnTo>
                  <a:pt x="2640266" y="77215"/>
                </a:lnTo>
                <a:lnTo>
                  <a:pt x="2640266" y="80429"/>
                </a:lnTo>
                <a:lnTo>
                  <a:pt x="2640812" y="81826"/>
                </a:lnTo>
                <a:lnTo>
                  <a:pt x="2641917" y="82930"/>
                </a:lnTo>
                <a:lnTo>
                  <a:pt x="2642933" y="84035"/>
                </a:lnTo>
                <a:lnTo>
                  <a:pt x="2644203" y="84581"/>
                </a:lnTo>
                <a:lnTo>
                  <a:pt x="2645727" y="84581"/>
                </a:lnTo>
                <a:lnTo>
                  <a:pt x="2645562" y="86017"/>
                </a:lnTo>
                <a:lnTo>
                  <a:pt x="2644927" y="87502"/>
                </a:lnTo>
                <a:lnTo>
                  <a:pt x="2643822" y="89026"/>
                </a:lnTo>
                <a:lnTo>
                  <a:pt x="2642806" y="90550"/>
                </a:lnTo>
                <a:lnTo>
                  <a:pt x="2641752" y="91859"/>
                </a:lnTo>
                <a:lnTo>
                  <a:pt x="2640647" y="92963"/>
                </a:lnTo>
                <a:lnTo>
                  <a:pt x="2642806" y="95757"/>
                </a:lnTo>
                <a:lnTo>
                  <a:pt x="2645092" y="93814"/>
                </a:lnTo>
                <a:lnTo>
                  <a:pt x="2647048" y="91528"/>
                </a:lnTo>
                <a:lnTo>
                  <a:pt x="2648648" y="88900"/>
                </a:lnTo>
                <a:lnTo>
                  <a:pt x="2650350" y="86194"/>
                </a:lnTo>
                <a:lnTo>
                  <a:pt x="2651188" y="83350"/>
                </a:lnTo>
                <a:lnTo>
                  <a:pt x="2651188" y="78359"/>
                </a:lnTo>
                <a:lnTo>
                  <a:pt x="2650680" y="76669"/>
                </a:lnTo>
                <a:lnTo>
                  <a:pt x="2649664" y="75311"/>
                </a:lnTo>
                <a:lnTo>
                  <a:pt x="2648826" y="73952"/>
                </a:lnTo>
                <a:lnTo>
                  <a:pt x="2647429" y="73278"/>
                </a:lnTo>
                <a:close/>
              </a:path>
              <a:path w="2651759" h="250825">
                <a:moveTo>
                  <a:pt x="6350" y="164973"/>
                </a:moveTo>
                <a:lnTo>
                  <a:pt x="0" y="164973"/>
                </a:lnTo>
                <a:lnTo>
                  <a:pt x="0" y="207644"/>
                </a:lnTo>
                <a:lnTo>
                  <a:pt x="419" y="211239"/>
                </a:lnTo>
                <a:lnTo>
                  <a:pt x="1270" y="213867"/>
                </a:lnTo>
                <a:lnTo>
                  <a:pt x="3975" y="222669"/>
                </a:lnTo>
                <a:lnTo>
                  <a:pt x="10668" y="227075"/>
                </a:lnTo>
                <a:lnTo>
                  <a:pt x="25565" y="227075"/>
                </a:lnTo>
                <a:lnTo>
                  <a:pt x="29210" y="226352"/>
                </a:lnTo>
                <a:lnTo>
                  <a:pt x="35140" y="223558"/>
                </a:lnTo>
                <a:lnTo>
                  <a:pt x="37719" y="221868"/>
                </a:lnTo>
                <a:lnTo>
                  <a:pt x="38433" y="221234"/>
                </a:lnTo>
                <a:lnTo>
                  <a:pt x="18580" y="221234"/>
                </a:lnTo>
                <a:lnTo>
                  <a:pt x="15494" y="220522"/>
                </a:lnTo>
                <a:lnTo>
                  <a:pt x="10604" y="217639"/>
                </a:lnTo>
                <a:lnTo>
                  <a:pt x="8801" y="215328"/>
                </a:lnTo>
                <a:lnTo>
                  <a:pt x="7620" y="212115"/>
                </a:lnTo>
                <a:lnTo>
                  <a:pt x="6769" y="210083"/>
                </a:lnTo>
                <a:lnTo>
                  <a:pt x="6440" y="207644"/>
                </a:lnTo>
                <a:lnTo>
                  <a:pt x="6350" y="164973"/>
                </a:lnTo>
                <a:close/>
              </a:path>
              <a:path w="2651759" h="250825">
                <a:moveTo>
                  <a:pt x="46227" y="219837"/>
                </a:moveTo>
                <a:lnTo>
                  <a:pt x="40005" y="219837"/>
                </a:lnTo>
                <a:lnTo>
                  <a:pt x="40512" y="225551"/>
                </a:lnTo>
                <a:lnTo>
                  <a:pt x="46227" y="225551"/>
                </a:lnTo>
                <a:lnTo>
                  <a:pt x="46227" y="219837"/>
                </a:lnTo>
                <a:close/>
              </a:path>
              <a:path w="2651759" h="250825">
                <a:moveTo>
                  <a:pt x="46227" y="164973"/>
                </a:moveTo>
                <a:lnTo>
                  <a:pt x="40005" y="164973"/>
                </a:lnTo>
                <a:lnTo>
                  <a:pt x="40005" y="213385"/>
                </a:lnTo>
                <a:lnTo>
                  <a:pt x="37464" y="215671"/>
                </a:lnTo>
                <a:lnTo>
                  <a:pt x="34823" y="217512"/>
                </a:lnTo>
                <a:lnTo>
                  <a:pt x="32029" y="218948"/>
                </a:lnTo>
                <a:lnTo>
                  <a:pt x="29171" y="220472"/>
                </a:lnTo>
                <a:lnTo>
                  <a:pt x="25933" y="221234"/>
                </a:lnTo>
                <a:lnTo>
                  <a:pt x="38433" y="221234"/>
                </a:lnTo>
                <a:lnTo>
                  <a:pt x="40005" y="219837"/>
                </a:lnTo>
                <a:lnTo>
                  <a:pt x="46227" y="219837"/>
                </a:lnTo>
                <a:lnTo>
                  <a:pt x="46227" y="164973"/>
                </a:lnTo>
                <a:close/>
              </a:path>
              <a:path w="2651759" h="250825">
                <a:moveTo>
                  <a:pt x="69443" y="164973"/>
                </a:moveTo>
                <a:lnTo>
                  <a:pt x="63753" y="164973"/>
                </a:lnTo>
                <a:lnTo>
                  <a:pt x="63753" y="225551"/>
                </a:lnTo>
                <a:lnTo>
                  <a:pt x="70103" y="225551"/>
                </a:lnTo>
                <a:lnTo>
                  <a:pt x="70103" y="177139"/>
                </a:lnTo>
                <a:lnTo>
                  <a:pt x="72644" y="174853"/>
                </a:lnTo>
                <a:lnTo>
                  <a:pt x="75285" y="173024"/>
                </a:lnTo>
                <a:lnTo>
                  <a:pt x="79799" y="170687"/>
                </a:lnTo>
                <a:lnTo>
                  <a:pt x="70103" y="170687"/>
                </a:lnTo>
                <a:lnTo>
                  <a:pt x="69443" y="164973"/>
                </a:lnTo>
                <a:close/>
              </a:path>
              <a:path w="2651759" h="250825">
                <a:moveTo>
                  <a:pt x="105566" y="169290"/>
                </a:moveTo>
                <a:lnTo>
                  <a:pt x="95529" y="169290"/>
                </a:lnTo>
                <a:lnTo>
                  <a:pt x="100431" y="172427"/>
                </a:lnTo>
                <a:lnTo>
                  <a:pt x="102615" y="178676"/>
                </a:lnTo>
                <a:lnTo>
                  <a:pt x="103377" y="180784"/>
                </a:lnTo>
                <a:lnTo>
                  <a:pt x="103703" y="183489"/>
                </a:lnTo>
                <a:lnTo>
                  <a:pt x="103759" y="225551"/>
                </a:lnTo>
                <a:lnTo>
                  <a:pt x="110109" y="225551"/>
                </a:lnTo>
                <a:lnTo>
                  <a:pt x="109994" y="183489"/>
                </a:lnTo>
                <a:lnTo>
                  <a:pt x="109575" y="179857"/>
                </a:lnTo>
                <a:lnTo>
                  <a:pt x="109258" y="178219"/>
                </a:lnTo>
                <a:lnTo>
                  <a:pt x="107569" y="172300"/>
                </a:lnTo>
                <a:lnTo>
                  <a:pt x="105566" y="169290"/>
                </a:lnTo>
                <a:close/>
              </a:path>
              <a:path w="2651759" h="250825">
                <a:moveTo>
                  <a:pt x="94272" y="163449"/>
                </a:moveTo>
                <a:lnTo>
                  <a:pt x="84924" y="163449"/>
                </a:lnTo>
                <a:lnTo>
                  <a:pt x="81368" y="164172"/>
                </a:lnTo>
                <a:lnTo>
                  <a:pt x="70103" y="170687"/>
                </a:lnTo>
                <a:lnTo>
                  <a:pt x="79799" y="170687"/>
                </a:lnTo>
                <a:lnTo>
                  <a:pt x="81025" y="170052"/>
                </a:lnTo>
                <a:lnTo>
                  <a:pt x="84302" y="169290"/>
                </a:lnTo>
                <a:lnTo>
                  <a:pt x="105566" y="169290"/>
                </a:lnTo>
                <a:lnTo>
                  <a:pt x="105346" y="168960"/>
                </a:lnTo>
                <a:lnTo>
                  <a:pt x="102133" y="166750"/>
                </a:lnTo>
                <a:lnTo>
                  <a:pt x="98755" y="164553"/>
                </a:lnTo>
                <a:lnTo>
                  <a:pt x="94272" y="163449"/>
                </a:lnTo>
                <a:close/>
              </a:path>
              <a:path w="2651759" h="250825">
                <a:moveTo>
                  <a:pt x="132969" y="164973"/>
                </a:moveTo>
                <a:lnTo>
                  <a:pt x="126619" y="164973"/>
                </a:lnTo>
                <a:lnTo>
                  <a:pt x="126619" y="225551"/>
                </a:lnTo>
                <a:lnTo>
                  <a:pt x="132969" y="225551"/>
                </a:lnTo>
                <a:lnTo>
                  <a:pt x="132969" y="164973"/>
                </a:lnTo>
                <a:close/>
              </a:path>
              <a:path w="2651759" h="250825">
                <a:moveTo>
                  <a:pt x="130937" y="142112"/>
                </a:moveTo>
                <a:lnTo>
                  <a:pt x="128397" y="142112"/>
                </a:lnTo>
                <a:lnTo>
                  <a:pt x="127292" y="142582"/>
                </a:lnTo>
                <a:lnTo>
                  <a:pt x="125514" y="144360"/>
                </a:lnTo>
                <a:lnTo>
                  <a:pt x="125095" y="145541"/>
                </a:lnTo>
                <a:lnTo>
                  <a:pt x="125127" y="148767"/>
                </a:lnTo>
                <a:lnTo>
                  <a:pt x="125564" y="149948"/>
                </a:lnTo>
                <a:lnTo>
                  <a:pt x="127342" y="151726"/>
                </a:lnTo>
                <a:lnTo>
                  <a:pt x="128397" y="152146"/>
                </a:lnTo>
                <a:lnTo>
                  <a:pt x="131025" y="152146"/>
                </a:lnTo>
                <a:lnTo>
                  <a:pt x="132118" y="151726"/>
                </a:lnTo>
                <a:lnTo>
                  <a:pt x="133819" y="150025"/>
                </a:lnTo>
                <a:lnTo>
                  <a:pt x="134238" y="148767"/>
                </a:lnTo>
                <a:lnTo>
                  <a:pt x="134238" y="145541"/>
                </a:lnTo>
                <a:lnTo>
                  <a:pt x="133769" y="144322"/>
                </a:lnTo>
                <a:lnTo>
                  <a:pt x="131991" y="142532"/>
                </a:lnTo>
                <a:lnTo>
                  <a:pt x="130937" y="142112"/>
                </a:lnTo>
                <a:close/>
              </a:path>
              <a:path w="2651759" h="250825">
                <a:moveTo>
                  <a:pt x="149098" y="164973"/>
                </a:moveTo>
                <a:lnTo>
                  <a:pt x="142239" y="164973"/>
                </a:lnTo>
                <a:lnTo>
                  <a:pt x="164592" y="225551"/>
                </a:lnTo>
                <a:lnTo>
                  <a:pt x="171323" y="225551"/>
                </a:lnTo>
                <a:lnTo>
                  <a:pt x="174241" y="217550"/>
                </a:lnTo>
                <a:lnTo>
                  <a:pt x="168021" y="217550"/>
                </a:lnTo>
                <a:lnTo>
                  <a:pt x="149098" y="164973"/>
                </a:lnTo>
                <a:close/>
              </a:path>
              <a:path w="2651759" h="250825">
                <a:moveTo>
                  <a:pt x="193421" y="164973"/>
                </a:moveTo>
                <a:lnTo>
                  <a:pt x="186944" y="164973"/>
                </a:lnTo>
                <a:lnTo>
                  <a:pt x="168021" y="217550"/>
                </a:lnTo>
                <a:lnTo>
                  <a:pt x="174241" y="217550"/>
                </a:lnTo>
                <a:lnTo>
                  <a:pt x="193421" y="164973"/>
                </a:lnTo>
                <a:close/>
              </a:path>
              <a:path w="2651759" h="250825">
                <a:moveTo>
                  <a:pt x="230670" y="163449"/>
                </a:moveTo>
                <a:lnTo>
                  <a:pt x="221449" y="163449"/>
                </a:lnTo>
                <a:lnTo>
                  <a:pt x="217677" y="164426"/>
                </a:lnTo>
                <a:lnTo>
                  <a:pt x="200025" y="187921"/>
                </a:lnTo>
                <a:lnTo>
                  <a:pt x="200025" y="205193"/>
                </a:lnTo>
                <a:lnTo>
                  <a:pt x="202349" y="212978"/>
                </a:lnTo>
                <a:lnTo>
                  <a:pt x="207010" y="218566"/>
                </a:lnTo>
                <a:lnTo>
                  <a:pt x="211582" y="224154"/>
                </a:lnTo>
                <a:lnTo>
                  <a:pt x="218097" y="226949"/>
                </a:lnTo>
                <a:lnTo>
                  <a:pt x="229285" y="226949"/>
                </a:lnTo>
                <a:lnTo>
                  <a:pt x="232244" y="226491"/>
                </a:lnTo>
                <a:lnTo>
                  <a:pt x="235458" y="225551"/>
                </a:lnTo>
                <a:lnTo>
                  <a:pt x="238251" y="224789"/>
                </a:lnTo>
                <a:lnTo>
                  <a:pt x="240588" y="223862"/>
                </a:lnTo>
                <a:lnTo>
                  <a:pt x="243967" y="221830"/>
                </a:lnTo>
                <a:lnTo>
                  <a:pt x="244556" y="221361"/>
                </a:lnTo>
                <a:lnTo>
                  <a:pt x="220002" y="221361"/>
                </a:lnTo>
                <a:lnTo>
                  <a:pt x="214922" y="218948"/>
                </a:lnTo>
                <a:lnTo>
                  <a:pt x="211455" y="214122"/>
                </a:lnTo>
                <a:lnTo>
                  <a:pt x="208064" y="209461"/>
                </a:lnTo>
                <a:lnTo>
                  <a:pt x="206375" y="202818"/>
                </a:lnTo>
                <a:lnTo>
                  <a:pt x="206375" y="194182"/>
                </a:lnTo>
                <a:lnTo>
                  <a:pt x="249047" y="194182"/>
                </a:lnTo>
                <a:lnTo>
                  <a:pt x="248881" y="189534"/>
                </a:lnTo>
                <a:lnTo>
                  <a:pt x="248728" y="188594"/>
                </a:lnTo>
                <a:lnTo>
                  <a:pt x="206883" y="188594"/>
                </a:lnTo>
                <a:lnTo>
                  <a:pt x="207733" y="181825"/>
                </a:lnTo>
                <a:lnTo>
                  <a:pt x="209842" y="176822"/>
                </a:lnTo>
                <a:lnTo>
                  <a:pt x="216458" y="170561"/>
                </a:lnTo>
                <a:lnTo>
                  <a:pt x="220345" y="169037"/>
                </a:lnTo>
                <a:lnTo>
                  <a:pt x="240031" y="169037"/>
                </a:lnTo>
                <a:lnTo>
                  <a:pt x="235419" y="165061"/>
                </a:lnTo>
                <a:lnTo>
                  <a:pt x="230670" y="163449"/>
                </a:lnTo>
                <a:close/>
              </a:path>
              <a:path w="2651759" h="250825">
                <a:moveTo>
                  <a:pt x="244856" y="213613"/>
                </a:moveTo>
                <a:lnTo>
                  <a:pt x="239941" y="218782"/>
                </a:lnTo>
                <a:lnTo>
                  <a:pt x="233895" y="221361"/>
                </a:lnTo>
                <a:lnTo>
                  <a:pt x="244556" y="221361"/>
                </a:lnTo>
                <a:lnTo>
                  <a:pt x="245402" y="220687"/>
                </a:lnTo>
                <a:lnTo>
                  <a:pt x="246761" y="219328"/>
                </a:lnTo>
                <a:lnTo>
                  <a:pt x="244856" y="213613"/>
                </a:lnTo>
                <a:close/>
              </a:path>
              <a:path w="2651759" h="250825">
                <a:moveTo>
                  <a:pt x="240031" y="169037"/>
                </a:moveTo>
                <a:lnTo>
                  <a:pt x="226949" y="169037"/>
                </a:lnTo>
                <a:lnTo>
                  <a:pt x="229235" y="169544"/>
                </a:lnTo>
                <a:lnTo>
                  <a:pt x="231775" y="170561"/>
                </a:lnTo>
                <a:lnTo>
                  <a:pt x="234238" y="171576"/>
                </a:lnTo>
                <a:lnTo>
                  <a:pt x="236474" y="173697"/>
                </a:lnTo>
                <a:lnTo>
                  <a:pt x="238506" y="176911"/>
                </a:lnTo>
                <a:lnTo>
                  <a:pt x="240537" y="180047"/>
                </a:lnTo>
                <a:lnTo>
                  <a:pt x="241681" y="183946"/>
                </a:lnTo>
                <a:lnTo>
                  <a:pt x="241935" y="188594"/>
                </a:lnTo>
                <a:lnTo>
                  <a:pt x="248728" y="188594"/>
                </a:lnTo>
                <a:lnTo>
                  <a:pt x="248119" y="184873"/>
                </a:lnTo>
                <a:lnTo>
                  <a:pt x="245325" y="175387"/>
                </a:lnTo>
                <a:lnTo>
                  <a:pt x="242785" y="171411"/>
                </a:lnTo>
                <a:lnTo>
                  <a:pt x="240031" y="169037"/>
                </a:lnTo>
                <a:close/>
              </a:path>
              <a:path w="2651759" h="250825">
                <a:moveTo>
                  <a:pt x="267843" y="164973"/>
                </a:moveTo>
                <a:lnTo>
                  <a:pt x="262255" y="164973"/>
                </a:lnTo>
                <a:lnTo>
                  <a:pt x="262255" y="225551"/>
                </a:lnTo>
                <a:lnTo>
                  <a:pt x="268605" y="225551"/>
                </a:lnTo>
                <a:lnTo>
                  <a:pt x="268605" y="177800"/>
                </a:lnTo>
                <a:lnTo>
                  <a:pt x="270383" y="176022"/>
                </a:lnTo>
                <a:lnTo>
                  <a:pt x="272669" y="174205"/>
                </a:lnTo>
                <a:lnTo>
                  <a:pt x="277210" y="171196"/>
                </a:lnTo>
                <a:lnTo>
                  <a:pt x="268350" y="171196"/>
                </a:lnTo>
                <a:lnTo>
                  <a:pt x="267843" y="164973"/>
                </a:lnTo>
                <a:close/>
              </a:path>
              <a:path w="2651759" h="250825">
                <a:moveTo>
                  <a:pt x="285330" y="163575"/>
                </a:moveTo>
                <a:lnTo>
                  <a:pt x="281597" y="163575"/>
                </a:lnTo>
                <a:lnTo>
                  <a:pt x="279819" y="163956"/>
                </a:lnTo>
                <a:lnTo>
                  <a:pt x="277875" y="164718"/>
                </a:lnTo>
                <a:lnTo>
                  <a:pt x="276009" y="165315"/>
                </a:lnTo>
                <a:lnTo>
                  <a:pt x="274193" y="166331"/>
                </a:lnTo>
                <a:lnTo>
                  <a:pt x="270054" y="169672"/>
                </a:lnTo>
                <a:lnTo>
                  <a:pt x="268859" y="170687"/>
                </a:lnTo>
                <a:lnTo>
                  <a:pt x="268350" y="171196"/>
                </a:lnTo>
                <a:lnTo>
                  <a:pt x="277210" y="171196"/>
                </a:lnTo>
                <a:lnTo>
                  <a:pt x="278180" y="170561"/>
                </a:lnTo>
                <a:lnTo>
                  <a:pt x="280962" y="169672"/>
                </a:lnTo>
                <a:lnTo>
                  <a:pt x="289308" y="169672"/>
                </a:lnTo>
                <a:lnTo>
                  <a:pt x="290068" y="164464"/>
                </a:lnTo>
                <a:lnTo>
                  <a:pt x="287616" y="163880"/>
                </a:lnTo>
                <a:lnTo>
                  <a:pt x="285330" y="163575"/>
                </a:lnTo>
                <a:close/>
              </a:path>
              <a:path w="2651759" h="250825">
                <a:moveTo>
                  <a:pt x="289308" y="169672"/>
                </a:moveTo>
                <a:lnTo>
                  <a:pt x="285876" y="169672"/>
                </a:lnTo>
                <a:lnTo>
                  <a:pt x="287655" y="169964"/>
                </a:lnTo>
                <a:lnTo>
                  <a:pt x="289178" y="170561"/>
                </a:lnTo>
                <a:lnTo>
                  <a:pt x="289308" y="169672"/>
                </a:lnTo>
                <a:close/>
              </a:path>
              <a:path w="2651759" h="250825">
                <a:moveTo>
                  <a:pt x="298196" y="214629"/>
                </a:moveTo>
                <a:lnTo>
                  <a:pt x="295997" y="219837"/>
                </a:lnTo>
                <a:lnTo>
                  <a:pt x="295871" y="220433"/>
                </a:lnTo>
                <a:lnTo>
                  <a:pt x="297141" y="221703"/>
                </a:lnTo>
                <a:lnTo>
                  <a:pt x="299338" y="223138"/>
                </a:lnTo>
                <a:lnTo>
                  <a:pt x="305435" y="226187"/>
                </a:lnTo>
                <a:lnTo>
                  <a:pt x="309460" y="226949"/>
                </a:lnTo>
                <a:lnTo>
                  <a:pt x="317246" y="226949"/>
                </a:lnTo>
                <a:lnTo>
                  <a:pt x="320217" y="226440"/>
                </a:lnTo>
                <a:lnTo>
                  <a:pt x="323342" y="225425"/>
                </a:lnTo>
                <a:lnTo>
                  <a:pt x="326301" y="224586"/>
                </a:lnTo>
                <a:lnTo>
                  <a:pt x="328891" y="222719"/>
                </a:lnTo>
                <a:lnTo>
                  <a:pt x="329927" y="221361"/>
                </a:lnTo>
                <a:lnTo>
                  <a:pt x="310642" y="221361"/>
                </a:lnTo>
                <a:lnTo>
                  <a:pt x="307339" y="220599"/>
                </a:lnTo>
                <a:lnTo>
                  <a:pt x="301751" y="217550"/>
                </a:lnTo>
                <a:lnTo>
                  <a:pt x="299631" y="216077"/>
                </a:lnTo>
                <a:lnTo>
                  <a:pt x="298196" y="214629"/>
                </a:lnTo>
                <a:close/>
              </a:path>
              <a:path w="2651759" h="250825">
                <a:moveTo>
                  <a:pt x="319659" y="163449"/>
                </a:moveTo>
                <a:lnTo>
                  <a:pt x="312293" y="163449"/>
                </a:lnTo>
                <a:lnTo>
                  <a:pt x="309410" y="163995"/>
                </a:lnTo>
                <a:lnTo>
                  <a:pt x="306705" y="165100"/>
                </a:lnTo>
                <a:lnTo>
                  <a:pt x="303911" y="166115"/>
                </a:lnTo>
                <a:lnTo>
                  <a:pt x="301625" y="167766"/>
                </a:lnTo>
                <a:lnTo>
                  <a:pt x="298069" y="172338"/>
                </a:lnTo>
                <a:lnTo>
                  <a:pt x="297180" y="175094"/>
                </a:lnTo>
                <a:lnTo>
                  <a:pt x="297180" y="182625"/>
                </a:lnTo>
                <a:lnTo>
                  <a:pt x="318300" y="197192"/>
                </a:lnTo>
                <a:lnTo>
                  <a:pt x="322325" y="199389"/>
                </a:lnTo>
                <a:lnTo>
                  <a:pt x="326809" y="203873"/>
                </a:lnTo>
                <a:lnTo>
                  <a:pt x="327913" y="206755"/>
                </a:lnTo>
                <a:lnTo>
                  <a:pt x="327913" y="213956"/>
                </a:lnTo>
                <a:lnTo>
                  <a:pt x="326732" y="216700"/>
                </a:lnTo>
                <a:lnTo>
                  <a:pt x="324358" y="218566"/>
                </a:lnTo>
                <a:lnTo>
                  <a:pt x="322160" y="220433"/>
                </a:lnTo>
                <a:lnTo>
                  <a:pt x="318858" y="221361"/>
                </a:lnTo>
                <a:lnTo>
                  <a:pt x="329927" y="221361"/>
                </a:lnTo>
                <a:lnTo>
                  <a:pt x="331088" y="219837"/>
                </a:lnTo>
                <a:lnTo>
                  <a:pt x="333209" y="217208"/>
                </a:lnTo>
                <a:lnTo>
                  <a:pt x="334235" y="213956"/>
                </a:lnTo>
                <a:lnTo>
                  <a:pt x="334263" y="204647"/>
                </a:lnTo>
                <a:lnTo>
                  <a:pt x="332905" y="200583"/>
                </a:lnTo>
                <a:lnTo>
                  <a:pt x="312293" y="188467"/>
                </a:lnTo>
                <a:lnTo>
                  <a:pt x="308444" y="186601"/>
                </a:lnTo>
                <a:lnTo>
                  <a:pt x="306577" y="184912"/>
                </a:lnTo>
                <a:lnTo>
                  <a:pt x="304546" y="183222"/>
                </a:lnTo>
                <a:lnTo>
                  <a:pt x="303530" y="180886"/>
                </a:lnTo>
                <a:lnTo>
                  <a:pt x="303584" y="175094"/>
                </a:lnTo>
                <a:lnTo>
                  <a:pt x="304457" y="173062"/>
                </a:lnTo>
                <a:lnTo>
                  <a:pt x="308267" y="169760"/>
                </a:lnTo>
                <a:lnTo>
                  <a:pt x="311111" y="168910"/>
                </a:lnTo>
                <a:lnTo>
                  <a:pt x="331978" y="168910"/>
                </a:lnTo>
                <a:lnTo>
                  <a:pt x="331850" y="168782"/>
                </a:lnTo>
                <a:lnTo>
                  <a:pt x="329488" y="167182"/>
                </a:lnTo>
                <a:lnTo>
                  <a:pt x="323380" y="164211"/>
                </a:lnTo>
                <a:lnTo>
                  <a:pt x="319659" y="163449"/>
                </a:lnTo>
                <a:close/>
              </a:path>
              <a:path w="2651759" h="250825">
                <a:moveTo>
                  <a:pt x="331978" y="168910"/>
                </a:moveTo>
                <a:lnTo>
                  <a:pt x="317969" y="168910"/>
                </a:lnTo>
                <a:lnTo>
                  <a:pt x="320840" y="169506"/>
                </a:lnTo>
                <a:lnTo>
                  <a:pt x="323469" y="170687"/>
                </a:lnTo>
                <a:lnTo>
                  <a:pt x="330962" y="175513"/>
                </a:lnTo>
                <a:lnTo>
                  <a:pt x="333628" y="170561"/>
                </a:lnTo>
                <a:lnTo>
                  <a:pt x="331978" y="168910"/>
                </a:lnTo>
                <a:close/>
              </a:path>
              <a:path w="2651759" h="250825">
                <a:moveTo>
                  <a:pt x="353568" y="164973"/>
                </a:moveTo>
                <a:lnTo>
                  <a:pt x="347218" y="164973"/>
                </a:lnTo>
                <a:lnTo>
                  <a:pt x="347218" y="225551"/>
                </a:lnTo>
                <a:lnTo>
                  <a:pt x="353568" y="225551"/>
                </a:lnTo>
                <a:lnTo>
                  <a:pt x="353568" y="164973"/>
                </a:lnTo>
                <a:close/>
              </a:path>
              <a:path w="2651759" h="250825">
                <a:moveTo>
                  <a:pt x="351536" y="142112"/>
                </a:moveTo>
                <a:lnTo>
                  <a:pt x="348996" y="142112"/>
                </a:lnTo>
                <a:lnTo>
                  <a:pt x="347891" y="142582"/>
                </a:lnTo>
                <a:lnTo>
                  <a:pt x="346113" y="144360"/>
                </a:lnTo>
                <a:lnTo>
                  <a:pt x="345694" y="145541"/>
                </a:lnTo>
                <a:lnTo>
                  <a:pt x="345726" y="148767"/>
                </a:lnTo>
                <a:lnTo>
                  <a:pt x="346163" y="149948"/>
                </a:lnTo>
                <a:lnTo>
                  <a:pt x="347941" y="151726"/>
                </a:lnTo>
                <a:lnTo>
                  <a:pt x="348996" y="152146"/>
                </a:lnTo>
                <a:lnTo>
                  <a:pt x="351624" y="152146"/>
                </a:lnTo>
                <a:lnTo>
                  <a:pt x="352729" y="151726"/>
                </a:lnTo>
                <a:lnTo>
                  <a:pt x="354418" y="150025"/>
                </a:lnTo>
                <a:lnTo>
                  <a:pt x="354838" y="148767"/>
                </a:lnTo>
                <a:lnTo>
                  <a:pt x="354838" y="145541"/>
                </a:lnTo>
                <a:lnTo>
                  <a:pt x="354380" y="144322"/>
                </a:lnTo>
                <a:lnTo>
                  <a:pt x="352602" y="142532"/>
                </a:lnTo>
                <a:lnTo>
                  <a:pt x="351536" y="142112"/>
                </a:lnTo>
                <a:close/>
              </a:path>
              <a:path w="2651759" h="250825">
                <a:moveTo>
                  <a:pt x="381126" y="170561"/>
                </a:moveTo>
                <a:lnTo>
                  <a:pt x="374776" y="170561"/>
                </a:lnTo>
                <a:lnTo>
                  <a:pt x="374776" y="216115"/>
                </a:lnTo>
                <a:lnTo>
                  <a:pt x="375101" y="218097"/>
                </a:lnTo>
                <a:lnTo>
                  <a:pt x="375214" y="218566"/>
                </a:lnTo>
                <a:lnTo>
                  <a:pt x="376149" y="220725"/>
                </a:lnTo>
                <a:lnTo>
                  <a:pt x="376897" y="222592"/>
                </a:lnTo>
                <a:lnTo>
                  <a:pt x="378269" y="224281"/>
                </a:lnTo>
                <a:lnTo>
                  <a:pt x="380085" y="225298"/>
                </a:lnTo>
                <a:lnTo>
                  <a:pt x="381977" y="226402"/>
                </a:lnTo>
                <a:lnTo>
                  <a:pt x="384263" y="226949"/>
                </a:lnTo>
                <a:lnTo>
                  <a:pt x="389928" y="226949"/>
                </a:lnTo>
                <a:lnTo>
                  <a:pt x="392214" y="226567"/>
                </a:lnTo>
                <a:lnTo>
                  <a:pt x="393826" y="225805"/>
                </a:lnTo>
                <a:lnTo>
                  <a:pt x="395350" y="225132"/>
                </a:lnTo>
                <a:lnTo>
                  <a:pt x="396748" y="224281"/>
                </a:lnTo>
                <a:lnTo>
                  <a:pt x="398018" y="223265"/>
                </a:lnTo>
                <a:lnTo>
                  <a:pt x="396988" y="221361"/>
                </a:lnTo>
                <a:lnTo>
                  <a:pt x="385914" y="221361"/>
                </a:lnTo>
                <a:lnTo>
                  <a:pt x="384175" y="220725"/>
                </a:lnTo>
                <a:lnTo>
                  <a:pt x="382905" y="219455"/>
                </a:lnTo>
                <a:lnTo>
                  <a:pt x="381723" y="218097"/>
                </a:lnTo>
                <a:lnTo>
                  <a:pt x="381194" y="216115"/>
                </a:lnTo>
                <a:lnTo>
                  <a:pt x="381126" y="170561"/>
                </a:lnTo>
                <a:close/>
              </a:path>
              <a:path w="2651759" h="250825">
                <a:moveTo>
                  <a:pt x="395477" y="218566"/>
                </a:moveTo>
                <a:lnTo>
                  <a:pt x="392518" y="220433"/>
                </a:lnTo>
                <a:lnTo>
                  <a:pt x="390067" y="221361"/>
                </a:lnTo>
                <a:lnTo>
                  <a:pt x="396988" y="221361"/>
                </a:lnTo>
                <a:lnTo>
                  <a:pt x="395477" y="218566"/>
                </a:lnTo>
                <a:close/>
              </a:path>
              <a:path w="2651759" h="250825">
                <a:moveTo>
                  <a:pt x="396239" y="164973"/>
                </a:moveTo>
                <a:lnTo>
                  <a:pt x="364871" y="164973"/>
                </a:lnTo>
                <a:lnTo>
                  <a:pt x="364871" y="170561"/>
                </a:lnTo>
                <a:lnTo>
                  <a:pt x="396239" y="170561"/>
                </a:lnTo>
                <a:lnTo>
                  <a:pt x="396239" y="164973"/>
                </a:lnTo>
                <a:close/>
              </a:path>
              <a:path w="2651759" h="250825">
                <a:moveTo>
                  <a:pt x="381126" y="148843"/>
                </a:moveTo>
                <a:lnTo>
                  <a:pt x="374776" y="148843"/>
                </a:lnTo>
                <a:lnTo>
                  <a:pt x="374776" y="164973"/>
                </a:lnTo>
                <a:lnTo>
                  <a:pt x="381126" y="164973"/>
                </a:lnTo>
                <a:lnTo>
                  <a:pt x="381126" y="148843"/>
                </a:lnTo>
                <a:close/>
              </a:path>
              <a:path w="2651759" h="250825">
                <a:moveTo>
                  <a:pt x="414274" y="164973"/>
                </a:moveTo>
                <a:lnTo>
                  <a:pt x="407924" y="164973"/>
                </a:lnTo>
                <a:lnTo>
                  <a:pt x="407924" y="225551"/>
                </a:lnTo>
                <a:lnTo>
                  <a:pt x="414274" y="225551"/>
                </a:lnTo>
                <a:lnTo>
                  <a:pt x="414274" y="164973"/>
                </a:lnTo>
                <a:close/>
              </a:path>
              <a:path w="2651759" h="250825">
                <a:moveTo>
                  <a:pt x="412242" y="142112"/>
                </a:moveTo>
                <a:lnTo>
                  <a:pt x="409701" y="142112"/>
                </a:lnTo>
                <a:lnTo>
                  <a:pt x="408597" y="142582"/>
                </a:lnTo>
                <a:lnTo>
                  <a:pt x="406819" y="144360"/>
                </a:lnTo>
                <a:lnTo>
                  <a:pt x="406400" y="145541"/>
                </a:lnTo>
                <a:lnTo>
                  <a:pt x="406432" y="148767"/>
                </a:lnTo>
                <a:lnTo>
                  <a:pt x="406869" y="149948"/>
                </a:lnTo>
                <a:lnTo>
                  <a:pt x="408647" y="151726"/>
                </a:lnTo>
                <a:lnTo>
                  <a:pt x="409701" y="152146"/>
                </a:lnTo>
                <a:lnTo>
                  <a:pt x="412330" y="152146"/>
                </a:lnTo>
                <a:lnTo>
                  <a:pt x="413435" y="151726"/>
                </a:lnTo>
                <a:lnTo>
                  <a:pt x="415124" y="150025"/>
                </a:lnTo>
                <a:lnTo>
                  <a:pt x="415544" y="148767"/>
                </a:lnTo>
                <a:lnTo>
                  <a:pt x="415544" y="145541"/>
                </a:lnTo>
                <a:lnTo>
                  <a:pt x="415086" y="144322"/>
                </a:lnTo>
                <a:lnTo>
                  <a:pt x="413308" y="142532"/>
                </a:lnTo>
                <a:lnTo>
                  <a:pt x="412242" y="142112"/>
                </a:lnTo>
                <a:close/>
              </a:path>
              <a:path w="2651759" h="250825">
                <a:moveTo>
                  <a:pt x="459536" y="163449"/>
                </a:moveTo>
                <a:lnTo>
                  <a:pt x="450303" y="163449"/>
                </a:lnTo>
                <a:lnTo>
                  <a:pt x="446532" y="164426"/>
                </a:lnTo>
                <a:lnTo>
                  <a:pt x="428878" y="187921"/>
                </a:lnTo>
                <a:lnTo>
                  <a:pt x="428878" y="205193"/>
                </a:lnTo>
                <a:lnTo>
                  <a:pt x="431215" y="212978"/>
                </a:lnTo>
                <a:lnTo>
                  <a:pt x="435863" y="218566"/>
                </a:lnTo>
                <a:lnTo>
                  <a:pt x="440436" y="224154"/>
                </a:lnTo>
                <a:lnTo>
                  <a:pt x="446951" y="226949"/>
                </a:lnTo>
                <a:lnTo>
                  <a:pt x="458139" y="226949"/>
                </a:lnTo>
                <a:lnTo>
                  <a:pt x="461098" y="226491"/>
                </a:lnTo>
                <a:lnTo>
                  <a:pt x="464312" y="225551"/>
                </a:lnTo>
                <a:lnTo>
                  <a:pt x="467106" y="224789"/>
                </a:lnTo>
                <a:lnTo>
                  <a:pt x="469442" y="223862"/>
                </a:lnTo>
                <a:lnTo>
                  <a:pt x="472821" y="221830"/>
                </a:lnTo>
                <a:lnTo>
                  <a:pt x="473416" y="221361"/>
                </a:lnTo>
                <a:lnTo>
                  <a:pt x="448856" y="221361"/>
                </a:lnTo>
                <a:lnTo>
                  <a:pt x="443776" y="218948"/>
                </a:lnTo>
                <a:lnTo>
                  <a:pt x="440309" y="214122"/>
                </a:lnTo>
                <a:lnTo>
                  <a:pt x="436918" y="209461"/>
                </a:lnTo>
                <a:lnTo>
                  <a:pt x="435228" y="202818"/>
                </a:lnTo>
                <a:lnTo>
                  <a:pt x="435228" y="194182"/>
                </a:lnTo>
                <a:lnTo>
                  <a:pt x="477900" y="194182"/>
                </a:lnTo>
                <a:lnTo>
                  <a:pt x="477735" y="189534"/>
                </a:lnTo>
                <a:lnTo>
                  <a:pt x="477582" y="188594"/>
                </a:lnTo>
                <a:lnTo>
                  <a:pt x="435737" y="188594"/>
                </a:lnTo>
                <a:lnTo>
                  <a:pt x="436587" y="181825"/>
                </a:lnTo>
                <a:lnTo>
                  <a:pt x="438696" y="176822"/>
                </a:lnTo>
                <a:lnTo>
                  <a:pt x="445312" y="170561"/>
                </a:lnTo>
                <a:lnTo>
                  <a:pt x="449199" y="169037"/>
                </a:lnTo>
                <a:lnTo>
                  <a:pt x="468885" y="169037"/>
                </a:lnTo>
                <a:lnTo>
                  <a:pt x="464273" y="165061"/>
                </a:lnTo>
                <a:lnTo>
                  <a:pt x="459536" y="163449"/>
                </a:lnTo>
                <a:close/>
              </a:path>
              <a:path w="2651759" h="250825">
                <a:moveTo>
                  <a:pt x="473710" y="213613"/>
                </a:moveTo>
                <a:lnTo>
                  <a:pt x="468807" y="218782"/>
                </a:lnTo>
                <a:lnTo>
                  <a:pt x="462749" y="221361"/>
                </a:lnTo>
                <a:lnTo>
                  <a:pt x="473416" y="221361"/>
                </a:lnTo>
                <a:lnTo>
                  <a:pt x="474268" y="220687"/>
                </a:lnTo>
                <a:lnTo>
                  <a:pt x="475614" y="219328"/>
                </a:lnTo>
                <a:lnTo>
                  <a:pt x="473710" y="213613"/>
                </a:lnTo>
                <a:close/>
              </a:path>
              <a:path w="2651759" h="250825">
                <a:moveTo>
                  <a:pt x="468885" y="169037"/>
                </a:moveTo>
                <a:lnTo>
                  <a:pt x="455802" y="169037"/>
                </a:lnTo>
                <a:lnTo>
                  <a:pt x="458088" y="169544"/>
                </a:lnTo>
                <a:lnTo>
                  <a:pt x="460628" y="170561"/>
                </a:lnTo>
                <a:lnTo>
                  <a:pt x="463092" y="171576"/>
                </a:lnTo>
                <a:lnTo>
                  <a:pt x="465327" y="173697"/>
                </a:lnTo>
                <a:lnTo>
                  <a:pt x="467360" y="176911"/>
                </a:lnTo>
                <a:lnTo>
                  <a:pt x="469392" y="180047"/>
                </a:lnTo>
                <a:lnTo>
                  <a:pt x="470535" y="183946"/>
                </a:lnTo>
                <a:lnTo>
                  <a:pt x="470788" y="188594"/>
                </a:lnTo>
                <a:lnTo>
                  <a:pt x="477582" y="188594"/>
                </a:lnTo>
                <a:lnTo>
                  <a:pt x="476973" y="184873"/>
                </a:lnTo>
                <a:lnTo>
                  <a:pt x="474179" y="175387"/>
                </a:lnTo>
                <a:lnTo>
                  <a:pt x="471639" y="171411"/>
                </a:lnTo>
                <a:lnTo>
                  <a:pt x="468885" y="169037"/>
                </a:lnTo>
                <a:close/>
              </a:path>
              <a:path w="2651759" h="250825">
                <a:moveTo>
                  <a:pt x="489965" y="214629"/>
                </a:moveTo>
                <a:lnTo>
                  <a:pt x="487767" y="219837"/>
                </a:lnTo>
                <a:lnTo>
                  <a:pt x="487641" y="220433"/>
                </a:lnTo>
                <a:lnTo>
                  <a:pt x="488911" y="221703"/>
                </a:lnTo>
                <a:lnTo>
                  <a:pt x="491109" y="223138"/>
                </a:lnTo>
                <a:lnTo>
                  <a:pt x="497205" y="226187"/>
                </a:lnTo>
                <a:lnTo>
                  <a:pt x="501230" y="226949"/>
                </a:lnTo>
                <a:lnTo>
                  <a:pt x="509015" y="226949"/>
                </a:lnTo>
                <a:lnTo>
                  <a:pt x="511987" y="226440"/>
                </a:lnTo>
                <a:lnTo>
                  <a:pt x="515112" y="225425"/>
                </a:lnTo>
                <a:lnTo>
                  <a:pt x="518083" y="224586"/>
                </a:lnTo>
                <a:lnTo>
                  <a:pt x="520661" y="222719"/>
                </a:lnTo>
                <a:lnTo>
                  <a:pt x="521697" y="221361"/>
                </a:lnTo>
                <a:lnTo>
                  <a:pt x="502412" y="221361"/>
                </a:lnTo>
                <a:lnTo>
                  <a:pt x="499110" y="220599"/>
                </a:lnTo>
                <a:lnTo>
                  <a:pt x="493522" y="217550"/>
                </a:lnTo>
                <a:lnTo>
                  <a:pt x="491401" y="216077"/>
                </a:lnTo>
                <a:lnTo>
                  <a:pt x="489965" y="214629"/>
                </a:lnTo>
                <a:close/>
              </a:path>
              <a:path w="2651759" h="250825">
                <a:moveTo>
                  <a:pt x="511428" y="163449"/>
                </a:moveTo>
                <a:lnTo>
                  <a:pt x="504063" y="163449"/>
                </a:lnTo>
                <a:lnTo>
                  <a:pt x="501192" y="163995"/>
                </a:lnTo>
                <a:lnTo>
                  <a:pt x="498475" y="165100"/>
                </a:lnTo>
                <a:lnTo>
                  <a:pt x="495681" y="166115"/>
                </a:lnTo>
                <a:lnTo>
                  <a:pt x="493395" y="167766"/>
                </a:lnTo>
                <a:lnTo>
                  <a:pt x="489838" y="172338"/>
                </a:lnTo>
                <a:lnTo>
                  <a:pt x="488950" y="175094"/>
                </a:lnTo>
                <a:lnTo>
                  <a:pt x="488950" y="182625"/>
                </a:lnTo>
                <a:lnTo>
                  <a:pt x="510070" y="197192"/>
                </a:lnTo>
                <a:lnTo>
                  <a:pt x="514096" y="199389"/>
                </a:lnTo>
                <a:lnTo>
                  <a:pt x="518591" y="203873"/>
                </a:lnTo>
                <a:lnTo>
                  <a:pt x="519684" y="206755"/>
                </a:lnTo>
                <a:lnTo>
                  <a:pt x="519684" y="213956"/>
                </a:lnTo>
                <a:lnTo>
                  <a:pt x="518502" y="216700"/>
                </a:lnTo>
                <a:lnTo>
                  <a:pt x="516127" y="218566"/>
                </a:lnTo>
                <a:lnTo>
                  <a:pt x="513930" y="220433"/>
                </a:lnTo>
                <a:lnTo>
                  <a:pt x="510628" y="221361"/>
                </a:lnTo>
                <a:lnTo>
                  <a:pt x="521697" y="221361"/>
                </a:lnTo>
                <a:lnTo>
                  <a:pt x="522859" y="219837"/>
                </a:lnTo>
                <a:lnTo>
                  <a:pt x="524979" y="217208"/>
                </a:lnTo>
                <a:lnTo>
                  <a:pt x="526005" y="213956"/>
                </a:lnTo>
                <a:lnTo>
                  <a:pt x="526034" y="204647"/>
                </a:lnTo>
                <a:lnTo>
                  <a:pt x="524675" y="200583"/>
                </a:lnTo>
                <a:lnTo>
                  <a:pt x="504063" y="188467"/>
                </a:lnTo>
                <a:lnTo>
                  <a:pt x="500214" y="186601"/>
                </a:lnTo>
                <a:lnTo>
                  <a:pt x="498348" y="184912"/>
                </a:lnTo>
                <a:lnTo>
                  <a:pt x="496315" y="183222"/>
                </a:lnTo>
                <a:lnTo>
                  <a:pt x="495300" y="180886"/>
                </a:lnTo>
                <a:lnTo>
                  <a:pt x="495355" y="175094"/>
                </a:lnTo>
                <a:lnTo>
                  <a:pt x="496239" y="173062"/>
                </a:lnTo>
                <a:lnTo>
                  <a:pt x="500037" y="169760"/>
                </a:lnTo>
                <a:lnTo>
                  <a:pt x="502881" y="168910"/>
                </a:lnTo>
                <a:lnTo>
                  <a:pt x="523748" y="168910"/>
                </a:lnTo>
                <a:lnTo>
                  <a:pt x="523621" y="168782"/>
                </a:lnTo>
                <a:lnTo>
                  <a:pt x="521258" y="167182"/>
                </a:lnTo>
                <a:lnTo>
                  <a:pt x="515150" y="164211"/>
                </a:lnTo>
                <a:lnTo>
                  <a:pt x="511428" y="163449"/>
                </a:lnTo>
                <a:close/>
              </a:path>
              <a:path w="2651759" h="250825">
                <a:moveTo>
                  <a:pt x="523748" y="168910"/>
                </a:moveTo>
                <a:lnTo>
                  <a:pt x="509739" y="168910"/>
                </a:lnTo>
                <a:lnTo>
                  <a:pt x="512622" y="169506"/>
                </a:lnTo>
                <a:lnTo>
                  <a:pt x="515238" y="170687"/>
                </a:lnTo>
                <a:lnTo>
                  <a:pt x="522732" y="175513"/>
                </a:lnTo>
                <a:lnTo>
                  <a:pt x="525399" y="170561"/>
                </a:lnTo>
                <a:lnTo>
                  <a:pt x="523748" y="168910"/>
                </a:lnTo>
                <a:close/>
              </a:path>
              <a:path w="2651759" h="250825">
                <a:moveTo>
                  <a:pt x="627748" y="169037"/>
                </a:moveTo>
                <a:lnTo>
                  <a:pt x="617359" y="169037"/>
                </a:lnTo>
                <a:lnTo>
                  <a:pt x="620750" y="170357"/>
                </a:lnTo>
                <a:lnTo>
                  <a:pt x="625106" y="175348"/>
                </a:lnTo>
                <a:lnTo>
                  <a:pt x="626122" y="178942"/>
                </a:lnTo>
                <a:lnTo>
                  <a:pt x="626122" y="186181"/>
                </a:lnTo>
                <a:lnTo>
                  <a:pt x="621677" y="186270"/>
                </a:lnTo>
                <a:lnTo>
                  <a:pt x="616686" y="186778"/>
                </a:lnTo>
                <a:lnTo>
                  <a:pt x="605510" y="188633"/>
                </a:lnTo>
                <a:lnTo>
                  <a:pt x="600633" y="190880"/>
                </a:lnTo>
                <a:lnTo>
                  <a:pt x="596531" y="194437"/>
                </a:lnTo>
                <a:lnTo>
                  <a:pt x="592378" y="197992"/>
                </a:lnTo>
                <a:lnTo>
                  <a:pt x="590308" y="202730"/>
                </a:lnTo>
                <a:lnTo>
                  <a:pt x="590383" y="211924"/>
                </a:lnTo>
                <a:lnTo>
                  <a:pt x="590816" y="214122"/>
                </a:lnTo>
                <a:lnTo>
                  <a:pt x="591832" y="216407"/>
                </a:lnTo>
                <a:lnTo>
                  <a:pt x="592683" y="218528"/>
                </a:lnTo>
                <a:lnTo>
                  <a:pt x="606717" y="226949"/>
                </a:lnTo>
                <a:lnTo>
                  <a:pt x="613422" y="226949"/>
                </a:lnTo>
                <a:lnTo>
                  <a:pt x="616762" y="226275"/>
                </a:lnTo>
                <a:lnTo>
                  <a:pt x="619579" y="224878"/>
                </a:lnTo>
                <a:lnTo>
                  <a:pt x="622376" y="223647"/>
                </a:lnTo>
                <a:lnTo>
                  <a:pt x="624687" y="222084"/>
                </a:lnTo>
                <a:lnTo>
                  <a:pt x="625342" y="221361"/>
                </a:lnTo>
                <a:lnTo>
                  <a:pt x="608368" y="221361"/>
                </a:lnTo>
                <a:lnTo>
                  <a:pt x="606475" y="221068"/>
                </a:lnTo>
                <a:lnTo>
                  <a:pt x="602538" y="219798"/>
                </a:lnTo>
                <a:lnTo>
                  <a:pt x="600722" y="218439"/>
                </a:lnTo>
                <a:lnTo>
                  <a:pt x="599097" y="216407"/>
                </a:lnTo>
                <a:lnTo>
                  <a:pt x="597458" y="214464"/>
                </a:lnTo>
                <a:lnTo>
                  <a:pt x="596658" y="211924"/>
                </a:lnTo>
                <a:lnTo>
                  <a:pt x="596658" y="205231"/>
                </a:lnTo>
                <a:lnTo>
                  <a:pt x="626122" y="191769"/>
                </a:lnTo>
                <a:lnTo>
                  <a:pt x="632218" y="191769"/>
                </a:lnTo>
                <a:lnTo>
                  <a:pt x="632218" y="177253"/>
                </a:lnTo>
                <a:lnTo>
                  <a:pt x="630732" y="172338"/>
                </a:lnTo>
                <a:lnTo>
                  <a:pt x="627748" y="169037"/>
                </a:lnTo>
                <a:close/>
              </a:path>
              <a:path w="2651759" h="250825">
                <a:moveTo>
                  <a:pt x="632218" y="220217"/>
                </a:moveTo>
                <a:lnTo>
                  <a:pt x="626376" y="220217"/>
                </a:lnTo>
                <a:lnTo>
                  <a:pt x="626757" y="225551"/>
                </a:lnTo>
                <a:lnTo>
                  <a:pt x="632218" y="225551"/>
                </a:lnTo>
                <a:lnTo>
                  <a:pt x="632218" y="220217"/>
                </a:lnTo>
                <a:close/>
              </a:path>
              <a:path w="2651759" h="250825">
                <a:moveTo>
                  <a:pt x="632218" y="191769"/>
                </a:moveTo>
                <a:lnTo>
                  <a:pt x="626122" y="191769"/>
                </a:lnTo>
                <a:lnTo>
                  <a:pt x="626004" y="214122"/>
                </a:lnTo>
                <a:lnTo>
                  <a:pt x="624154" y="216115"/>
                </a:lnTo>
                <a:lnTo>
                  <a:pt x="621842" y="217855"/>
                </a:lnTo>
                <a:lnTo>
                  <a:pt x="619201" y="219201"/>
                </a:lnTo>
                <a:lnTo>
                  <a:pt x="616470" y="220649"/>
                </a:lnTo>
                <a:lnTo>
                  <a:pt x="613486" y="221361"/>
                </a:lnTo>
                <a:lnTo>
                  <a:pt x="625342" y="221361"/>
                </a:lnTo>
                <a:lnTo>
                  <a:pt x="626376" y="220217"/>
                </a:lnTo>
                <a:lnTo>
                  <a:pt x="632218" y="220217"/>
                </a:lnTo>
                <a:lnTo>
                  <a:pt x="632218" y="191769"/>
                </a:lnTo>
                <a:close/>
              </a:path>
              <a:path w="2651759" h="250825">
                <a:moveTo>
                  <a:pt x="619645" y="163449"/>
                </a:moveTo>
                <a:lnTo>
                  <a:pt x="610971" y="163449"/>
                </a:lnTo>
                <a:lnTo>
                  <a:pt x="608939" y="163702"/>
                </a:lnTo>
                <a:lnTo>
                  <a:pt x="606983" y="164211"/>
                </a:lnTo>
                <a:lnTo>
                  <a:pt x="605104" y="164553"/>
                </a:lnTo>
                <a:lnTo>
                  <a:pt x="603288" y="165138"/>
                </a:lnTo>
                <a:lnTo>
                  <a:pt x="601510" y="165988"/>
                </a:lnTo>
                <a:lnTo>
                  <a:pt x="600659" y="166331"/>
                </a:lnTo>
                <a:lnTo>
                  <a:pt x="594245" y="170179"/>
                </a:lnTo>
                <a:lnTo>
                  <a:pt x="596531" y="175260"/>
                </a:lnTo>
                <a:lnTo>
                  <a:pt x="598335" y="173913"/>
                </a:lnTo>
                <a:lnTo>
                  <a:pt x="600722" y="172516"/>
                </a:lnTo>
                <a:lnTo>
                  <a:pt x="603707" y="171068"/>
                </a:lnTo>
                <a:lnTo>
                  <a:pt x="606361" y="169710"/>
                </a:lnTo>
                <a:lnTo>
                  <a:pt x="609422" y="169037"/>
                </a:lnTo>
                <a:lnTo>
                  <a:pt x="627748" y="169037"/>
                </a:lnTo>
                <a:lnTo>
                  <a:pt x="624535" y="165315"/>
                </a:lnTo>
                <a:lnTo>
                  <a:pt x="619645" y="163449"/>
                </a:lnTo>
                <a:close/>
              </a:path>
              <a:path w="2651759" h="250825">
                <a:moveTo>
                  <a:pt x="654545" y="164973"/>
                </a:moveTo>
                <a:lnTo>
                  <a:pt x="648855" y="164973"/>
                </a:lnTo>
                <a:lnTo>
                  <a:pt x="648855" y="225551"/>
                </a:lnTo>
                <a:lnTo>
                  <a:pt x="655205" y="225551"/>
                </a:lnTo>
                <a:lnTo>
                  <a:pt x="655205" y="177139"/>
                </a:lnTo>
                <a:lnTo>
                  <a:pt x="657745" y="174853"/>
                </a:lnTo>
                <a:lnTo>
                  <a:pt x="660400" y="173024"/>
                </a:lnTo>
                <a:lnTo>
                  <a:pt x="664903" y="170687"/>
                </a:lnTo>
                <a:lnTo>
                  <a:pt x="655205" y="170687"/>
                </a:lnTo>
                <a:lnTo>
                  <a:pt x="654545" y="164973"/>
                </a:lnTo>
                <a:close/>
              </a:path>
              <a:path w="2651759" h="250825">
                <a:moveTo>
                  <a:pt x="690667" y="169290"/>
                </a:moveTo>
                <a:lnTo>
                  <a:pt x="680631" y="169290"/>
                </a:lnTo>
                <a:lnTo>
                  <a:pt x="685546" y="172427"/>
                </a:lnTo>
                <a:lnTo>
                  <a:pt x="687717" y="178676"/>
                </a:lnTo>
                <a:lnTo>
                  <a:pt x="688479" y="180784"/>
                </a:lnTo>
                <a:lnTo>
                  <a:pt x="688805" y="183489"/>
                </a:lnTo>
                <a:lnTo>
                  <a:pt x="688860" y="225551"/>
                </a:lnTo>
                <a:lnTo>
                  <a:pt x="695210" y="225551"/>
                </a:lnTo>
                <a:lnTo>
                  <a:pt x="695109" y="183489"/>
                </a:lnTo>
                <a:lnTo>
                  <a:pt x="694689" y="179857"/>
                </a:lnTo>
                <a:lnTo>
                  <a:pt x="694359" y="178219"/>
                </a:lnTo>
                <a:lnTo>
                  <a:pt x="692670" y="172300"/>
                </a:lnTo>
                <a:lnTo>
                  <a:pt x="690667" y="169290"/>
                </a:lnTo>
                <a:close/>
              </a:path>
              <a:path w="2651759" h="250825">
                <a:moveTo>
                  <a:pt x="679386" y="163449"/>
                </a:moveTo>
                <a:lnTo>
                  <a:pt x="670026" y="163449"/>
                </a:lnTo>
                <a:lnTo>
                  <a:pt x="666470" y="164172"/>
                </a:lnTo>
                <a:lnTo>
                  <a:pt x="655205" y="170687"/>
                </a:lnTo>
                <a:lnTo>
                  <a:pt x="664903" y="170687"/>
                </a:lnTo>
                <a:lnTo>
                  <a:pt x="666127" y="170052"/>
                </a:lnTo>
                <a:lnTo>
                  <a:pt x="669404" y="169290"/>
                </a:lnTo>
                <a:lnTo>
                  <a:pt x="690667" y="169290"/>
                </a:lnTo>
                <a:lnTo>
                  <a:pt x="690448" y="168960"/>
                </a:lnTo>
                <a:lnTo>
                  <a:pt x="687235" y="166750"/>
                </a:lnTo>
                <a:lnTo>
                  <a:pt x="683869" y="164553"/>
                </a:lnTo>
                <a:lnTo>
                  <a:pt x="679386" y="163449"/>
                </a:lnTo>
                <a:close/>
              </a:path>
              <a:path w="2651759" h="250825">
                <a:moveTo>
                  <a:pt x="739114" y="163449"/>
                </a:moveTo>
                <a:lnTo>
                  <a:pt x="731329" y="163449"/>
                </a:lnTo>
                <a:lnTo>
                  <a:pt x="727646" y="164249"/>
                </a:lnTo>
                <a:lnTo>
                  <a:pt x="724420" y="165862"/>
                </a:lnTo>
                <a:lnTo>
                  <a:pt x="721118" y="167474"/>
                </a:lnTo>
                <a:lnTo>
                  <a:pt x="718362" y="169672"/>
                </a:lnTo>
                <a:lnTo>
                  <a:pt x="716061" y="172592"/>
                </a:lnTo>
                <a:lnTo>
                  <a:pt x="713879" y="175260"/>
                </a:lnTo>
                <a:lnTo>
                  <a:pt x="712101" y="178600"/>
                </a:lnTo>
                <a:lnTo>
                  <a:pt x="710831" y="182499"/>
                </a:lnTo>
                <a:lnTo>
                  <a:pt x="709561" y="186309"/>
                </a:lnTo>
                <a:lnTo>
                  <a:pt x="708926" y="190500"/>
                </a:lnTo>
                <a:lnTo>
                  <a:pt x="708926" y="199809"/>
                </a:lnTo>
                <a:lnTo>
                  <a:pt x="709688" y="204685"/>
                </a:lnTo>
                <a:lnTo>
                  <a:pt x="711212" y="209676"/>
                </a:lnTo>
                <a:lnTo>
                  <a:pt x="712571" y="214502"/>
                </a:lnTo>
                <a:lnTo>
                  <a:pt x="715276" y="218605"/>
                </a:lnTo>
                <a:lnTo>
                  <a:pt x="723315" y="225298"/>
                </a:lnTo>
                <a:lnTo>
                  <a:pt x="728192" y="226949"/>
                </a:lnTo>
                <a:lnTo>
                  <a:pt x="737590" y="226949"/>
                </a:lnTo>
                <a:lnTo>
                  <a:pt x="740714" y="226313"/>
                </a:lnTo>
                <a:lnTo>
                  <a:pt x="745794" y="223862"/>
                </a:lnTo>
                <a:lnTo>
                  <a:pt x="748042" y="222250"/>
                </a:lnTo>
                <a:lnTo>
                  <a:pt x="748931" y="221361"/>
                </a:lnTo>
                <a:lnTo>
                  <a:pt x="731647" y="221361"/>
                </a:lnTo>
                <a:lnTo>
                  <a:pt x="728865" y="220725"/>
                </a:lnTo>
                <a:lnTo>
                  <a:pt x="726414" y="219455"/>
                </a:lnTo>
                <a:lnTo>
                  <a:pt x="724065" y="218363"/>
                </a:lnTo>
                <a:lnTo>
                  <a:pt x="722033" y="216623"/>
                </a:lnTo>
                <a:lnTo>
                  <a:pt x="715276" y="191515"/>
                </a:lnTo>
                <a:lnTo>
                  <a:pt x="715911" y="187578"/>
                </a:lnTo>
                <a:lnTo>
                  <a:pt x="718438" y="179539"/>
                </a:lnTo>
                <a:lnTo>
                  <a:pt x="720763" y="176110"/>
                </a:lnTo>
                <a:lnTo>
                  <a:pt x="727430" y="170434"/>
                </a:lnTo>
                <a:lnTo>
                  <a:pt x="731469" y="169037"/>
                </a:lnTo>
                <a:lnTo>
                  <a:pt x="756424" y="169037"/>
                </a:lnTo>
                <a:lnTo>
                  <a:pt x="756424" y="167386"/>
                </a:lnTo>
                <a:lnTo>
                  <a:pt x="750074" y="167386"/>
                </a:lnTo>
                <a:lnTo>
                  <a:pt x="748728" y="166458"/>
                </a:lnTo>
                <a:lnTo>
                  <a:pt x="746823" y="165569"/>
                </a:lnTo>
                <a:lnTo>
                  <a:pt x="744359" y="164718"/>
                </a:lnTo>
                <a:lnTo>
                  <a:pt x="742073" y="163880"/>
                </a:lnTo>
                <a:lnTo>
                  <a:pt x="739114" y="163449"/>
                </a:lnTo>
                <a:close/>
              </a:path>
              <a:path w="2651759" h="250825">
                <a:moveTo>
                  <a:pt x="756424" y="220217"/>
                </a:moveTo>
                <a:lnTo>
                  <a:pt x="750074" y="220217"/>
                </a:lnTo>
                <a:lnTo>
                  <a:pt x="750709" y="225551"/>
                </a:lnTo>
                <a:lnTo>
                  <a:pt x="756424" y="225551"/>
                </a:lnTo>
                <a:lnTo>
                  <a:pt x="756424" y="220217"/>
                </a:lnTo>
                <a:close/>
              </a:path>
              <a:path w="2651759" h="250825">
                <a:moveTo>
                  <a:pt x="756424" y="169037"/>
                </a:moveTo>
                <a:lnTo>
                  <a:pt x="739152" y="169037"/>
                </a:lnTo>
                <a:lnTo>
                  <a:pt x="741845" y="169544"/>
                </a:lnTo>
                <a:lnTo>
                  <a:pt x="746671" y="171488"/>
                </a:lnTo>
                <a:lnTo>
                  <a:pt x="748550" y="172592"/>
                </a:lnTo>
                <a:lnTo>
                  <a:pt x="750074" y="173862"/>
                </a:lnTo>
                <a:lnTo>
                  <a:pt x="750074" y="213487"/>
                </a:lnTo>
                <a:lnTo>
                  <a:pt x="748220" y="215773"/>
                </a:lnTo>
                <a:lnTo>
                  <a:pt x="746036" y="217639"/>
                </a:lnTo>
                <a:lnTo>
                  <a:pt x="743496" y="219075"/>
                </a:lnTo>
                <a:lnTo>
                  <a:pt x="740892" y="220599"/>
                </a:lnTo>
                <a:lnTo>
                  <a:pt x="737971" y="221361"/>
                </a:lnTo>
                <a:lnTo>
                  <a:pt x="748931" y="221361"/>
                </a:lnTo>
                <a:lnTo>
                  <a:pt x="750074" y="220217"/>
                </a:lnTo>
                <a:lnTo>
                  <a:pt x="756424" y="220217"/>
                </a:lnTo>
                <a:lnTo>
                  <a:pt x="756424" y="169037"/>
                </a:lnTo>
                <a:close/>
              </a:path>
              <a:path w="2651759" h="250825">
                <a:moveTo>
                  <a:pt x="756424" y="140842"/>
                </a:moveTo>
                <a:lnTo>
                  <a:pt x="750074" y="140842"/>
                </a:lnTo>
                <a:lnTo>
                  <a:pt x="750074" y="167386"/>
                </a:lnTo>
                <a:lnTo>
                  <a:pt x="756424" y="167386"/>
                </a:lnTo>
                <a:lnTo>
                  <a:pt x="756424" y="140842"/>
                </a:lnTo>
                <a:close/>
              </a:path>
              <a:path w="2651759" h="250825">
                <a:moveTo>
                  <a:pt x="854138" y="163449"/>
                </a:moveTo>
                <a:lnTo>
                  <a:pt x="847026" y="163449"/>
                </a:lnTo>
                <a:lnTo>
                  <a:pt x="843432" y="164337"/>
                </a:lnTo>
                <a:lnTo>
                  <a:pt x="839622" y="166115"/>
                </a:lnTo>
                <a:lnTo>
                  <a:pt x="835888" y="167728"/>
                </a:lnTo>
                <a:lnTo>
                  <a:pt x="832548" y="171107"/>
                </a:lnTo>
                <a:lnTo>
                  <a:pt x="826795" y="181190"/>
                </a:lnTo>
                <a:lnTo>
                  <a:pt x="825454" y="187286"/>
                </a:lnTo>
                <a:lnTo>
                  <a:pt x="825398" y="200494"/>
                </a:lnTo>
                <a:lnTo>
                  <a:pt x="826071" y="204977"/>
                </a:lnTo>
                <a:lnTo>
                  <a:pt x="827467" y="208902"/>
                </a:lnTo>
                <a:lnTo>
                  <a:pt x="828700" y="212686"/>
                </a:lnTo>
                <a:lnTo>
                  <a:pt x="830478" y="215988"/>
                </a:lnTo>
                <a:lnTo>
                  <a:pt x="835139" y="221487"/>
                </a:lnTo>
                <a:lnTo>
                  <a:pt x="837882" y="223558"/>
                </a:lnTo>
                <a:lnTo>
                  <a:pt x="841019" y="224916"/>
                </a:lnTo>
                <a:lnTo>
                  <a:pt x="844067" y="226275"/>
                </a:lnTo>
                <a:lnTo>
                  <a:pt x="847496" y="226949"/>
                </a:lnTo>
                <a:lnTo>
                  <a:pt x="855954" y="226949"/>
                </a:lnTo>
                <a:lnTo>
                  <a:pt x="859904" y="226110"/>
                </a:lnTo>
                <a:lnTo>
                  <a:pt x="864717" y="223558"/>
                </a:lnTo>
                <a:lnTo>
                  <a:pt x="866139" y="222719"/>
                </a:lnTo>
                <a:lnTo>
                  <a:pt x="868480" y="221106"/>
                </a:lnTo>
                <a:lnTo>
                  <a:pt x="848766" y="221106"/>
                </a:lnTo>
                <a:lnTo>
                  <a:pt x="846010" y="220472"/>
                </a:lnTo>
                <a:lnTo>
                  <a:pt x="843559" y="219201"/>
                </a:lnTo>
                <a:lnTo>
                  <a:pt x="841108" y="218020"/>
                </a:lnTo>
                <a:lnTo>
                  <a:pt x="838987" y="216306"/>
                </a:lnTo>
                <a:lnTo>
                  <a:pt x="835342" y="211645"/>
                </a:lnTo>
                <a:lnTo>
                  <a:pt x="833983" y="208902"/>
                </a:lnTo>
                <a:lnTo>
                  <a:pt x="833145" y="205778"/>
                </a:lnTo>
                <a:lnTo>
                  <a:pt x="832205" y="202476"/>
                </a:lnTo>
                <a:lnTo>
                  <a:pt x="831748" y="198945"/>
                </a:lnTo>
                <a:lnTo>
                  <a:pt x="831748" y="191160"/>
                </a:lnTo>
                <a:lnTo>
                  <a:pt x="832294" y="187286"/>
                </a:lnTo>
                <a:lnTo>
                  <a:pt x="833399" y="183476"/>
                </a:lnTo>
                <a:lnTo>
                  <a:pt x="834415" y="179603"/>
                </a:lnTo>
                <a:lnTo>
                  <a:pt x="836485" y="176212"/>
                </a:lnTo>
                <a:lnTo>
                  <a:pt x="839732" y="173253"/>
                </a:lnTo>
                <a:lnTo>
                  <a:pt x="842746" y="170472"/>
                </a:lnTo>
                <a:lnTo>
                  <a:pt x="846353" y="169037"/>
                </a:lnTo>
                <a:lnTo>
                  <a:pt x="865795" y="169037"/>
                </a:lnTo>
                <a:lnTo>
                  <a:pt x="863752" y="167474"/>
                </a:lnTo>
                <a:lnTo>
                  <a:pt x="860704" y="165862"/>
                </a:lnTo>
                <a:lnTo>
                  <a:pt x="857567" y="164249"/>
                </a:lnTo>
                <a:lnTo>
                  <a:pt x="854138" y="163449"/>
                </a:lnTo>
                <a:close/>
              </a:path>
              <a:path w="2651759" h="250825">
                <a:moveTo>
                  <a:pt x="868197" y="213740"/>
                </a:moveTo>
                <a:lnTo>
                  <a:pt x="865657" y="216407"/>
                </a:lnTo>
                <a:lnTo>
                  <a:pt x="863028" y="218312"/>
                </a:lnTo>
                <a:lnTo>
                  <a:pt x="857859" y="220560"/>
                </a:lnTo>
                <a:lnTo>
                  <a:pt x="855027" y="221106"/>
                </a:lnTo>
                <a:lnTo>
                  <a:pt x="868480" y="221106"/>
                </a:lnTo>
                <a:lnTo>
                  <a:pt x="869670" y="220141"/>
                </a:lnTo>
                <a:lnTo>
                  <a:pt x="870610" y="219201"/>
                </a:lnTo>
                <a:lnTo>
                  <a:pt x="868197" y="213740"/>
                </a:lnTo>
                <a:close/>
              </a:path>
              <a:path w="2651759" h="250825">
                <a:moveTo>
                  <a:pt x="865795" y="169037"/>
                </a:moveTo>
                <a:lnTo>
                  <a:pt x="854227" y="169037"/>
                </a:lnTo>
                <a:lnTo>
                  <a:pt x="857313" y="169925"/>
                </a:lnTo>
                <a:lnTo>
                  <a:pt x="859688" y="171703"/>
                </a:lnTo>
                <a:lnTo>
                  <a:pt x="862139" y="173316"/>
                </a:lnTo>
                <a:lnTo>
                  <a:pt x="864425" y="175856"/>
                </a:lnTo>
                <a:lnTo>
                  <a:pt x="866546" y="179324"/>
                </a:lnTo>
                <a:lnTo>
                  <a:pt x="871118" y="176149"/>
                </a:lnTo>
                <a:lnTo>
                  <a:pt x="870356" y="174853"/>
                </a:lnTo>
                <a:lnTo>
                  <a:pt x="869340" y="173253"/>
                </a:lnTo>
                <a:lnTo>
                  <a:pt x="868667" y="172338"/>
                </a:lnTo>
                <a:lnTo>
                  <a:pt x="866127" y="169290"/>
                </a:lnTo>
                <a:lnTo>
                  <a:pt x="865795" y="169037"/>
                </a:lnTo>
                <a:close/>
              </a:path>
              <a:path w="2651759" h="250825">
                <a:moveTo>
                  <a:pt x="912482" y="163449"/>
                </a:moveTo>
                <a:lnTo>
                  <a:pt x="902322" y="163449"/>
                </a:lnTo>
                <a:lnTo>
                  <a:pt x="898207" y="164553"/>
                </a:lnTo>
                <a:lnTo>
                  <a:pt x="890333" y="168871"/>
                </a:lnTo>
                <a:lnTo>
                  <a:pt x="887158" y="172516"/>
                </a:lnTo>
                <a:lnTo>
                  <a:pt x="884707" y="177673"/>
                </a:lnTo>
                <a:lnTo>
                  <a:pt x="882256" y="182752"/>
                </a:lnTo>
                <a:lnTo>
                  <a:pt x="881070" y="188252"/>
                </a:lnTo>
                <a:lnTo>
                  <a:pt x="881024" y="199136"/>
                </a:lnTo>
                <a:lnTo>
                  <a:pt x="881697" y="203631"/>
                </a:lnTo>
                <a:lnTo>
                  <a:pt x="884491" y="213194"/>
                </a:lnTo>
                <a:lnTo>
                  <a:pt x="887247" y="217512"/>
                </a:lnTo>
                <a:lnTo>
                  <a:pt x="891311" y="221234"/>
                </a:lnTo>
                <a:lnTo>
                  <a:pt x="895375" y="225043"/>
                </a:lnTo>
                <a:lnTo>
                  <a:pt x="900455" y="226949"/>
                </a:lnTo>
                <a:lnTo>
                  <a:pt x="910704" y="226949"/>
                </a:lnTo>
                <a:lnTo>
                  <a:pt x="914768" y="225844"/>
                </a:lnTo>
                <a:lnTo>
                  <a:pt x="922642" y="221526"/>
                </a:lnTo>
                <a:lnTo>
                  <a:pt x="922790" y="221361"/>
                </a:lnTo>
                <a:lnTo>
                  <a:pt x="903414" y="221361"/>
                </a:lnTo>
                <a:lnTo>
                  <a:pt x="900582" y="220599"/>
                </a:lnTo>
                <a:lnTo>
                  <a:pt x="895858" y="217639"/>
                </a:lnTo>
                <a:lnTo>
                  <a:pt x="893876" y="215607"/>
                </a:lnTo>
                <a:lnTo>
                  <a:pt x="892175" y="212978"/>
                </a:lnTo>
                <a:lnTo>
                  <a:pt x="891324" y="211797"/>
                </a:lnTo>
                <a:lnTo>
                  <a:pt x="890612" y="210489"/>
                </a:lnTo>
                <a:lnTo>
                  <a:pt x="890041" y="209041"/>
                </a:lnTo>
                <a:lnTo>
                  <a:pt x="889444" y="207606"/>
                </a:lnTo>
                <a:lnTo>
                  <a:pt x="888936" y="206082"/>
                </a:lnTo>
                <a:lnTo>
                  <a:pt x="888517" y="204469"/>
                </a:lnTo>
                <a:lnTo>
                  <a:pt x="887755" y="201256"/>
                </a:lnTo>
                <a:lnTo>
                  <a:pt x="887399" y="198247"/>
                </a:lnTo>
                <a:lnTo>
                  <a:pt x="887454" y="191173"/>
                </a:lnTo>
                <a:lnTo>
                  <a:pt x="902144" y="169037"/>
                </a:lnTo>
                <a:lnTo>
                  <a:pt x="921796" y="169037"/>
                </a:lnTo>
                <a:lnTo>
                  <a:pt x="917562" y="165315"/>
                </a:lnTo>
                <a:lnTo>
                  <a:pt x="912482" y="163449"/>
                </a:lnTo>
                <a:close/>
              </a:path>
              <a:path w="2651759" h="250825">
                <a:moveTo>
                  <a:pt x="921796" y="169037"/>
                </a:moveTo>
                <a:lnTo>
                  <a:pt x="909916" y="169037"/>
                </a:lnTo>
                <a:lnTo>
                  <a:pt x="913066" y="170052"/>
                </a:lnTo>
                <a:lnTo>
                  <a:pt x="916114" y="172085"/>
                </a:lnTo>
                <a:lnTo>
                  <a:pt x="919149" y="173951"/>
                </a:lnTo>
                <a:lnTo>
                  <a:pt x="921578" y="177037"/>
                </a:lnTo>
                <a:lnTo>
                  <a:pt x="923315" y="181228"/>
                </a:lnTo>
                <a:lnTo>
                  <a:pt x="925093" y="185292"/>
                </a:lnTo>
                <a:lnTo>
                  <a:pt x="925982" y="189864"/>
                </a:lnTo>
                <a:lnTo>
                  <a:pt x="925982" y="198247"/>
                </a:lnTo>
                <a:lnTo>
                  <a:pt x="911250" y="221361"/>
                </a:lnTo>
                <a:lnTo>
                  <a:pt x="922790" y="221361"/>
                </a:lnTo>
                <a:lnTo>
                  <a:pt x="932332" y="191173"/>
                </a:lnTo>
                <a:lnTo>
                  <a:pt x="931608" y="186740"/>
                </a:lnTo>
                <a:lnTo>
                  <a:pt x="930173" y="181737"/>
                </a:lnTo>
                <a:lnTo>
                  <a:pt x="928738" y="176911"/>
                </a:lnTo>
                <a:lnTo>
                  <a:pt x="925944" y="172681"/>
                </a:lnTo>
                <a:lnTo>
                  <a:pt x="921796" y="169037"/>
                </a:lnTo>
                <a:close/>
              </a:path>
              <a:path w="2651759" h="250825">
                <a:moveTo>
                  <a:pt x="952779" y="140842"/>
                </a:moveTo>
                <a:lnTo>
                  <a:pt x="946429" y="140842"/>
                </a:lnTo>
                <a:lnTo>
                  <a:pt x="946429" y="217004"/>
                </a:lnTo>
                <a:lnTo>
                  <a:pt x="946612" y="218871"/>
                </a:lnTo>
                <a:lnTo>
                  <a:pt x="946937" y="220472"/>
                </a:lnTo>
                <a:lnTo>
                  <a:pt x="947216" y="222338"/>
                </a:lnTo>
                <a:lnTo>
                  <a:pt x="948207" y="223900"/>
                </a:lnTo>
                <a:lnTo>
                  <a:pt x="949921" y="225171"/>
                </a:lnTo>
                <a:lnTo>
                  <a:pt x="951661" y="226352"/>
                </a:lnTo>
                <a:lnTo>
                  <a:pt x="954049" y="226949"/>
                </a:lnTo>
                <a:lnTo>
                  <a:pt x="958367" y="226949"/>
                </a:lnTo>
                <a:lnTo>
                  <a:pt x="959853" y="226733"/>
                </a:lnTo>
                <a:lnTo>
                  <a:pt x="961542" y="226313"/>
                </a:lnTo>
                <a:lnTo>
                  <a:pt x="962304" y="226148"/>
                </a:lnTo>
                <a:lnTo>
                  <a:pt x="963002" y="225958"/>
                </a:lnTo>
                <a:lnTo>
                  <a:pt x="964272" y="225551"/>
                </a:lnTo>
                <a:lnTo>
                  <a:pt x="964882" y="225285"/>
                </a:lnTo>
                <a:lnTo>
                  <a:pt x="965479" y="224955"/>
                </a:lnTo>
                <a:lnTo>
                  <a:pt x="964772" y="221868"/>
                </a:lnTo>
                <a:lnTo>
                  <a:pt x="955789" y="221868"/>
                </a:lnTo>
                <a:lnTo>
                  <a:pt x="954341" y="221234"/>
                </a:lnTo>
                <a:lnTo>
                  <a:pt x="953071" y="218871"/>
                </a:lnTo>
                <a:lnTo>
                  <a:pt x="952809" y="217004"/>
                </a:lnTo>
                <a:lnTo>
                  <a:pt x="952779" y="140842"/>
                </a:lnTo>
                <a:close/>
              </a:path>
              <a:path w="2651759" h="250825">
                <a:moveTo>
                  <a:pt x="964336" y="219963"/>
                </a:moveTo>
                <a:lnTo>
                  <a:pt x="961796" y="221234"/>
                </a:lnTo>
                <a:lnTo>
                  <a:pt x="959675" y="221868"/>
                </a:lnTo>
                <a:lnTo>
                  <a:pt x="964772" y="221868"/>
                </a:lnTo>
                <a:lnTo>
                  <a:pt x="964336" y="219963"/>
                </a:lnTo>
                <a:close/>
              </a:path>
              <a:path w="2651759" h="250825">
                <a:moveTo>
                  <a:pt x="980592" y="140842"/>
                </a:moveTo>
                <a:lnTo>
                  <a:pt x="974242" y="140842"/>
                </a:lnTo>
                <a:lnTo>
                  <a:pt x="974242" y="217004"/>
                </a:lnTo>
                <a:lnTo>
                  <a:pt x="974425" y="218871"/>
                </a:lnTo>
                <a:lnTo>
                  <a:pt x="974750" y="220472"/>
                </a:lnTo>
                <a:lnTo>
                  <a:pt x="975029" y="222338"/>
                </a:lnTo>
                <a:lnTo>
                  <a:pt x="976020" y="223900"/>
                </a:lnTo>
                <a:lnTo>
                  <a:pt x="977734" y="225171"/>
                </a:lnTo>
                <a:lnTo>
                  <a:pt x="979474" y="226352"/>
                </a:lnTo>
                <a:lnTo>
                  <a:pt x="981862" y="226949"/>
                </a:lnTo>
                <a:lnTo>
                  <a:pt x="986180" y="226949"/>
                </a:lnTo>
                <a:lnTo>
                  <a:pt x="987666" y="226733"/>
                </a:lnTo>
                <a:lnTo>
                  <a:pt x="989355" y="226313"/>
                </a:lnTo>
                <a:lnTo>
                  <a:pt x="990117" y="226148"/>
                </a:lnTo>
                <a:lnTo>
                  <a:pt x="990815" y="225958"/>
                </a:lnTo>
                <a:lnTo>
                  <a:pt x="992085" y="225551"/>
                </a:lnTo>
                <a:lnTo>
                  <a:pt x="992695" y="225285"/>
                </a:lnTo>
                <a:lnTo>
                  <a:pt x="993292" y="224955"/>
                </a:lnTo>
                <a:lnTo>
                  <a:pt x="992585" y="221868"/>
                </a:lnTo>
                <a:lnTo>
                  <a:pt x="983602" y="221868"/>
                </a:lnTo>
                <a:lnTo>
                  <a:pt x="982154" y="221234"/>
                </a:lnTo>
                <a:lnTo>
                  <a:pt x="980884" y="218871"/>
                </a:lnTo>
                <a:lnTo>
                  <a:pt x="980622" y="217004"/>
                </a:lnTo>
                <a:lnTo>
                  <a:pt x="980592" y="140842"/>
                </a:lnTo>
                <a:close/>
              </a:path>
              <a:path w="2651759" h="250825">
                <a:moveTo>
                  <a:pt x="992149" y="219963"/>
                </a:moveTo>
                <a:lnTo>
                  <a:pt x="989609" y="221234"/>
                </a:lnTo>
                <a:lnTo>
                  <a:pt x="987488" y="221868"/>
                </a:lnTo>
                <a:lnTo>
                  <a:pt x="992585" y="221868"/>
                </a:lnTo>
                <a:lnTo>
                  <a:pt x="992149" y="219963"/>
                </a:lnTo>
                <a:close/>
              </a:path>
              <a:path w="2651759" h="250825">
                <a:moveTo>
                  <a:pt x="1030414" y="163449"/>
                </a:moveTo>
                <a:lnTo>
                  <a:pt x="1021194" y="163449"/>
                </a:lnTo>
                <a:lnTo>
                  <a:pt x="1017422" y="164426"/>
                </a:lnTo>
                <a:lnTo>
                  <a:pt x="999769" y="187921"/>
                </a:lnTo>
                <a:lnTo>
                  <a:pt x="999769" y="205193"/>
                </a:lnTo>
                <a:lnTo>
                  <a:pt x="1002106" y="212978"/>
                </a:lnTo>
                <a:lnTo>
                  <a:pt x="1006754" y="218566"/>
                </a:lnTo>
                <a:lnTo>
                  <a:pt x="1011326" y="224154"/>
                </a:lnTo>
                <a:lnTo>
                  <a:pt x="1017841" y="226949"/>
                </a:lnTo>
                <a:lnTo>
                  <a:pt x="1029017" y="226949"/>
                </a:lnTo>
                <a:lnTo>
                  <a:pt x="1031989" y="226491"/>
                </a:lnTo>
                <a:lnTo>
                  <a:pt x="1035202" y="225551"/>
                </a:lnTo>
                <a:lnTo>
                  <a:pt x="1037996" y="224789"/>
                </a:lnTo>
                <a:lnTo>
                  <a:pt x="1040333" y="223862"/>
                </a:lnTo>
                <a:lnTo>
                  <a:pt x="1043711" y="221830"/>
                </a:lnTo>
                <a:lnTo>
                  <a:pt x="1044301" y="221361"/>
                </a:lnTo>
                <a:lnTo>
                  <a:pt x="1019746" y="221361"/>
                </a:lnTo>
                <a:lnTo>
                  <a:pt x="1014666" y="218948"/>
                </a:lnTo>
                <a:lnTo>
                  <a:pt x="1011199" y="214122"/>
                </a:lnTo>
                <a:lnTo>
                  <a:pt x="1007808" y="209461"/>
                </a:lnTo>
                <a:lnTo>
                  <a:pt x="1006119" y="202818"/>
                </a:lnTo>
                <a:lnTo>
                  <a:pt x="1006119" y="194182"/>
                </a:lnTo>
                <a:lnTo>
                  <a:pt x="1048791" y="194182"/>
                </a:lnTo>
                <a:lnTo>
                  <a:pt x="1048626" y="189534"/>
                </a:lnTo>
                <a:lnTo>
                  <a:pt x="1048472" y="188594"/>
                </a:lnTo>
                <a:lnTo>
                  <a:pt x="1006627" y="188594"/>
                </a:lnTo>
                <a:lnTo>
                  <a:pt x="1007478" y="181825"/>
                </a:lnTo>
                <a:lnTo>
                  <a:pt x="1009586" y="176822"/>
                </a:lnTo>
                <a:lnTo>
                  <a:pt x="1016190" y="170561"/>
                </a:lnTo>
                <a:lnTo>
                  <a:pt x="1020089" y="169037"/>
                </a:lnTo>
                <a:lnTo>
                  <a:pt x="1039775" y="169037"/>
                </a:lnTo>
                <a:lnTo>
                  <a:pt x="1035164" y="165061"/>
                </a:lnTo>
                <a:lnTo>
                  <a:pt x="1030414" y="163449"/>
                </a:lnTo>
                <a:close/>
              </a:path>
              <a:path w="2651759" h="250825">
                <a:moveTo>
                  <a:pt x="1044600" y="213613"/>
                </a:moveTo>
                <a:lnTo>
                  <a:pt x="1039685" y="218782"/>
                </a:lnTo>
                <a:lnTo>
                  <a:pt x="1033640" y="221361"/>
                </a:lnTo>
                <a:lnTo>
                  <a:pt x="1044301" y="221361"/>
                </a:lnTo>
                <a:lnTo>
                  <a:pt x="1045146" y="220687"/>
                </a:lnTo>
                <a:lnTo>
                  <a:pt x="1046505" y="219328"/>
                </a:lnTo>
                <a:lnTo>
                  <a:pt x="1044600" y="213613"/>
                </a:lnTo>
                <a:close/>
              </a:path>
              <a:path w="2651759" h="250825">
                <a:moveTo>
                  <a:pt x="1039775" y="169037"/>
                </a:moveTo>
                <a:lnTo>
                  <a:pt x="1026693" y="169037"/>
                </a:lnTo>
                <a:lnTo>
                  <a:pt x="1028979" y="169544"/>
                </a:lnTo>
                <a:lnTo>
                  <a:pt x="1031519" y="170561"/>
                </a:lnTo>
                <a:lnTo>
                  <a:pt x="1033983" y="171576"/>
                </a:lnTo>
                <a:lnTo>
                  <a:pt x="1036218" y="173697"/>
                </a:lnTo>
                <a:lnTo>
                  <a:pt x="1038250" y="176911"/>
                </a:lnTo>
                <a:lnTo>
                  <a:pt x="1040282" y="180047"/>
                </a:lnTo>
                <a:lnTo>
                  <a:pt x="1041425" y="183946"/>
                </a:lnTo>
                <a:lnTo>
                  <a:pt x="1041679" y="188594"/>
                </a:lnTo>
                <a:lnTo>
                  <a:pt x="1048472" y="188594"/>
                </a:lnTo>
                <a:lnTo>
                  <a:pt x="1047864" y="184873"/>
                </a:lnTo>
                <a:lnTo>
                  <a:pt x="1045070" y="175387"/>
                </a:lnTo>
                <a:lnTo>
                  <a:pt x="1042530" y="171411"/>
                </a:lnTo>
                <a:lnTo>
                  <a:pt x="1039775" y="169037"/>
                </a:lnTo>
                <a:close/>
              </a:path>
              <a:path w="2651759" h="250825">
                <a:moveTo>
                  <a:pt x="1064285" y="240156"/>
                </a:moveTo>
                <a:lnTo>
                  <a:pt x="1062380" y="245999"/>
                </a:lnTo>
                <a:lnTo>
                  <a:pt x="1063485" y="246849"/>
                </a:lnTo>
                <a:lnTo>
                  <a:pt x="1066063" y="247815"/>
                </a:lnTo>
                <a:lnTo>
                  <a:pt x="1074356" y="250101"/>
                </a:lnTo>
                <a:lnTo>
                  <a:pt x="1078509" y="250698"/>
                </a:lnTo>
                <a:lnTo>
                  <a:pt x="1091044" y="250698"/>
                </a:lnTo>
                <a:lnTo>
                  <a:pt x="1097216" y="248627"/>
                </a:lnTo>
                <a:lnTo>
                  <a:pt x="1100519" y="245110"/>
                </a:lnTo>
                <a:lnTo>
                  <a:pt x="1078598" y="245110"/>
                </a:lnTo>
                <a:lnTo>
                  <a:pt x="1074953" y="244563"/>
                </a:lnTo>
                <a:lnTo>
                  <a:pt x="1071905" y="243459"/>
                </a:lnTo>
                <a:lnTo>
                  <a:pt x="1068857" y="242531"/>
                </a:lnTo>
                <a:lnTo>
                  <a:pt x="1066317" y="241426"/>
                </a:lnTo>
                <a:lnTo>
                  <a:pt x="1064285" y="240156"/>
                </a:lnTo>
                <a:close/>
              </a:path>
              <a:path w="2651759" h="250825">
                <a:moveTo>
                  <a:pt x="1106957" y="222503"/>
                </a:moveTo>
                <a:lnTo>
                  <a:pt x="1100607" y="222503"/>
                </a:lnTo>
                <a:lnTo>
                  <a:pt x="1100607" y="233260"/>
                </a:lnTo>
                <a:lnTo>
                  <a:pt x="1099172" y="237921"/>
                </a:lnTo>
                <a:lnTo>
                  <a:pt x="1093406" y="243674"/>
                </a:lnTo>
                <a:lnTo>
                  <a:pt x="1088923" y="245110"/>
                </a:lnTo>
                <a:lnTo>
                  <a:pt x="1100519" y="245110"/>
                </a:lnTo>
                <a:lnTo>
                  <a:pt x="1101115" y="244475"/>
                </a:lnTo>
                <a:lnTo>
                  <a:pt x="1105014" y="240499"/>
                </a:lnTo>
                <a:lnTo>
                  <a:pt x="1106957" y="235127"/>
                </a:lnTo>
                <a:lnTo>
                  <a:pt x="1106957" y="222503"/>
                </a:lnTo>
                <a:close/>
              </a:path>
              <a:path w="2651759" h="250825">
                <a:moveTo>
                  <a:pt x="1092441" y="163449"/>
                </a:moveTo>
                <a:lnTo>
                  <a:pt x="1084313" y="163449"/>
                </a:lnTo>
                <a:lnTo>
                  <a:pt x="1079868" y="164426"/>
                </a:lnTo>
                <a:lnTo>
                  <a:pt x="1059459" y="188594"/>
                </a:lnTo>
                <a:lnTo>
                  <a:pt x="1059459" y="200532"/>
                </a:lnTo>
                <a:lnTo>
                  <a:pt x="1060145" y="204977"/>
                </a:lnTo>
                <a:lnTo>
                  <a:pt x="1061491" y="208787"/>
                </a:lnTo>
                <a:lnTo>
                  <a:pt x="1062781" y="212725"/>
                </a:lnTo>
                <a:lnTo>
                  <a:pt x="1064539" y="215988"/>
                </a:lnTo>
                <a:lnTo>
                  <a:pt x="1069111" y="221411"/>
                </a:lnTo>
                <a:lnTo>
                  <a:pt x="1071816" y="223443"/>
                </a:lnTo>
                <a:lnTo>
                  <a:pt x="1074953" y="224789"/>
                </a:lnTo>
                <a:lnTo>
                  <a:pt x="1078090" y="226225"/>
                </a:lnTo>
                <a:lnTo>
                  <a:pt x="1081430" y="226949"/>
                </a:lnTo>
                <a:lnTo>
                  <a:pt x="1088377" y="226949"/>
                </a:lnTo>
                <a:lnTo>
                  <a:pt x="1091463" y="226491"/>
                </a:lnTo>
                <a:lnTo>
                  <a:pt x="1096797" y="224713"/>
                </a:lnTo>
                <a:lnTo>
                  <a:pt x="1098918" y="223697"/>
                </a:lnTo>
                <a:lnTo>
                  <a:pt x="1100607" y="222503"/>
                </a:lnTo>
                <a:lnTo>
                  <a:pt x="1106957" y="222503"/>
                </a:lnTo>
                <a:lnTo>
                  <a:pt x="1106957" y="221361"/>
                </a:lnTo>
                <a:lnTo>
                  <a:pt x="1083424" y="221361"/>
                </a:lnTo>
                <a:lnTo>
                  <a:pt x="1080795" y="220814"/>
                </a:lnTo>
                <a:lnTo>
                  <a:pt x="1078509" y="219710"/>
                </a:lnTo>
                <a:lnTo>
                  <a:pt x="1075969" y="218528"/>
                </a:lnTo>
                <a:lnTo>
                  <a:pt x="1073772" y="216877"/>
                </a:lnTo>
                <a:lnTo>
                  <a:pt x="1065809" y="191477"/>
                </a:lnTo>
                <a:lnTo>
                  <a:pt x="1066444" y="187705"/>
                </a:lnTo>
                <a:lnTo>
                  <a:pt x="1067714" y="184403"/>
                </a:lnTo>
                <a:lnTo>
                  <a:pt x="1068895" y="181101"/>
                </a:lnTo>
                <a:lnTo>
                  <a:pt x="1085837" y="169037"/>
                </a:lnTo>
                <a:lnTo>
                  <a:pt x="1106957" y="169037"/>
                </a:lnTo>
                <a:lnTo>
                  <a:pt x="1106957" y="165735"/>
                </a:lnTo>
                <a:lnTo>
                  <a:pt x="1105014" y="165226"/>
                </a:lnTo>
                <a:lnTo>
                  <a:pt x="1102385" y="164718"/>
                </a:lnTo>
                <a:lnTo>
                  <a:pt x="1095946" y="163702"/>
                </a:lnTo>
                <a:lnTo>
                  <a:pt x="1092441" y="163449"/>
                </a:lnTo>
                <a:close/>
              </a:path>
              <a:path w="2651759" h="250825">
                <a:moveTo>
                  <a:pt x="1106957" y="169037"/>
                </a:moveTo>
                <a:lnTo>
                  <a:pt x="1085837" y="169037"/>
                </a:lnTo>
                <a:lnTo>
                  <a:pt x="1092288" y="169163"/>
                </a:lnTo>
                <a:lnTo>
                  <a:pt x="1094511" y="169379"/>
                </a:lnTo>
                <a:lnTo>
                  <a:pt x="1097305" y="169799"/>
                </a:lnTo>
                <a:lnTo>
                  <a:pt x="1098994" y="170141"/>
                </a:lnTo>
                <a:lnTo>
                  <a:pt x="1100607" y="170561"/>
                </a:lnTo>
                <a:lnTo>
                  <a:pt x="1100518" y="215988"/>
                </a:lnTo>
                <a:lnTo>
                  <a:pt x="1099248" y="217258"/>
                </a:lnTo>
                <a:lnTo>
                  <a:pt x="1097267" y="218528"/>
                </a:lnTo>
                <a:lnTo>
                  <a:pt x="1092187" y="220814"/>
                </a:lnTo>
                <a:lnTo>
                  <a:pt x="1089431" y="221361"/>
                </a:lnTo>
                <a:lnTo>
                  <a:pt x="1106957" y="221361"/>
                </a:lnTo>
                <a:lnTo>
                  <a:pt x="1106957" y="169037"/>
                </a:lnTo>
                <a:close/>
              </a:path>
              <a:path w="2651759" h="250825">
                <a:moveTo>
                  <a:pt x="1150175" y="163449"/>
                </a:moveTo>
                <a:lnTo>
                  <a:pt x="1140955" y="163449"/>
                </a:lnTo>
                <a:lnTo>
                  <a:pt x="1137183" y="164426"/>
                </a:lnTo>
                <a:lnTo>
                  <a:pt x="1119530" y="187921"/>
                </a:lnTo>
                <a:lnTo>
                  <a:pt x="1119530" y="205193"/>
                </a:lnTo>
                <a:lnTo>
                  <a:pt x="1121854" y="212978"/>
                </a:lnTo>
                <a:lnTo>
                  <a:pt x="1126515" y="218566"/>
                </a:lnTo>
                <a:lnTo>
                  <a:pt x="1131087" y="224154"/>
                </a:lnTo>
                <a:lnTo>
                  <a:pt x="1137602" y="226949"/>
                </a:lnTo>
                <a:lnTo>
                  <a:pt x="1148791" y="226949"/>
                </a:lnTo>
                <a:lnTo>
                  <a:pt x="1151750" y="226491"/>
                </a:lnTo>
                <a:lnTo>
                  <a:pt x="1154963" y="225551"/>
                </a:lnTo>
                <a:lnTo>
                  <a:pt x="1157757" y="224789"/>
                </a:lnTo>
                <a:lnTo>
                  <a:pt x="1160094" y="223862"/>
                </a:lnTo>
                <a:lnTo>
                  <a:pt x="1163472" y="221830"/>
                </a:lnTo>
                <a:lnTo>
                  <a:pt x="1164062" y="221361"/>
                </a:lnTo>
                <a:lnTo>
                  <a:pt x="1139507" y="221361"/>
                </a:lnTo>
                <a:lnTo>
                  <a:pt x="1134427" y="218948"/>
                </a:lnTo>
                <a:lnTo>
                  <a:pt x="1130960" y="214122"/>
                </a:lnTo>
                <a:lnTo>
                  <a:pt x="1127569" y="209461"/>
                </a:lnTo>
                <a:lnTo>
                  <a:pt x="1125880" y="202818"/>
                </a:lnTo>
                <a:lnTo>
                  <a:pt x="1125880" y="194182"/>
                </a:lnTo>
                <a:lnTo>
                  <a:pt x="1168552" y="194182"/>
                </a:lnTo>
                <a:lnTo>
                  <a:pt x="1168387" y="189534"/>
                </a:lnTo>
                <a:lnTo>
                  <a:pt x="1168233" y="188594"/>
                </a:lnTo>
                <a:lnTo>
                  <a:pt x="1126388" y="188594"/>
                </a:lnTo>
                <a:lnTo>
                  <a:pt x="1127239" y="181825"/>
                </a:lnTo>
                <a:lnTo>
                  <a:pt x="1129347" y="176822"/>
                </a:lnTo>
                <a:lnTo>
                  <a:pt x="1135964" y="170561"/>
                </a:lnTo>
                <a:lnTo>
                  <a:pt x="1139850" y="169037"/>
                </a:lnTo>
                <a:lnTo>
                  <a:pt x="1159536" y="169037"/>
                </a:lnTo>
                <a:lnTo>
                  <a:pt x="1154925" y="165061"/>
                </a:lnTo>
                <a:lnTo>
                  <a:pt x="1150175" y="163449"/>
                </a:lnTo>
                <a:close/>
              </a:path>
              <a:path w="2651759" h="250825">
                <a:moveTo>
                  <a:pt x="1164361" y="213613"/>
                </a:moveTo>
                <a:lnTo>
                  <a:pt x="1159446" y="218782"/>
                </a:lnTo>
                <a:lnTo>
                  <a:pt x="1153401" y="221361"/>
                </a:lnTo>
                <a:lnTo>
                  <a:pt x="1164062" y="221361"/>
                </a:lnTo>
                <a:lnTo>
                  <a:pt x="1164907" y="220687"/>
                </a:lnTo>
                <a:lnTo>
                  <a:pt x="1166266" y="219328"/>
                </a:lnTo>
                <a:lnTo>
                  <a:pt x="1164361" y="213613"/>
                </a:lnTo>
                <a:close/>
              </a:path>
              <a:path w="2651759" h="250825">
                <a:moveTo>
                  <a:pt x="1159536" y="169037"/>
                </a:moveTo>
                <a:lnTo>
                  <a:pt x="1146454" y="169037"/>
                </a:lnTo>
                <a:lnTo>
                  <a:pt x="1148740" y="169544"/>
                </a:lnTo>
                <a:lnTo>
                  <a:pt x="1151280" y="170561"/>
                </a:lnTo>
                <a:lnTo>
                  <a:pt x="1153744" y="171576"/>
                </a:lnTo>
                <a:lnTo>
                  <a:pt x="1155979" y="173697"/>
                </a:lnTo>
                <a:lnTo>
                  <a:pt x="1158011" y="176911"/>
                </a:lnTo>
                <a:lnTo>
                  <a:pt x="1160043" y="180047"/>
                </a:lnTo>
                <a:lnTo>
                  <a:pt x="1161186" y="183946"/>
                </a:lnTo>
                <a:lnTo>
                  <a:pt x="1161440" y="188594"/>
                </a:lnTo>
                <a:lnTo>
                  <a:pt x="1168233" y="188594"/>
                </a:lnTo>
                <a:lnTo>
                  <a:pt x="1167625" y="184873"/>
                </a:lnTo>
                <a:lnTo>
                  <a:pt x="1164831" y="175387"/>
                </a:lnTo>
                <a:lnTo>
                  <a:pt x="1162291" y="171411"/>
                </a:lnTo>
                <a:lnTo>
                  <a:pt x="1159536" y="169037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723585" y="4557636"/>
            <a:ext cx="1473200" cy="109855"/>
          </a:xfrm>
          <a:custGeom>
            <a:avLst/>
            <a:gdLst/>
            <a:ahLst/>
            <a:cxnLst/>
            <a:rect l="l" t="t" r="r" b="b"/>
            <a:pathLst>
              <a:path w="1473200" h="109854">
                <a:moveTo>
                  <a:pt x="2324" y="73787"/>
                </a:moveTo>
                <a:lnTo>
                  <a:pt x="125" y="78994"/>
                </a:lnTo>
                <a:lnTo>
                  <a:pt x="0" y="79590"/>
                </a:lnTo>
                <a:lnTo>
                  <a:pt x="1270" y="80860"/>
                </a:lnTo>
                <a:lnTo>
                  <a:pt x="3467" y="82296"/>
                </a:lnTo>
                <a:lnTo>
                  <a:pt x="9563" y="85344"/>
                </a:lnTo>
                <a:lnTo>
                  <a:pt x="13588" y="86106"/>
                </a:lnTo>
                <a:lnTo>
                  <a:pt x="21374" y="86106"/>
                </a:lnTo>
                <a:lnTo>
                  <a:pt x="24345" y="85598"/>
                </a:lnTo>
                <a:lnTo>
                  <a:pt x="27470" y="84582"/>
                </a:lnTo>
                <a:lnTo>
                  <a:pt x="30441" y="83743"/>
                </a:lnTo>
                <a:lnTo>
                  <a:pt x="33020" y="81876"/>
                </a:lnTo>
                <a:lnTo>
                  <a:pt x="34055" y="80518"/>
                </a:lnTo>
                <a:lnTo>
                  <a:pt x="14770" y="80518"/>
                </a:lnTo>
                <a:lnTo>
                  <a:pt x="11468" y="79756"/>
                </a:lnTo>
                <a:lnTo>
                  <a:pt x="5880" y="76708"/>
                </a:lnTo>
                <a:lnTo>
                  <a:pt x="3759" y="75234"/>
                </a:lnTo>
                <a:lnTo>
                  <a:pt x="2324" y="73787"/>
                </a:lnTo>
                <a:close/>
              </a:path>
              <a:path w="1473200" h="109854">
                <a:moveTo>
                  <a:pt x="23787" y="22606"/>
                </a:moveTo>
                <a:lnTo>
                  <a:pt x="16421" y="22606"/>
                </a:lnTo>
                <a:lnTo>
                  <a:pt x="13550" y="23152"/>
                </a:lnTo>
                <a:lnTo>
                  <a:pt x="10833" y="24257"/>
                </a:lnTo>
                <a:lnTo>
                  <a:pt x="8039" y="25273"/>
                </a:lnTo>
                <a:lnTo>
                  <a:pt x="5753" y="26924"/>
                </a:lnTo>
                <a:lnTo>
                  <a:pt x="2197" y="31496"/>
                </a:lnTo>
                <a:lnTo>
                  <a:pt x="1308" y="34251"/>
                </a:lnTo>
                <a:lnTo>
                  <a:pt x="1308" y="41783"/>
                </a:lnTo>
                <a:lnTo>
                  <a:pt x="22428" y="56349"/>
                </a:lnTo>
                <a:lnTo>
                  <a:pt x="26454" y="58547"/>
                </a:lnTo>
                <a:lnTo>
                  <a:pt x="30937" y="63030"/>
                </a:lnTo>
                <a:lnTo>
                  <a:pt x="32042" y="65912"/>
                </a:lnTo>
                <a:lnTo>
                  <a:pt x="32042" y="73113"/>
                </a:lnTo>
                <a:lnTo>
                  <a:pt x="30861" y="75857"/>
                </a:lnTo>
                <a:lnTo>
                  <a:pt x="28486" y="77724"/>
                </a:lnTo>
                <a:lnTo>
                  <a:pt x="26288" y="79590"/>
                </a:lnTo>
                <a:lnTo>
                  <a:pt x="22987" y="80518"/>
                </a:lnTo>
                <a:lnTo>
                  <a:pt x="34055" y="80518"/>
                </a:lnTo>
                <a:lnTo>
                  <a:pt x="35217" y="78994"/>
                </a:lnTo>
                <a:lnTo>
                  <a:pt x="37337" y="76365"/>
                </a:lnTo>
                <a:lnTo>
                  <a:pt x="38364" y="73113"/>
                </a:lnTo>
                <a:lnTo>
                  <a:pt x="38392" y="63804"/>
                </a:lnTo>
                <a:lnTo>
                  <a:pt x="37033" y="59740"/>
                </a:lnTo>
                <a:lnTo>
                  <a:pt x="16421" y="47625"/>
                </a:lnTo>
                <a:lnTo>
                  <a:pt x="12573" y="45758"/>
                </a:lnTo>
                <a:lnTo>
                  <a:pt x="10706" y="44069"/>
                </a:lnTo>
                <a:lnTo>
                  <a:pt x="8674" y="42379"/>
                </a:lnTo>
                <a:lnTo>
                  <a:pt x="7658" y="40043"/>
                </a:lnTo>
                <a:lnTo>
                  <a:pt x="7712" y="34251"/>
                </a:lnTo>
                <a:lnTo>
                  <a:pt x="8585" y="32219"/>
                </a:lnTo>
                <a:lnTo>
                  <a:pt x="12395" y="28917"/>
                </a:lnTo>
                <a:lnTo>
                  <a:pt x="15239" y="28067"/>
                </a:lnTo>
                <a:lnTo>
                  <a:pt x="36106" y="28067"/>
                </a:lnTo>
                <a:lnTo>
                  <a:pt x="35979" y="27939"/>
                </a:lnTo>
                <a:lnTo>
                  <a:pt x="33604" y="26339"/>
                </a:lnTo>
                <a:lnTo>
                  <a:pt x="27508" y="23368"/>
                </a:lnTo>
                <a:lnTo>
                  <a:pt x="23787" y="22606"/>
                </a:lnTo>
                <a:close/>
              </a:path>
              <a:path w="1473200" h="109854">
                <a:moveTo>
                  <a:pt x="36106" y="28067"/>
                </a:moveTo>
                <a:lnTo>
                  <a:pt x="22098" y="28067"/>
                </a:lnTo>
                <a:lnTo>
                  <a:pt x="24980" y="28663"/>
                </a:lnTo>
                <a:lnTo>
                  <a:pt x="27597" y="29845"/>
                </a:lnTo>
                <a:lnTo>
                  <a:pt x="35090" y="34671"/>
                </a:lnTo>
                <a:lnTo>
                  <a:pt x="37757" y="29718"/>
                </a:lnTo>
                <a:lnTo>
                  <a:pt x="36106" y="28067"/>
                </a:lnTo>
                <a:close/>
              </a:path>
              <a:path w="1473200" h="109854">
                <a:moveTo>
                  <a:pt x="54444" y="74549"/>
                </a:moveTo>
                <a:lnTo>
                  <a:pt x="50888" y="74549"/>
                </a:lnTo>
                <a:lnTo>
                  <a:pt x="49606" y="75057"/>
                </a:lnTo>
                <a:lnTo>
                  <a:pt x="48679" y="76073"/>
                </a:lnTo>
                <a:lnTo>
                  <a:pt x="47751" y="77177"/>
                </a:lnTo>
                <a:lnTo>
                  <a:pt x="47282" y="78486"/>
                </a:lnTo>
                <a:lnTo>
                  <a:pt x="47282" y="81699"/>
                </a:lnTo>
                <a:lnTo>
                  <a:pt x="47840" y="83096"/>
                </a:lnTo>
                <a:lnTo>
                  <a:pt x="48933" y="84200"/>
                </a:lnTo>
                <a:lnTo>
                  <a:pt x="49949" y="85305"/>
                </a:lnTo>
                <a:lnTo>
                  <a:pt x="51219" y="85851"/>
                </a:lnTo>
                <a:lnTo>
                  <a:pt x="52743" y="85851"/>
                </a:lnTo>
                <a:lnTo>
                  <a:pt x="52577" y="87287"/>
                </a:lnTo>
                <a:lnTo>
                  <a:pt x="51943" y="88773"/>
                </a:lnTo>
                <a:lnTo>
                  <a:pt x="50838" y="90297"/>
                </a:lnTo>
                <a:lnTo>
                  <a:pt x="49822" y="91821"/>
                </a:lnTo>
                <a:lnTo>
                  <a:pt x="48768" y="93129"/>
                </a:lnTo>
                <a:lnTo>
                  <a:pt x="47663" y="94234"/>
                </a:lnTo>
                <a:lnTo>
                  <a:pt x="49822" y="97028"/>
                </a:lnTo>
                <a:lnTo>
                  <a:pt x="52108" y="95084"/>
                </a:lnTo>
                <a:lnTo>
                  <a:pt x="54063" y="92798"/>
                </a:lnTo>
                <a:lnTo>
                  <a:pt x="55664" y="90170"/>
                </a:lnTo>
                <a:lnTo>
                  <a:pt x="57353" y="87464"/>
                </a:lnTo>
                <a:lnTo>
                  <a:pt x="58204" y="84620"/>
                </a:lnTo>
                <a:lnTo>
                  <a:pt x="58204" y="79629"/>
                </a:lnTo>
                <a:lnTo>
                  <a:pt x="57696" y="77939"/>
                </a:lnTo>
                <a:lnTo>
                  <a:pt x="56680" y="76581"/>
                </a:lnTo>
                <a:lnTo>
                  <a:pt x="55841" y="75234"/>
                </a:lnTo>
                <a:lnTo>
                  <a:pt x="54444" y="74549"/>
                </a:lnTo>
                <a:close/>
              </a:path>
              <a:path w="1473200" h="109854">
                <a:moveTo>
                  <a:pt x="124510" y="73787"/>
                </a:moveTo>
                <a:lnTo>
                  <a:pt x="122312" y="78994"/>
                </a:lnTo>
                <a:lnTo>
                  <a:pt x="122186" y="79590"/>
                </a:lnTo>
                <a:lnTo>
                  <a:pt x="123456" y="80860"/>
                </a:lnTo>
                <a:lnTo>
                  <a:pt x="125653" y="82296"/>
                </a:lnTo>
                <a:lnTo>
                  <a:pt x="131749" y="85344"/>
                </a:lnTo>
                <a:lnTo>
                  <a:pt x="135775" y="86106"/>
                </a:lnTo>
                <a:lnTo>
                  <a:pt x="143560" y="86106"/>
                </a:lnTo>
                <a:lnTo>
                  <a:pt x="146519" y="85598"/>
                </a:lnTo>
                <a:lnTo>
                  <a:pt x="149656" y="84582"/>
                </a:lnTo>
                <a:lnTo>
                  <a:pt x="152615" y="83743"/>
                </a:lnTo>
                <a:lnTo>
                  <a:pt x="155194" y="81876"/>
                </a:lnTo>
                <a:lnTo>
                  <a:pt x="156235" y="80518"/>
                </a:lnTo>
                <a:lnTo>
                  <a:pt x="136956" y="80518"/>
                </a:lnTo>
                <a:lnTo>
                  <a:pt x="133654" y="79756"/>
                </a:lnTo>
                <a:lnTo>
                  <a:pt x="128066" y="76708"/>
                </a:lnTo>
                <a:lnTo>
                  <a:pt x="125945" y="75234"/>
                </a:lnTo>
                <a:lnTo>
                  <a:pt x="124510" y="73787"/>
                </a:lnTo>
                <a:close/>
              </a:path>
              <a:path w="1473200" h="109854">
                <a:moveTo>
                  <a:pt x="145973" y="22606"/>
                </a:moveTo>
                <a:lnTo>
                  <a:pt x="138607" y="22606"/>
                </a:lnTo>
                <a:lnTo>
                  <a:pt x="135724" y="23152"/>
                </a:lnTo>
                <a:lnTo>
                  <a:pt x="133019" y="24257"/>
                </a:lnTo>
                <a:lnTo>
                  <a:pt x="130225" y="25273"/>
                </a:lnTo>
                <a:lnTo>
                  <a:pt x="127939" y="26924"/>
                </a:lnTo>
                <a:lnTo>
                  <a:pt x="124383" y="31496"/>
                </a:lnTo>
                <a:lnTo>
                  <a:pt x="123494" y="34251"/>
                </a:lnTo>
                <a:lnTo>
                  <a:pt x="123494" y="41783"/>
                </a:lnTo>
                <a:lnTo>
                  <a:pt x="144614" y="56349"/>
                </a:lnTo>
                <a:lnTo>
                  <a:pt x="148640" y="58547"/>
                </a:lnTo>
                <a:lnTo>
                  <a:pt x="153123" y="63030"/>
                </a:lnTo>
                <a:lnTo>
                  <a:pt x="154228" y="65912"/>
                </a:lnTo>
                <a:lnTo>
                  <a:pt x="154228" y="73113"/>
                </a:lnTo>
                <a:lnTo>
                  <a:pt x="153035" y="75857"/>
                </a:lnTo>
                <a:lnTo>
                  <a:pt x="150672" y="77724"/>
                </a:lnTo>
                <a:lnTo>
                  <a:pt x="148462" y="79590"/>
                </a:lnTo>
                <a:lnTo>
                  <a:pt x="145161" y="80518"/>
                </a:lnTo>
                <a:lnTo>
                  <a:pt x="156235" y="80518"/>
                </a:lnTo>
                <a:lnTo>
                  <a:pt x="157403" y="78994"/>
                </a:lnTo>
                <a:lnTo>
                  <a:pt x="159524" y="76365"/>
                </a:lnTo>
                <a:lnTo>
                  <a:pt x="160550" y="73113"/>
                </a:lnTo>
                <a:lnTo>
                  <a:pt x="160578" y="63804"/>
                </a:lnTo>
                <a:lnTo>
                  <a:pt x="159219" y="59740"/>
                </a:lnTo>
                <a:lnTo>
                  <a:pt x="138607" y="47625"/>
                </a:lnTo>
                <a:lnTo>
                  <a:pt x="134747" y="45758"/>
                </a:lnTo>
                <a:lnTo>
                  <a:pt x="132892" y="44069"/>
                </a:lnTo>
                <a:lnTo>
                  <a:pt x="130860" y="42379"/>
                </a:lnTo>
                <a:lnTo>
                  <a:pt x="129844" y="40043"/>
                </a:lnTo>
                <a:lnTo>
                  <a:pt x="129899" y="34251"/>
                </a:lnTo>
                <a:lnTo>
                  <a:pt x="130771" y="32219"/>
                </a:lnTo>
                <a:lnTo>
                  <a:pt x="134581" y="28917"/>
                </a:lnTo>
                <a:lnTo>
                  <a:pt x="137413" y="28067"/>
                </a:lnTo>
                <a:lnTo>
                  <a:pt x="158292" y="28067"/>
                </a:lnTo>
                <a:lnTo>
                  <a:pt x="158165" y="27939"/>
                </a:lnTo>
                <a:lnTo>
                  <a:pt x="155790" y="26339"/>
                </a:lnTo>
                <a:lnTo>
                  <a:pt x="149694" y="23368"/>
                </a:lnTo>
                <a:lnTo>
                  <a:pt x="145973" y="22606"/>
                </a:lnTo>
                <a:close/>
              </a:path>
              <a:path w="1473200" h="109854">
                <a:moveTo>
                  <a:pt x="158292" y="28067"/>
                </a:moveTo>
                <a:lnTo>
                  <a:pt x="144272" y="28067"/>
                </a:lnTo>
                <a:lnTo>
                  <a:pt x="147154" y="28663"/>
                </a:lnTo>
                <a:lnTo>
                  <a:pt x="149783" y="29845"/>
                </a:lnTo>
                <a:lnTo>
                  <a:pt x="157276" y="34671"/>
                </a:lnTo>
                <a:lnTo>
                  <a:pt x="159943" y="29718"/>
                </a:lnTo>
                <a:lnTo>
                  <a:pt x="158292" y="28067"/>
                </a:lnTo>
                <a:close/>
              </a:path>
              <a:path w="1473200" h="109854">
                <a:moveTo>
                  <a:pt x="179882" y="0"/>
                </a:moveTo>
                <a:lnTo>
                  <a:pt x="173532" y="0"/>
                </a:lnTo>
                <a:lnTo>
                  <a:pt x="173532" y="84709"/>
                </a:lnTo>
                <a:lnTo>
                  <a:pt x="179882" y="84709"/>
                </a:lnTo>
                <a:lnTo>
                  <a:pt x="179882" y="35788"/>
                </a:lnTo>
                <a:lnTo>
                  <a:pt x="182257" y="33934"/>
                </a:lnTo>
                <a:lnTo>
                  <a:pt x="184937" y="32219"/>
                </a:lnTo>
                <a:lnTo>
                  <a:pt x="187985" y="30607"/>
                </a:lnTo>
                <a:lnTo>
                  <a:pt x="190402" y="29463"/>
                </a:lnTo>
                <a:lnTo>
                  <a:pt x="179882" y="29463"/>
                </a:lnTo>
                <a:lnTo>
                  <a:pt x="179882" y="0"/>
                </a:lnTo>
                <a:close/>
              </a:path>
              <a:path w="1473200" h="109854">
                <a:moveTo>
                  <a:pt x="215174" y="28448"/>
                </a:moveTo>
                <a:lnTo>
                  <a:pt x="205181" y="28448"/>
                </a:lnTo>
                <a:lnTo>
                  <a:pt x="210083" y="31584"/>
                </a:lnTo>
                <a:lnTo>
                  <a:pt x="212267" y="37833"/>
                </a:lnTo>
                <a:lnTo>
                  <a:pt x="213029" y="39941"/>
                </a:lnTo>
                <a:lnTo>
                  <a:pt x="213303" y="42214"/>
                </a:lnTo>
                <a:lnTo>
                  <a:pt x="213410" y="84709"/>
                </a:lnTo>
                <a:lnTo>
                  <a:pt x="219760" y="84709"/>
                </a:lnTo>
                <a:lnTo>
                  <a:pt x="219760" y="42214"/>
                </a:lnTo>
                <a:lnTo>
                  <a:pt x="219379" y="38569"/>
                </a:lnTo>
                <a:lnTo>
                  <a:pt x="217347" y="31623"/>
                </a:lnTo>
                <a:lnTo>
                  <a:pt x="215174" y="28448"/>
                </a:lnTo>
                <a:close/>
              </a:path>
              <a:path w="1473200" h="109854">
                <a:moveTo>
                  <a:pt x="204050" y="22606"/>
                </a:moveTo>
                <a:lnTo>
                  <a:pt x="194614" y="22606"/>
                </a:lnTo>
                <a:lnTo>
                  <a:pt x="191020" y="23329"/>
                </a:lnTo>
                <a:lnTo>
                  <a:pt x="187731" y="24764"/>
                </a:lnTo>
                <a:lnTo>
                  <a:pt x="184518" y="26288"/>
                </a:lnTo>
                <a:lnTo>
                  <a:pt x="181914" y="27851"/>
                </a:lnTo>
                <a:lnTo>
                  <a:pt x="179882" y="29463"/>
                </a:lnTo>
                <a:lnTo>
                  <a:pt x="190402" y="29463"/>
                </a:lnTo>
                <a:lnTo>
                  <a:pt x="191020" y="29171"/>
                </a:lnTo>
                <a:lnTo>
                  <a:pt x="194208" y="28448"/>
                </a:lnTo>
                <a:lnTo>
                  <a:pt x="215174" y="28448"/>
                </a:lnTo>
                <a:lnTo>
                  <a:pt x="208495" y="23749"/>
                </a:lnTo>
                <a:lnTo>
                  <a:pt x="204050" y="22606"/>
                </a:lnTo>
                <a:close/>
              </a:path>
              <a:path w="1473200" h="109854">
                <a:moveTo>
                  <a:pt x="265061" y="22606"/>
                </a:moveTo>
                <a:lnTo>
                  <a:pt x="254901" y="22606"/>
                </a:lnTo>
                <a:lnTo>
                  <a:pt x="250786" y="23710"/>
                </a:lnTo>
                <a:lnTo>
                  <a:pt x="242912" y="28028"/>
                </a:lnTo>
                <a:lnTo>
                  <a:pt x="239737" y="31673"/>
                </a:lnTo>
                <a:lnTo>
                  <a:pt x="237286" y="36830"/>
                </a:lnTo>
                <a:lnTo>
                  <a:pt x="234835" y="41910"/>
                </a:lnTo>
                <a:lnTo>
                  <a:pt x="233650" y="47409"/>
                </a:lnTo>
                <a:lnTo>
                  <a:pt x="233603" y="58293"/>
                </a:lnTo>
                <a:lnTo>
                  <a:pt x="234276" y="62788"/>
                </a:lnTo>
                <a:lnTo>
                  <a:pt x="237070" y="72351"/>
                </a:lnTo>
                <a:lnTo>
                  <a:pt x="239826" y="76669"/>
                </a:lnTo>
                <a:lnTo>
                  <a:pt x="243890" y="80391"/>
                </a:lnTo>
                <a:lnTo>
                  <a:pt x="247954" y="84200"/>
                </a:lnTo>
                <a:lnTo>
                  <a:pt x="253034" y="86106"/>
                </a:lnTo>
                <a:lnTo>
                  <a:pt x="263283" y="86106"/>
                </a:lnTo>
                <a:lnTo>
                  <a:pt x="267347" y="85001"/>
                </a:lnTo>
                <a:lnTo>
                  <a:pt x="275221" y="80683"/>
                </a:lnTo>
                <a:lnTo>
                  <a:pt x="275369" y="80518"/>
                </a:lnTo>
                <a:lnTo>
                  <a:pt x="255993" y="80518"/>
                </a:lnTo>
                <a:lnTo>
                  <a:pt x="253161" y="79756"/>
                </a:lnTo>
                <a:lnTo>
                  <a:pt x="248437" y="76796"/>
                </a:lnTo>
                <a:lnTo>
                  <a:pt x="246456" y="74764"/>
                </a:lnTo>
                <a:lnTo>
                  <a:pt x="244754" y="72136"/>
                </a:lnTo>
                <a:lnTo>
                  <a:pt x="243916" y="70954"/>
                </a:lnTo>
                <a:lnTo>
                  <a:pt x="243192" y="69646"/>
                </a:lnTo>
                <a:lnTo>
                  <a:pt x="242620" y="68199"/>
                </a:lnTo>
                <a:lnTo>
                  <a:pt x="242023" y="66763"/>
                </a:lnTo>
                <a:lnTo>
                  <a:pt x="241515" y="65239"/>
                </a:lnTo>
                <a:lnTo>
                  <a:pt x="241096" y="63626"/>
                </a:lnTo>
                <a:lnTo>
                  <a:pt x="240334" y="60413"/>
                </a:lnTo>
                <a:lnTo>
                  <a:pt x="239979" y="57404"/>
                </a:lnTo>
                <a:lnTo>
                  <a:pt x="240033" y="50330"/>
                </a:lnTo>
                <a:lnTo>
                  <a:pt x="254723" y="28194"/>
                </a:lnTo>
                <a:lnTo>
                  <a:pt x="274376" y="28194"/>
                </a:lnTo>
                <a:lnTo>
                  <a:pt x="270141" y="24472"/>
                </a:lnTo>
                <a:lnTo>
                  <a:pt x="265061" y="22606"/>
                </a:lnTo>
                <a:close/>
              </a:path>
              <a:path w="1473200" h="109854">
                <a:moveTo>
                  <a:pt x="274376" y="28194"/>
                </a:moveTo>
                <a:lnTo>
                  <a:pt x="262496" y="28194"/>
                </a:lnTo>
                <a:lnTo>
                  <a:pt x="265645" y="29210"/>
                </a:lnTo>
                <a:lnTo>
                  <a:pt x="268706" y="31242"/>
                </a:lnTo>
                <a:lnTo>
                  <a:pt x="271729" y="33108"/>
                </a:lnTo>
                <a:lnTo>
                  <a:pt x="274157" y="36195"/>
                </a:lnTo>
                <a:lnTo>
                  <a:pt x="275894" y="40386"/>
                </a:lnTo>
                <a:lnTo>
                  <a:pt x="277672" y="44450"/>
                </a:lnTo>
                <a:lnTo>
                  <a:pt x="278561" y="49022"/>
                </a:lnTo>
                <a:lnTo>
                  <a:pt x="278561" y="57404"/>
                </a:lnTo>
                <a:lnTo>
                  <a:pt x="263829" y="80518"/>
                </a:lnTo>
                <a:lnTo>
                  <a:pt x="275369" y="80518"/>
                </a:lnTo>
                <a:lnTo>
                  <a:pt x="284911" y="50330"/>
                </a:lnTo>
                <a:lnTo>
                  <a:pt x="284187" y="45897"/>
                </a:lnTo>
                <a:lnTo>
                  <a:pt x="282752" y="40894"/>
                </a:lnTo>
                <a:lnTo>
                  <a:pt x="281317" y="36068"/>
                </a:lnTo>
                <a:lnTo>
                  <a:pt x="278523" y="31838"/>
                </a:lnTo>
                <a:lnTo>
                  <a:pt x="274376" y="28194"/>
                </a:lnTo>
                <a:close/>
              </a:path>
              <a:path w="1473200" h="109854">
                <a:moveTo>
                  <a:pt x="305206" y="24130"/>
                </a:moveTo>
                <a:lnTo>
                  <a:pt x="299516" y="24130"/>
                </a:lnTo>
                <a:lnTo>
                  <a:pt x="299516" y="109220"/>
                </a:lnTo>
                <a:lnTo>
                  <a:pt x="305866" y="109220"/>
                </a:lnTo>
                <a:lnTo>
                  <a:pt x="305866" y="82676"/>
                </a:lnTo>
                <a:lnTo>
                  <a:pt x="333040" y="82676"/>
                </a:lnTo>
                <a:lnTo>
                  <a:pt x="336181" y="81241"/>
                </a:lnTo>
                <a:lnTo>
                  <a:pt x="336900" y="80518"/>
                </a:lnTo>
                <a:lnTo>
                  <a:pt x="315823" y="80518"/>
                </a:lnTo>
                <a:lnTo>
                  <a:pt x="313347" y="80098"/>
                </a:lnTo>
                <a:lnTo>
                  <a:pt x="309270" y="78397"/>
                </a:lnTo>
                <a:lnTo>
                  <a:pt x="307479" y="77393"/>
                </a:lnTo>
                <a:lnTo>
                  <a:pt x="305866" y="76200"/>
                </a:lnTo>
                <a:lnTo>
                  <a:pt x="305866" y="35687"/>
                </a:lnTo>
                <a:lnTo>
                  <a:pt x="307898" y="33655"/>
                </a:lnTo>
                <a:lnTo>
                  <a:pt x="310159" y="31915"/>
                </a:lnTo>
                <a:lnTo>
                  <a:pt x="312699" y="30480"/>
                </a:lnTo>
                <a:lnTo>
                  <a:pt x="314594" y="29337"/>
                </a:lnTo>
                <a:lnTo>
                  <a:pt x="305866" y="29337"/>
                </a:lnTo>
                <a:lnTo>
                  <a:pt x="305206" y="24130"/>
                </a:lnTo>
                <a:close/>
              </a:path>
              <a:path w="1473200" h="109854">
                <a:moveTo>
                  <a:pt x="333040" y="82676"/>
                </a:moveTo>
                <a:lnTo>
                  <a:pt x="305866" y="82676"/>
                </a:lnTo>
                <a:lnTo>
                  <a:pt x="307606" y="83527"/>
                </a:lnTo>
                <a:lnTo>
                  <a:pt x="309460" y="84378"/>
                </a:lnTo>
                <a:lnTo>
                  <a:pt x="310502" y="84747"/>
                </a:lnTo>
                <a:lnTo>
                  <a:pt x="313969" y="85775"/>
                </a:lnTo>
                <a:lnTo>
                  <a:pt x="316534" y="86106"/>
                </a:lnTo>
                <a:lnTo>
                  <a:pt x="323456" y="86106"/>
                </a:lnTo>
                <a:lnTo>
                  <a:pt x="327647" y="85140"/>
                </a:lnTo>
                <a:lnTo>
                  <a:pt x="333040" y="82676"/>
                </a:lnTo>
                <a:close/>
              </a:path>
              <a:path w="1473200" h="109854">
                <a:moveTo>
                  <a:pt x="337623" y="28194"/>
                </a:moveTo>
                <a:lnTo>
                  <a:pt x="324688" y="28194"/>
                </a:lnTo>
                <a:lnTo>
                  <a:pt x="327875" y="29083"/>
                </a:lnTo>
                <a:lnTo>
                  <a:pt x="330923" y="30861"/>
                </a:lnTo>
                <a:lnTo>
                  <a:pt x="333959" y="32727"/>
                </a:lnTo>
                <a:lnTo>
                  <a:pt x="336283" y="35687"/>
                </a:lnTo>
                <a:lnTo>
                  <a:pt x="337870" y="39750"/>
                </a:lnTo>
                <a:lnTo>
                  <a:pt x="339572" y="43903"/>
                </a:lnTo>
                <a:lnTo>
                  <a:pt x="340410" y="48729"/>
                </a:lnTo>
                <a:lnTo>
                  <a:pt x="340410" y="62357"/>
                </a:lnTo>
                <a:lnTo>
                  <a:pt x="338416" y="68795"/>
                </a:lnTo>
                <a:lnTo>
                  <a:pt x="330593" y="78193"/>
                </a:lnTo>
                <a:lnTo>
                  <a:pt x="325361" y="80518"/>
                </a:lnTo>
                <a:lnTo>
                  <a:pt x="336900" y="80518"/>
                </a:lnTo>
                <a:lnTo>
                  <a:pt x="339712" y="77685"/>
                </a:lnTo>
                <a:lnTo>
                  <a:pt x="342595" y="72517"/>
                </a:lnTo>
                <a:lnTo>
                  <a:pt x="345363" y="67271"/>
                </a:lnTo>
                <a:lnTo>
                  <a:pt x="346760" y="61048"/>
                </a:lnTo>
                <a:lnTo>
                  <a:pt x="346706" y="48729"/>
                </a:lnTo>
                <a:lnTo>
                  <a:pt x="346087" y="44411"/>
                </a:lnTo>
                <a:lnTo>
                  <a:pt x="344728" y="39750"/>
                </a:lnTo>
                <a:lnTo>
                  <a:pt x="343458" y="35013"/>
                </a:lnTo>
                <a:lnTo>
                  <a:pt x="340855" y="30949"/>
                </a:lnTo>
                <a:lnTo>
                  <a:pt x="337623" y="28194"/>
                </a:lnTo>
                <a:close/>
              </a:path>
              <a:path w="1473200" h="109854">
                <a:moveTo>
                  <a:pt x="328244" y="22606"/>
                </a:moveTo>
                <a:lnTo>
                  <a:pt x="318693" y="22606"/>
                </a:lnTo>
                <a:lnTo>
                  <a:pt x="315455" y="23279"/>
                </a:lnTo>
                <a:lnTo>
                  <a:pt x="305866" y="29337"/>
                </a:lnTo>
                <a:lnTo>
                  <a:pt x="314594" y="29337"/>
                </a:lnTo>
                <a:lnTo>
                  <a:pt x="315226" y="28956"/>
                </a:lnTo>
                <a:lnTo>
                  <a:pt x="318109" y="28194"/>
                </a:lnTo>
                <a:lnTo>
                  <a:pt x="337623" y="28194"/>
                </a:lnTo>
                <a:lnTo>
                  <a:pt x="333006" y="24257"/>
                </a:lnTo>
                <a:lnTo>
                  <a:pt x="328244" y="22606"/>
                </a:lnTo>
                <a:close/>
              </a:path>
              <a:path w="1473200" h="109854">
                <a:moveTo>
                  <a:pt x="367195" y="24130"/>
                </a:moveTo>
                <a:lnTo>
                  <a:pt x="361492" y="24130"/>
                </a:lnTo>
                <a:lnTo>
                  <a:pt x="361492" y="109220"/>
                </a:lnTo>
                <a:lnTo>
                  <a:pt x="367842" y="109220"/>
                </a:lnTo>
                <a:lnTo>
                  <a:pt x="367842" y="82676"/>
                </a:lnTo>
                <a:lnTo>
                  <a:pt x="395016" y="82676"/>
                </a:lnTo>
                <a:lnTo>
                  <a:pt x="398157" y="81241"/>
                </a:lnTo>
                <a:lnTo>
                  <a:pt x="398876" y="80518"/>
                </a:lnTo>
                <a:lnTo>
                  <a:pt x="377799" y="80518"/>
                </a:lnTo>
                <a:lnTo>
                  <a:pt x="375323" y="80098"/>
                </a:lnTo>
                <a:lnTo>
                  <a:pt x="371259" y="78397"/>
                </a:lnTo>
                <a:lnTo>
                  <a:pt x="369455" y="77393"/>
                </a:lnTo>
                <a:lnTo>
                  <a:pt x="367842" y="76200"/>
                </a:lnTo>
                <a:lnTo>
                  <a:pt x="367842" y="35687"/>
                </a:lnTo>
                <a:lnTo>
                  <a:pt x="369874" y="33655"/>
                </a:lnTo>
                <a:lnTo>
                  <a:pt x="372148" y="31915"/>
                </a:lnTo>
                <a:lnTo>
                  <a:pt x="374675" y="30480"/>
                </a:lnTo>
                <a:lnTo>
                  <a:pt x="376570" y="29337"/>
                </a:lnTo>
                <a:lnTo>
                  <a:pt x="367842" y="29337"/>
                </a:lnTo>
                <a:lnTo>
                  <a:pt x="367195" y="24130"/>
                </a:lnTo>
                <a:close/>
              </a:path>
              <a:path w="1473200" h="109854">
                <a:moveTo>
                  <a:pt x="395016" y="82676"/>
                </a:moveTo>
                <a:lnTo>
                  <a:pt x="367842" y="82676"/>
                </a:lnTo>
                <a:lnTo>
                  <a:pt x="369582" y="83527"/>
                </a:lnTo>
                <a:lnTo>
                  <a:pt x="371449" y="84378"/>
                </a:lnTo>
                <a:lnTo>
                  <a:pt x="372478" y="84747"/>
                </a:lnTo>
                <a:lnTo>
                  <a:pt x="375958" y="85775"/>
                </a:lnTo>
                <a:lnTo>
                  <a:pt x="378510" y="86106"/>
                </a:lnTo>
                <a:lnTo>
                  <a:pt x="385432" y="86106"/>
                </a:lnTo>
                <a:lnTo>
                  <a:pt x="389623" y="85140"/>
                </a:lnTo>
                <a:lnTo>
                  <a:pt x="395016" y="82676"/>
                </a:lnTo>
                <a:close/>
              </a:path>
              <a:path w="1473200" h="109854">
                <a:moveTo>
                  <a:pt x="399599" y="28194"/>
                </a:moveTo>
                <a:lnTo>
                  <a:pt x="386664" y="28194"/>
                </a:lnTo>
                <a:lnTo>
                  <a:pt x="389864" y="29083"/>
                </a:lnTo>
                <a:lnTo>
                  <a:pt x="392912" y="30861"/>
                </a:lnTo>
                <a:lnTo>
                  <a:pt x="395935" y="32727"/>
                </a:lnTo>
                <a:lnTo>
                  <a:pt x="398259" y="35687"/>
                </a:lnTo>
                <a:lnTo>
                  <a:pt x="399846" y="39750"/>
                </a:lnTo>
                <a:lnTo>
                  <a:pt x="401548" y="43903"/>
                </a:lnTo>
                <a:lnTo>
                  <a:pt x="402386" y="48729"/>
                </a:lnTo>
                <a:lnTo>
                  <a:pt x="402386" y="62357"/>
                </a:lnTo>
                <a:lnTo>
                  <a:pt x="400405" y="68795"/>
                </a:lnTo>
                <a:lnTo>
                  <a:pt x="392569" y="78193"/>
                </a:lnTo>
                <a:lnTo>
                  <a:pt x="387337" y="80518"/>
                </a:lnTo>
                <a:lnTo>
                  <a:pt x="398876" y="80518"/>
                </a:lnTo>
                <a:lnTo>
                  <a:pt x="401688" y="77685"/>
                </a:lnTo>
                <a:lnTo>
                  <a:pt x="404571" y="72517"/>
                </a:lnTo>
                <a:lnTo>
                  <a:pt x="407339" y="67271"/>
                </a:lnTo>
                <a:lnTo>
                  <a:pt x="408736" y="61048"/>
                </a:lnTo>
                <a:lnTo>
                  <a:pt x="408682" y="48729"/>
                </a:lnTo>
                <a:lnTo>
                  <a:pt x="408063" y="44411"/>
                </a:lnTo>
                <a:lnTo>
                  <a:pt x="406704" y="39750"/>
                </a:lnTo>
                <a:lnTo>
                  <a:pt x="405434" y="35013"/>
                </a:lnTo>
                <a:lnTo>
                  <a:pt x="402831" y="30949"/>
                </a:lnTo>
                <a:lnTo>
                  <a:pt x="399599" y="28194"/>
                </a:lnTo>
                <a:close/>
              </a:path>
              <a:path w="1473200" h="109854">
                <a:moveTo>
                  <a:pt x="390220" y="22606"/>
                </a:moveTo>
                <a:lnTo>
                  <a:pt x="380669" y="22606"/>
                </a:lnTo>
                <a:lnTo>
                  <a:pt x="377431" y="23279"/>
                </a:lnTo>
                <a:lnTo>
                  <a:pt x="367842" y="29337"/>
                </a:lnTo>
                <a:lnTo>
                  <a:pt x="376570" y="29337"/>
                </a:lnTo>
                <a:lnTo>
                  <a:pt x="377202" y="28956"/>
                </a:lnTo>
                <a:lnTo>
                  <a:pt x="380085" y="28194"/>
                </a:lnTo>
                <a:lnTo>
                  <a:pt x="399599" y="28194"/>
                </a:lnTo>
                <a:lnTo>
                  <a:pt x="394982" y="24257"/>
                </a:lnTo>
                <a:lnTo>
                  <a:pt x="390220" y="22606"/>
                </a:lnTo>
                <a:close/>
              </a:path>
              <a:path w="1473200" h="109854">
                <a:moveTo>
                  <a:pt x="429818" y="24130"/>
                </a:moveTo>
                <a:lnTo>
                  <a:pt x="423468" y="24130"/>
                </a:lnTo>
                <a:lnTo>
                  <a:pt x="423468" y="84709"/>
                </a:lnTo>
                <a:lnTo>
                  <a:pt x="429818" y="84709"/>
                </a:lnTo>
                <a:lnTo>
                  <a:pt x="429818" y="24130"/>
                </a:lnTo>
                <a:close/>
              </a:path>
              <a:path w="1473200" h="109854">
                <a:moveTo>
                  <a:pt x="427786" y="1270"/>
                </a:moveTo>
                <a:lnTo>
                  <a:pt x="425246" y="1270"/>
                </a:lnTo>
                <a:lnTo>
                  <a:pt x="424154" y="1739"/>
                </a:lnTo>
                <a:lnTo>
                  <a:pt x="422363" y="3517"/>
                </a:lnTo>
                <a:lnTo>
                  <a:pt x="421944" y="4699"/>
                </a:lnTo>
                <a:lnTo>
                  <a:pt x="421977" y="7924"/>
                </a:lnTo>
                <a:lnTo>
                  <a:pt x="422414" y="9105"/>
                </a:lnTo>
                <a:lnTo>
                  <a:pt x="424192" y="10883"/>
                </a:lnTo>
                <a:lnTo>
                  <a:pt x="425246" y="11303"/>
                </a:lnTo>
                <a:lnTo>
                  <a:pt x="427875" y="11303"/>
                </a:lnTo>
                <a:lnTo>
                  <a:pt x="428980" y="10883"/>
                </a:lnTo>
                <a:lnTo>
                  <a:pt x="430669" y="9182"/>
                </a:lnTo>
                <a:lnTo>
                  <a:pt x="431088" y="7924"/>
                </a:lnTo>
                <a:lnTo>
                  <a:pt x="431088" y="4699"/>
                </a:lnTo>
                <a:lnTo>
                  <a:pt x="430631" y="3479"/>
                </a:lnTo>
                <a:lnTo>
                  <a:pt x="428853" y="1689"/>
                </a:lnTo>
                <a:lnTo>
                  <a:pt x="427786" y="1270"/>
                </a:lnTo>
                <a:close/>
              </a:path>
              <a:path w="1473200" h="109854">
                <a:moveTo>
                  <a:pt x="452920" y="24130"/>
                </a:moveTo>
                <a:lnTo>
                  <a:pt x="447217" y="24130"/>
                </a:lnTo>
                <a:lnTo>
                  <a:pt x="447217" y="84709"/>
                </a:lnTo>
                <a:lnTo>
                  <a:pt x="453567" y="84709"/>
                </a:lnTo>
                <a:lnTo>
                  <a:pt x="453567" y="36296"/>
                </a:lnTo>
                <a:lnTo>
                  <a:pt x="456107" y="34010"/>
                </a:lnTo>
                <a:lnTo>
                  <a:pt x="458762" y="32181"/>
                </a:lnTo>
                <a:lnTo>
                  <a:pt x="463265" y="29845"/>
                </a:lnTo>
                <a:lnTo>
                  <a:pt x="453567" y="29845"/>
                </a:lnTo>
                <a:lnTo>
                  <a:pt x="452920" y="24130"/>
                </a:lnTo>
                <a:close/>
              </a:path>
              <a:path w="1473200" h="109854">
                <a:moveTo>
                  <a:pt x="489030" y="28448"/>
                </a:moveTo>
                <a:lnTo>
                  <a:pt x="478993" y="28448"/>
                </a:lnTo>
                <a:lnTo>
                  <a:pt x="483908" y="31584"/>
                </a:lnTo>
                <a:lnTo>
                  <a:pt x="486079" y="37833"/>
                </a:lnTo>
                <a:lnTo>
                  <a:pt x="486841" y="39941"/>
                </a:lnTo>
                <a:lnTo>
                  <a:pt x="487167" y="42646"/>
                </a:lnTo>
                <a:lnTo>
                  <a:pt x="487222" y="84709"/>
                </a:lnTo>
                <a:lnTo>
                  <a:pt x="493585" y="84709"/>
                </a:lnTo>
                <a:lnTo>
                  <a:pt x="493471" y="42646"/>
                </a:lnTo>
                <a:lnTo>
                  <a:pt x="493052" y="39014"/>
                </a:lnTo>
                <a:lnTo>
                  <a:pt x="492734" y="37376"/>
                </a:lnTo>
                <a:lnTo>
                  <a:pt x="492302" y="35941"/>
                </a:lnTo>
                <a:lnTo>
                  <a:pt x="491032" y="31457"/>
                </a:lnTo>
                <a:lnTo>
                  <a:pt x="489030" y="28448"/>
                </a:lnTo>
                <a:close/>
              </a:path>
              <a:path w="1473200" h="109854">
                <a:moveTo>
                  <a:pt x="477748" y="22606"/>
                </a:moveTo>
                <a:lnTo>
                  <a:pt x="468388" y="22606"/>
                </a:lnTo>
                <a:lnTo>
                  <a:pt x="464832" y="23329"/>
                </a:lnTo>
                <a:lnTo>
                  <a:pt x="453567" y="29845"/>
                </a:lnTo>
                <a:lnTo>
                  <a:pt x="463265" y="29845"/>
                </a:lnTo>
                <a:lnTo>
                  <a:pt x="464489" y="29210"/>
                </a:lnTo>
                <a:lnTo>
                  <a:pt x="467779" y="28448"/>
                </a:lnTo>
                <a:lnTo>
                  <a:pt x="489030" y="28448"/>
                </a:lnTo>
                <a:lnTo>
                  <a:pt x="488810" y="28117"/>
                </a:lnTo>
                <a:lnTo>
                  <a:pt x="485597" y="25908"/>
                </a:lnTo>
                <a:lnTo>
                  <a:pt x="482231" y="23710"/>
                </a:lnTo>
                <a:lnTo>
                  <a:pt x="477748" y="22606"/>
                </a:lnTo>
                <a:close/>
              </a:path>
              <a:path w="1473200" h="109854">
                <a:moveTo>
                  <a:pt x="512368" y="99313"/>
                </a:moveTo>
                <a:lnTo>
                  <a:pt x="510476" y="105156"/>
                </a:lnTo>
                <a:lnTo>
                  <a:pt x="511568" y="106006"/>
                </a:lnTo>
                <a:lnTo>
                  <a:pt x="514146" y="106972"/>
                </a:lnTo>
                <a:lnTo>
                  <a:pt x="522452" y="109258"/>
                </a:lnTo>
                <a:lnTo>
                  <a:pt x="526592" y="109855"/>
                </a:lnTo>
                <a:lnTo>
                  <a:pt x="539127" y="109855"/>
                </a:lnTo>
                <a:lnTo>
                  <a:pt x="545312" y="107784"/>
                </a:lnTo>
                <a:lnTo>
                  <a:pt x="548615" y="104267"/>
                </a:lnTo>
                <a:lnTo>
                  <a:pt x="526681" y="104267"/>
                </a:lnTo>
                <a:lnTo>
                  <a:pt x="523049" y="103720"/>
                </a:lnTo>
                <a:lnTo>
                  <a:pt x="519988" y="102616"/>
                </a:lnTo>
                <a:lnTo>
                  <a:pt x="516940" y="101688"/>
                </a:lnTo>
                <a:lnTo>
                  <a:pt x="514413" y="100584"/>
                </a:lnTo>
                <a:lnTo>
                  <a:pt x="512368" y="99313"/>
                </a:lnTo>
                <a:close/>
              </a:path>
              <a:path w="1473200" h="109854">
                <a:moveTo>
                  <a:pt x="555053" y="81661"/>
                </a:moveTo>
                <a:lnTo>
                  <a:pt x="548703" y="81661"/>
                </a:lnTo>
                <a:lnTo>
                  <a:pt x="548703" y="92417"/>
                </a:lnTo>
                <a:lnTo>
                  <a:pt x="547255" y="97078"/>
                </a:lnTo>
                <a:lnTo>
                  <a:pt x="541502" y="102831"/>
                </a:lnTo>
                <a:lnTo>
                  <a:pt x="537006" y="104267"/>
                </a:lnTo>
                <a:lnTo>
                  <a:pt x="548615" y="104267"/>
                </a:lnTo>
                <a:lnTo>
                  <a:pt x="549211" y="103632"/>
                </a:lnTo>
                <a:lnTo>
                  <a:pt x="553097" y="99656"/>
                </a:lnTo>
                <a:lnTo>
                  <a:pt x="555053" y="94284"/>
                </a:lnTo>
                <a:lnTo>
                  <a:pt x="555053" y="81661"/>
                </a:lnTo>
                <a:close/>
              </a:path>
              <a:path w="1473200" h="109854">
                <a:moveTo>
                  <a:pt x="540524" y="22606"/>
                </a:moveTo>
                <a:lnTo>
                  <a:pt x="532396" y="22606"/>
                </a:lnTo>
                <a:lnTo>
                  <a:pt x="527951" y="23583"/>
                </a:lnTo>
                <a:lnTo>
                  <a:pt x="507555" y="47751"/>
                </a:lnTo>
                <a:lnTo>
                  <a:pt x="507555" y="59689"/>
                </a:lnTo>
                <a:lnTo>
                  <a:pt x="508228" y="64135"/>
                </a:lnTo>
                <a:lnTo>
                  <a:pt x="509574" y="67945"/>
                </a:lnTo>
                <a:lnTo>
                  <a:pt x="510865" y="71882"/>
                </a:lnTo>
                <a:lnTo>
                  <a:pt x="512635" y="75145"/>
                </a:lnTo>
                <a:lnTo>
                  <a:pt x="517207" y="80568"/>
                </a:lnTo>
                <a:lnTo>
                  <a:pt x="519912" y="82600"/>
                </a:lnTo>
                <a:lnTo>
                  <a:pt x="523049" y="83947"/>
                </a:lnTo>
                <a:lnTo>
                  <a:pt x="526173" y="85382"/>
                </a:lnTo>
                <a:lnTo>
                  <a:pt x="529526" y="86106"/>
                </a:lnTo>
                <a:lnTo>
                  <a:pt x="536460" y="86106"/>
                </a:lnTo>
                <a:lnTo>
                  <a:pt x="539559" y="85648"/>
                </a:lnTo>
                <a:lnTo>
                  <a:pt x="544880" y="83870"/>
                </a:lnTo>
                <a:lnTo>
                  <a:pt x="547001" y="82854"/>
                </a:lnTo>
                <a:lnTo>
                  <a:pt x="548703" y="81661"/>
                </a:lnTo>
                <a:lnTo>
                  <a:pt x="555053" y="81661"/>
                </a:lnTo>
                <a:lnTo>
                  <a:pt x="555053" y="80518"/>
                </a:lnTo>
                <a:lnTo>
                  <a:pt x="531507" y="80518"/>
                </a:lnTo>
                <a:lnTo>
                  <a:pt x="528878" y="79971"/>
                </a:lnTo>
                <a:lnTo>
                  <a:pt x="526592" y="78867"/>
                </a:lnTo>
                <a:lnTo>
                  <a:pt x="524065" y="77685"/>
                </a:lnTo>
                <a:lnTo>
                  <a:pt x="521855" y="76034"/>
                </a:lnTo>
                <a:lnTo>
                  <a:pt x="513905" y="50634"/>
                </a:lnTo>
                <a:lnTo>
                  <a:pt x="514527" y="46862"/>
                </a:lnTo>
                <a:lnTo>
                  <a:pt x="515810" y="43561"/>
                </a:lnTo>
                <a:lnTo>
                  <a:pt x="516991" y="40259"/>
                </a:lnTo>
                <a:lnTo>
                  <a:pt x="533920" y="28194"/>
                </a:lnTo>
                <a:lnTo>
                  <a:pt x="555053" y="28194"/>
                </a:lnTo>
                <a:lnTo>
                  <a:pt x="555053" y="24892"/>
                </a:lnTo>
                <a:lnTo>
                  <a:pt x="553097" y="24384"/>
                </a:lnTo>
                <a:lnTo>
                  <a:pt x="550481" y="23875"/>
                </a:lnTo>
                <a:lnTo>
                  <a:pt x="544042" y="22860"/>
                </a:lnTo>
                <a:lnTo>
                  <a:pt x="540524" y="22606"/>
                </a:lnTo>
                <a:close/>
              </a:path>
              <a:path w="1473200" h="109854">
                <a:moveTo>
                  <a:pt x="555053" y="28194"/>
                </a:moveTo>
                <a:lnTo>
                  <a:pt x="533920" y="28194"/>
                </a:lnTo>
                <a:lnTo>
                  <a:pt x="540372" y="28321"/>
                </a:lnTo>
                <a:lnTo>
                  <a:pt x="542594" y="28536"/>
                </a:lnTo>
                <a:lnTo>
                  <a:pt x="545388" y="28956"/>
                </a:lnTo>
                <a:lnTo>
                  <a:pt x="547090" y="29298"/>
                </a:lnTo>
                <a:lnTo>
                  <a:pt x="548703" y="29718"/>
                </a:lnTo>
                <a:lnTo>
                  <a:pt x="548614" y="75145"/>
                </a:lnTo>
                <a:lnTo>
                  <a:pt x="547344" y="76415"/>
                </a:lnTo>
                <a:lnTo>
                  <a:pt x="545350" y="77685"/>
                </a:lnTo>
                <a:lnTo>
                  <a:pt x="540270" y="79971"/>
                </a:lnTo>
                <a:lnTo>
                  <a:pt x="537514" y="80518"/>
                </a:lnTo>
                <a:lnTo>
                  <a:pt x="555053" y="80518"/>
                </a:lnTo>
                <a:lnTo>
                  <a:pt x="555053" y="28194"/>
                </a:lnTo>
                <a:close/>
              </a:path>
              <a:path w="1473200" h="109854">
                <a:moveTo>
                  <a:pt x="650608" y="22606"/>
                </a:moveTo>
                <a:lnTo>
                  <a:pt x="643496" y="22606"/>
                </a:lnTo>
                <a:lnTo>
                  <a:pt x="639889" y="23495"/>
                </a:lnTo>
                <a:lnTo>
                  <a:pt x="636079" y="25273"/>
                </a:lnTo>
                <a:lnTo>
                  <a:pt x="632358" y="26885"/>
                </a:lnTo>
                <a:lnTo>
                  <a:pt x="629005" y="30264"/>
                </a:lnTo>
                <a:lnTo>
                  <a:pt x="623252" y="40347"/>
                </a:lnTo>
                <a:lnTo>
                  <a:pt x="621911" y="46443"/>
                </a:lnTo>
                <a:lnTo>
                  <a:pt x="621855" y="59651"/>
                </a:lnTo>
                <a:lnTo>
                  <a:pt x="622541" y="64135"/>
                </a:lnTo>
                <a:lnTo>
                  <a:pt x="623924" y="68059"/>
                </a:lnTo>
                <a:lnTo>
                  <a:pt x="625157" y="71843"/>
                </a:lnTo>
                <a:lnTo>
                  <a:pt x="626935" y="75145"/>
                </a:lnTo>
                <a:lnTo>
                  <a:pt x="631596" y="80645"/>
                </a:lnTo>
                <a:lnTo>
                  <a:pt x="634339" y="82715"/>
                </a:lnTo>
                <a:lnTo>
                  <a:pt x="637476" y="84074"/>
                </a:lnTo>
                <a:lnTo>
                  <a:pt x="640524" y="85432"/>
                </a:lnTo>
                <a:lnTo>
                  <a:pt x="643953" y="86106"/>
                </a:lnTo>
                <a:lnTo>
                  <a:pt x="652424" y="86106"/>
                </a:lnTo>
                <a:lnTo>
                  <a:pt x="656361" y="85267"/>
                </a:lnTo>
                <a:lnTo>
                  <a:pt x="661187" y="82715"/>
                </a:lnTo>
                <a:lnTo>
                  <a:pt x="662597" y="81876"/>
                </a:lnTo>
                <a:lnTo>
                  <a:pt x="664949" y="80263"/>
                </a:lnTo>
                <a:lnTo>
                  <a:pt x="645223" y="80263"/>
                </a:lnTo>
                <a:lnTo>
                  <a:pt x="642480" y="79629"/>
                </a:lnTo>
                <a:lnTo>
                  <a:pt x="640016" y="78359"/>
                </a:lnTo>
                <a:lnTo>
                  <a:pt x="637565" y="77177"/>
                </a:lnTo>
                <a:lnTo>
                  <a:pt x="635444" y="75463"/>
                </a:lnTo>
                <a:lnTo>
                  <a:pt x="631812" y="70802"/>
                </a:lnTo>
                <a:lnTo>
                  <a:pt x="630453" y="68059"/>
                </a:lnTo>
                <a:lnTo>
                  <a:pt x="629602" y="64935"/>
                </a:lnTo>
                <a:lnTo>
                  <a:pt x="628675" y="61633"/>
                </a:lnTo>
                <a:lnTo>
                  <a:pt x="628205" y="58102"/>
                </a:lnTo>
                <a:lnTo>
                  <a:pt x="628205" y="50317"/>
                </a:lnTo>
                <a:lnTo>
                  <a:pt x="628764" y="46443"/>
                </a:lnTo>
                <a:lnTo>
                  <a:pt x="629856" y="42633"/>
                </a:lnTo>
                <a:lnTo>
                  <a:pt x="630872" y="38760"/>
                </a:lnTo>
                <a:lnTo>
                  <a:pt x="632942" y="35369"/>
                </a:lnTo>
                <a:lnTo>
                  <a:pt x="639216" y="29629"/>
                </a:lnTo>
                <a:lnTo>
                  <a:pt x="642810" y="28194"/>
                </a:lnTo>
                <a:lnTo>
                  <a:pt x="662252" y="28194"/>
                </a:lnTo>
                <a:lnTo>
                  <a:pt x="660209" y="26631"/>
                </a:lnTo>
                <a:lnTo>
                  <a:pt x="657161" y="25019"/>
                </a:lnTo>
                <a:lnTo>
                  <a:pt x="654024" y="23406"/>
                </a:lnTo>
                <a:lnTo>
                  <a:pt x="650608" y="22606"/>
                </a:lnTo>
                <a:close/>
              </a:path>
              <a:path w="1473200" h="109854">
                <a:moveTo>
                  <a:pt x="664654" y="72898"/>
                </a:moveTo>
                <a:lnTo>
                  <a:pt x="662114" y="75564"/>
                </a:lnTo>
                <a:lnTo>
                  <a:pt x="659485" y="77470"/>
                </a:lnTo>
                <a:lnTo>
                  <a:pt x="654329" y="79717"/>
                </a:lnTo>
                <a:lnTo>
                  <a:pt x="651497" y="80263"/>
                </a:lnTo>
                <a:lnTo>
                  <a:pt x="664949" y="80263"/>
                </a:lnTo>
                <a:lnTo>
                  <a:pt x="666140" y="79298"/>
                </a:lnTo>
                <a:lnTo>
                  <a:pt x="667067" y="78359"/>
                </a:lnTo>
                <a:lnTo>
                  <a:pt x="664654" y="72898"/>
                </a:lnTo>
                <a:close/>
              </a:path>
              <a:path w="1473200" h="109854">
                <a:moveTo>
                  <a:pt x="662252" y="28194"/>
                </a:moveTo>
                <a:lnTo>
                  <a:pt x="650684" y="28194"/>
                </a:lnTo>
                <a:lnTo>
                  <a:pt x="653783" y="29083"/>
                </a:lnTo>
                <a:lnTo>
                  <a:pt x="656145" y="30861"/>
                </a:lnTo>
                <a:lnTo>
                  <a:pt x="658596" y="32473"/>
                </a:lnTo>
                <a:lnTo>
                  <a:pt x="660882" y="35013"/>
                </a:lnTo>
                <a:lnTo>
                  <a:pt x="663003" y="38481"/>
                </a:lnTo>
                <a:lnTo>
                  <a:pt x="667575" y="35306"/>
                </a:lnTo>
                <a:lnTo>
                  <a:pt x="666813" y="34010"/>
                </a:lnTo>
                <a:lnTo>
                  <a:pt x="665797" y="32410"/>
                </a:lnTo>
                <a:lnTo>
                  <a:pt x="665124" y="31496"/>
                </a:lnTo>
                <a:lnTo>
                  <a:pt x="662584" y="28448"/>
                </a:lnTo>
                <a:lnTo>
                  <a:pt x="662252" y="28194"/>
                </a:lnTo>
                <a:close/>
              </a:path>
              <a:path w="1473200" h="109854">
                <a:moveTo>
                  <a:pt x="708139" y="22606"/>
                </a:moveTo>
                <a:lnTo>
                  <a:pt x="698906" y="22606"/>
                </a:lnTo>
                <a:lnTo>
                  <a:pt x="695134" y="23583"/>
                </a:lnTo>
                <a:lnTo>
                  <a:pt x="677481" y="47078"/>
                </a:lnTo>
                <a:lnTo>
                  <a:pt x="677481" y="64350"/>
                </a:lnTo>
                <a:lnTo>
                  <a:pt x="679818" y="72136"/>
                </a:lnTo>
                <a:lnTo>
                  <a:pt x="684466" y="77724"/>
                </a:lnTo>
                <a:lnTo>
                  <a:pt x="689038" y="83312"/>
                </a:lnTo>
                <a:lnTo>
                  <a:pt x="695566" y="86106"/>
                </a:lnTo>
                <a:lnTo>
                  <a:pt x="706742" y="86106"/>
                </a:lnTo>
                <a:lnTo>
                  <a:pt x="709701" y="85648"/>
                </a:lnTo>
                <a:lnTo>
                  <a:pt x="712914" y="84709"/>
                </a:lnTo>
                <a:lnTo>
                  <a:pt x="715708" y="83947"/>
                </a:lnTo>
                <a:lnTo>
                  <a:pt x="718045" y="83019"/>
                </a:lnTo>
                <a:lnTo>
                  <a:pt x="721423" y="80987"/>
                </a:lnTo>
                <a:lnTo>
                  <a:pt x="722018" y="80518"/>
                </a:lnTo>
                <a:lnTo>
                  <a:pt x="697458" y="80518"/>
                </a:lnTo>
                <a:lnTo>
                  <a:pt x="692378" y="78105"/>
                </a:lnTo>
                <a:lnTo>
                  <a:pt x="688911" y="73279"/>
                </a:lnTo>
                <a:lnTo>
                  <a:pt x="685520" y="68618"/>
                </a:lnTo>
                <a:lnTo>
                  <a:pt x="683831" y="61975"/>
                </a:lnTo>
                <a:lnTo>
                  <a:pt x="683831" y="53339"/>
                </a:lnTo>
                <a:lnTo>
                  <a:pt x="726503" y="53339"/>
                </a:lnTo>
                <a:lnTo>
                  <a:pt x="726338" y="48691"/>
                </a:lnTo>
                <a:lnTo>
                  <a:pt x="726184" y="47751"/>
                </a:lnTo>
                <a:lnTo>
                  <a:pt x="684339" y="47751"/>
                </a:lnTo>
                <a:lnTo>
                  <a:pt x="685190" y="40982"/>
                </a:lnTo>
                <a:lnTo>
                  <a:pt x="687311" y="35979"/>
                </a:lnTo>
                <a:lnTo>
                  <a:pt x="693915" y="29718"/>
                </a:lnTo>
                <a:lnTo>
                  <a:pt x="697801" y="28194"/>
                </a:lnTo>
                <a:lnTo>
                  <a:pt x="717487" y="28194"/>
                </a:lnTo>
                <a:lnTo>
                  <a:pt x="712876" y="24218"/>
                </a:lnTo>
                <a:lnTo>
                  <a:pt x="708139" y="22606"/>
                </a:lnTo>
                <a:close/>
              </a:path>
              <a:path w="1473200" h="109854">
                <a:moveTo>
                  <a:pt x="722312" y="72771"/>
                </a:moveTo>
                <a:lnTo>
                  <a:pt x="717410" y="77939"/>
                </a:lnTo>
                <a:lnTo>
                  <a:pt x="711352" y="80518"/>
                </a:lnTo>
                <a:lnTo>
                  <a:pt x="722018" y="80518"/>
                </a:lnTo>
                <a:lnTo>
                  <a:pt x="722871" y="79844"/>
                </a:lnTo>
                <a:lnTo>
                  <a:pt x="724217" y="78486"/>
                </a:lnTo>
                <a:lnTo>
                  <a:pt x="722312" y="72771"/>
                </a:lnTo>
                <a:close/>
              </a:path>
              <a:path w="1473200" h="109854">
                <a:moveTo>
                  <a:pt x="717487" y="28194"/>
                </a:moveTo>
                <a:lnTo>
                  <a:pt x="704405" y="28194"/>
                </a:lnTo>
                <a:lnTo>
                  <a:pt x="706691" y="28701"/>
                </a:lnTo>
                <a:lnTo>
                  <a:pt x="709231" y="29718"/>
                </a:lnTo>
                <a:lnTo>
                  <a:pt x="711695" y="30734"/>
                </a:lnTo>
                <a:lnTo>
                  <a:pt x="713930" y="32854"/>
                </a:lnTo>
                <a:lnTo>
                  <a:pt x="715962" y="36068"/>
                </a:lnTo>
                <a:lnTo>
                  <a:pt x="717994" y="39204"/>
                </a:lnTo>
                <a:lnTo>
                  <a:pt x="719137" y="43103"/>
                </a:lnTo>
                <a:lnTo>
                  <a:pt x="719391" y="47751"/>
                </a:lnTo>
                <a:lnTo>
                  <a:pt x="726184" y="47751"/>
                </a:lnTo>
                <a:lnTo>
                  <a:pt x="725576" y="44030"/>
                </a:lnTo>
                <a:lnTo>
                  <a:pt x="722782" y="34544"/>
                </a:lnTo>
                <a:lnTo>
                  <a:pt x="720242" y="30568"/>
                </a:lnTo>
                <a:lnTo>
                  <a:pt x="717487" y="28194"/>
                </a:lnTo>
                <a:close/>
              </a:path>
              <a:path w="1473200" h="109854">
                <a:moveTo>
                  <a:pt x="745413" y="24130"/>
                </a:moveTo>
                <a:lnTo>
                  <a:pt x="739711" y="24130"/>
                </a:lnTo>
                <a:lnTo>
                  <a:pt x="739711" y="84709"/>
                </a:lnTo>
                <a:lnTo>
                  <a:pt x="746061" y="84709"/>
                </a:lnTo>
                <a:lnTo>
                  <a:pt x="746061" y="36296"/>
                </a:lnTo>
                <a:lnTo>
                  <a:pt x="748601" y="34010"/>
                </a:lnTo>
                <a:lnTo>
                  <a:pt x="751255" y="32181"/>
                </a:lnTo>
                <a:lnTo>
                  <a:pt x="755759" y="29845"/>
                </a:lnTo>
                <a:lnTo>
                  <a:pt x="746061" y="29845"/>
                </a:lnTo>
                <a:lnTo>
                  <a:pt x="745413" y="24130"/>
                </a:lnTo>
                <a:close/>
              </a:path>
              <a:path w="1473200" h="109854">
                <a:moveTo>
                  <a:pt x="781523" y="28448"/>
                </a:moveTo>
                <a:lnTo>
                  <a:pt x="771486" y="28448"/>
                </a:lnTo>
                <a:lnTo>
                  <a:pt x="776401" y="31584"/>
                </a:lnTo>
                <a:lnTo>
                  <a:pt x="778573" y="37833"/>
                </a:lnTo>
                <a:lnTo>
                  <a:pt x="779335" y="39941"/>
                </a:lnTo>
                <a:lnTo>
                  <a:pt x="779661" y="42646"/>
                </a:lnTo>
                <a:lnTo>
                  <a:pt x="779716" y="84709"/>
                </a:lnTo>
                <a:lnTo>
                  <a:pt x="786066" y="84709"/>
                </a:lnTo>
                <a:lnTo>
                  <a:pt x="785964" y="42646"/>
                </a:lnTo>
                <a:lnTo>
                  <a:pt x="785545" y="39014"/>
                </a:lnTo>
                <a:lnTo>
                  <a:pt x="785215" y="37376"/>
                </a:lnTo>
                <a:lnTo>
                  <a:pt x="783526" y="31457"/>
                </a:lnTo>
                <a:lnTo>
                  <a:pt x="781523" y="28448"/>
                </a:lnTo>
                <a:close/>
              </a:path>
              <a:path w="1473200" h="109854">
                <a:moveTo>
                  <a:pt x="770242" y="22606"/>
                </a:moveTo>
                <a:lnTo>
                  <a:pt x="760882" y="22606"/>
                </a:lnTo>
                <a:lnTo>
                  <a:pt x="757326" y="23329"/>
                </a:lnTo>
                <a:lnTo>
                  <a:pt x="746061" y="29845"/>
                </a:lnTo>
                <a:lnTo>
                  <a:pt x="755759" y="29845"/>
                </a:lnTo>
                <a:lnTo>
                  <a:pt x="756983" y="29210"/>
                </a:lnTo>
                <a:lnTo>
                  <a:pt x="760260" y="28448"/>
                </a:lnTo>
                <a:lnTo>
                  <a:pt x="781523" y="28448"/>
                </a:lnTo>
                <a:lnTo>
                  <a:pt x="781304" y="28117"/>
                </a:lnTo>
                <a:lnTo>
                  <a:pt x="778090" y="25908"/>
                </a:lnTo>
                <a:lnTo>
                  <a:pt x="774725" y="23710"/>
                </a:lnTo>
                <a:lnTo>
                  <a:pt x="770242" y="22606"/>
                </a:lnTo>
                <a:close/>
              </a:path>
              <a:path w="1473200" h="109854">
                <a:moveTo>
                  <a:pt x="812736" y="29718"/>
                </a:moveTo>
                <a:lnTo>
                  <a:pt x="806399" y="29718"/>
                </a:lnTo>
                <a:lnTo>
                  <a:pt x="806399" y="75272"/>
                </a:lnTo>
                <a:lnTo>
                  <a:pt x="806713" y="77254"/>
                </a:lnTo>
                <a:lnTo>
                  <a:pt x="806823" y="77724"/>
                </a:lnTo>
                <a:lnTo>
                  <a:pt x="807758" y="79883"/>
                </a:lnTo>
                <a:lnTo>
                  <a:pt x="808507" y="81749"/>
                </a:lnTo>
                <a:lnTo>
                  <a:pt x="809879" y="83438"/>
                </a:lnTo>
                <a:lnTo>
                  <a:pt x="811707" y="84455"/>
                </a:lnTo>
                <a:lnTo>
                  <a:pt x="813587" y="85559"/>
                </a:lnTo>
                <a:lnTo>
                  <a:pt x="815873" y="86106"/>
                </a:lnTo>
                <a:lnTo>
                  <a:pt x="821550" y="86106"/>
                </a:lnTo>
                <a:lnTo>
                  <a:pt x="823836" y="85725"/>
                </a:lnTo>
                <a:lnTo>
                  <a:pt x="825436" y="84962"/>
                </a:lnTo>
                <a:lnTo>
                  <a:pt x="826973" y="84289"/>
                </a:lnTo>
                <a:lnTo>
                  <a:pt x="828357" y="83438"/>
                </a:lnTo>
                <a:lnTo>
                  <a:pt x="829627" y="82423"/>
                </a:lnTo>
                <a:lnTo>
                  <a:pt x="828597" y="80518"/>
                </a:lnTo>
                <a:lnTo>
                  <a:pt x="817524" y="80518"/>
                </a:lnTo>
                <a:lnTo>
                  <a:pt x="815784" y="79883"/>
                </a:lnTo>
                <a:lnTo>
                  <a:pt x="814514" y="78612"/>
                </a:lnTo>
                <a:lnTo>
                  <a:pt x="813333" y="77254"/>
                </a:lnTo>
                <a:lnTo>
                  <a:pt x="812804" y="75272"/>
                </a:lnTo>
                <a:lnTo>
                  <a:pt x="812736" y="29718"/>
                </a:lnTo>
                <a:close/>
              </a:path>
              <a:path w="1473200" h="109854">
                <a:moveTo>
                  <a:pt x="827087" y="77724"/>
                </a:moveTo>
                <a:lnTo>
                  <a:pt x="824128" y="79590"/>
                </a:lnTo>
                <a:lnTo>
                  <a:pt x="821677" y="80518"/>
                </a:lnTo>
                <a:lnTo>
                  <a:pt x="828597" y="80518"/>
                </a:lnTo>
                <a:lnTo>
                  <a:pt x="827087" y="77724"/>
                </a:lnTo>
                <a:close/>
              </a:path>
              <a:path w="1473200" h="109854">
                <a:moveTo>
                  <a:pt x="827862" y="24130"/>
                </a:moveTo>
                <a:lnTo>
                  <a:pt x="796480" y="24130"/>
                </a:lnTo>
                <a:lnTo>
                  <a:pt x="796480" y="29718"/>
                </a:lnTo>
                <a:lnTo>
                  <a:pt x="827862" y="29718"/>
                </a:lnTo>
                <a:lnTo>
                  <a:pt x="827862" y="24130"/>
                </a:lnTo>
                <a:close/>
              </a:path>
              <a:path w="1473200" h="109854">
                <a:moveTo>
                  <a:pt x="812736" y="8000"/>
                </a:moveTo>
                <a:lnTo>
                  <a:pt x="806399" y="8000"/>
                </a:lnTo>
                <a:lnTo>
                  <a:pt x="806399" y="24130"/>
                </a:lnTo>
                <a:lnTo>
                  <a:pt x="812736" y="24130"/>
                </a:lnTo>
                <a:lnTo>
                  <a:pt x="812736" y="8000"/>
                </a:lnTo>
                <a:close/>
              </a:path>
              <a:path w="1473200" h="109854">
                <a:moveTo>
                  <a:pt x="867397" y="22606"/>
                </a:moveTo>
                <a:lnTo>
                  <a:pt x="858164" y="22606"/>
                </a:lnTo>
                <a:lnTo>
                  <a:pt x="854405" y="23583"/>
                </a:lnTo>
                <a:lnTo>
                  <a:pt x="836739" y="47078"/>
                </a:lnTo>
                <a:lnTo>
                  <a:pt x="836739" y="64350"/>
                </a:lnTo>
                <a:lnTo>
                  <a:pt x="839076" y="72136"/>
                </a:lnTo>
                <a:lnTo>
                  <a:pt x="843724" y="77724"/>
                </a:lnTo>
                <a:lnTo>
                  <a:pt x="848296" y="83312"/>
                </a:lnTo>
                <a:lnTo>
                  <a:pt x="854824" y="86106"/>
                </a:lnTo>
                <a:lnTo>
                  <a:pt x="866000" y="86106"/>
                </a:lnTo>
                <a:lnTo>
                  <a:pt x="868959" y="85648"/>
                </a:lnTo>
                <a:lnTo>
                  <a:pt x="872185" y="84709"/>
                </a:lnTo>
                <a:lnTo>
                  <a:pt x="874979" y="83947"/>
                </a:lnTo>
                <a:lnTo>
                  <a:pt x="877303" y="83019"/>
                </a:lnTo>
                <a:lnTo>
                  <a:pt x="880681" y="80987"/>
                </a:lnTo>
                <a:lnTo>
                  <a:pt x="881276" y="80518"/>
                </a:lnTo>
                <a:lnTo>
                  <a:pt x="856729" y="80518"/>
                </a:lnTo>
                <a:lnTo>
                  <a:pt x="851649" y="78105"/>
                </a:lnTo>
                <a:lnTo>
                  <a:pt x="844791" y="68618"/>
                </a:lnTo>
                <a:lnTo>
                  <a:pt x="843089" y="61975"/>
                </a:lnTo>
                <a:lnTo>
                  <a:pt x="843089" y="53339"/>
                </a:lnTo>
                <a:lnTo>
                  <a:pt x="885761" y="53339"/>
                </a:lnTo>
                <a:lnTo>
                  <a:pt x="885596" y="48691"/>
                </a:lnTo>
                <a:lnTo>
                  <a:pt x="885442" y="47751"/>
                </a:lnTo>
                <a:lnTo>
                  <a:pt x="843597" y="47751"/>
                </a:lnTo>
                <a:lnTo>
                  <a:pt x="844448" y="40982"/>
                </a:lnTo>
                <a:lnTo>
                  <a:pt x="846569" y="35979"/>
                </a:lnTo>
                <a:lnTo>
                  <a:pt x="853173" y="29718"/>
                </a:lnTo>
                <a:lnTo>
                  <a:pt x="857072" y="28194"/>
                </a:lnTo>
                <a:lnTo>
                  <a:pt x="876745" y="28194"/>
                </a:lnTo>
                <a:lnTo>
                  <a:pt x="872134" y="24218"/>
                </a:lnTo>
                <a:lnTo>
                  <a:pt x="867397" y="22606"/>
                </a:lnTo>
                <a:close/>
              </a:path>
              <a:path w="1473200" h="109854">
                <a:moveTo>
                  <a:pt x="881570" y="72771"/>
                </a:moveTo>
                <a:lnTo>
                  <a:pt x="876668" y="77939"/>
                </a:lnTo>
                <a:lnTo>
                  <a:pt x="870610" y="80518"/>
                </a:lnTo>
                <a:lnTo>
                  <a:pt x="881276" y="80518"/>
                </a:lnTo>
                <a:lnTo>
                  <a:pt x="882129" y="79844"/>
                </a:lnTo>
                <a:lnTo>
                  <a:pt x="883475" y="78486"/>
                </a:lnTo>
                <a:lnTo>
                  <a:pt x="881570" y="72771"/>
                </a:lnTo>
                <a:close/>
              </a:path>
              <a:path w="1473200" h="109854">
                <a:moveTo>
                  <a:pt x="876745" y="28194"/>
                </a:moveTo>
                <a:lnTo>
                  <a:pt x="863663" y="28194"/>
                </a:lnTo>
                <a:lnTo>
                  <a:pt x="865949" y="28701"/>
                </a:lnTo>
                <a:lnTo>
                  <a:pt x="868502" y="29718"/>
                </a:lnTo>
                <a:lnTo>
                  <a:pt x="870953" y="30734"/>
                </a:lnTo>
                <a:lnTo>
                  <a:pt x="873188" y="32854"/>
                </a:lnTo>
                <a:lnTo>
                  <a:pt x="875220" y="36068"/>
                </a:lnTo>
                <a:lnTo>
                  <a:pt x="877265" y="39204"/>
                </a:lnTo>
                <a:lnTo>
                  <a:pt x="878395" y="43103"/>
                </a:lnTo>
                <a:lnTo>
                  <a:pt x="878649" y="47751"/>
                </a:lnTo>
                <a:lnTo>
                  <a:pt x="885442" y="47751"/>
                </a:lnTo>
                <a:lnTo>
                  <a:pt x="884834" y="44030"/>
                </a:lnTo>
                <a:lnTo>
                  <a:pt x="882040" y="34544"/>
                </a:lnTo>
                <a:lnTo>
                  <a:pt x="879500" y="30568"/>
                </a:lnTo>
                <a:lnTo>
                  <a:pt x="876745" y="28194"/>
                </a:lnTo>
                <a:close/>
              </a:path>
              <a:path w="1473200" h="109854">
                <a:moveTo>
                  <a:pt x="904557" y="24130"/>
                </a:moveTo>
                <a:lnTo>
                  <a:pt x="898969" y="24130"/>
                </a:lnTo>
                <a:lnTo>
                  <a:pt x="898969" y="84709"/>
                </a:lnTo>
                <a:lnTo>
                  <a:pt x="905319" y="84709"/>
                </a:lnTo>
                <a:lnTo>
                  <a:pt x="905319" y="36957"/>
                </a:lnTo>
                <a:lnTo>
                  <a:pt x="907097" y="35179"/>
                </a:lnTo>
                <a:lnTo>
                  <a:pt x="909396" y="33362"/>
                </a:lnTo>
                <a:lnTo>
                  <a:pt x="912177" y="31496"/>
                </a:lnTo>
                <a:lnTo>
                  <a:pt x="913924" y="30353"/>
                </a:lnTo>
                <a:lnTo>
                  <a:pt x="905078" y="30353"/>
                </a:lnTo>
                <a:lnTo>
                  <a:pt x="904557" y="24130"/>
                </a:lnTo>
                <a:close/>
              </a:path>
              <a:path w="1473200" h="109854">
                <a:moveTo>
                  <a:pt x="922045" y="22733"/>
                </a:moveTo>
                <a:lnTo>
                  <a:pt x="918324" y="22733"/>
                </a:lnTo>
                <a:lnTo>
                  <a:pt x="916546" y="23113"/>
                </a:lnTo>
                <a:lnTo>
                  <a:pt x="914590" y="23875"/>
                </a:lnTo>
                <a:lnTo>
                  <a:pt x="912736" y="24472"/>
                </a:lnTo>
                <a:lnTo>
                  <a:pt x="910907" y="25488"/>
                </a:lnTo>
                <a:lnTo>
                  <a:pt x="906170" y="29324"/>
                </a:lnTo>
                <a:lnTo>
                  <a:pt x="905586" y="29845"/>
                </a:lnTo>
                <a:lnTo>
                  <a:pt x="905078" y="30353"/>
                </a:lnTo>
                <a:lnTo>
                  <a:pt x="913924" y="30353"/>
                </a:lnTo>
                <a:lnTo>
                  <a:pt x="914895" y="29718"/>
                </a:lnTo>
                <a:lnTo>
                  <a:pt x="917689" y="28829"/>
                </a:lnTo>
                <a:lnTo>
                  <a:pt x="926023" y="28829"/>
                </a:lnTo>
                <a:lnTo>
                  <a:pt x="926782" y="23622"/>
                </a:lnTo>
                <a:lnTo>
                  <a:pt x="924331" y="23037"/>
                </a:lnTo>
                <a:lnTo>
                  <a:pt x="922045" y="22733"/>
                </a:lnTo>
                <a:close/>
              </a:path>
              <a:path w="1473200" h="109854">
                <a:moveTo>
                  <a:pt x="926023" y="28829"/>
                </a:moveTo>
                <a:lnTo>
                  <a:pt x="922591" y="28829"/>
                </a:lnTo>
                <a:lnTo>
                  <a:pt x="924369" y="29121"/>
                </a:lnTo>
                <a:lnTo>
                  <a:pt x="925893" y="29718"/>
                </a:lnTo>
                <a:lnTo>
                  <a:pt x="926023" y="28829"/>
                </a:lnTo>
                <a:close/>
              </a:path>
              <a:path w="1473200" h="109854">
                <a:moveTo>
                  <a:pt x="934910" y="73787"/>
                </a:moveTo>
                <a:lnTo>
                  <a:pt x="932711" y="78994"/>
                </a:lnTo>
                <a:lnTo>
                  <a:pt x="932586" y="79590"/>
                </a:lnTo>
                <a:lnTo>
                  <a:pt x="933856" y="80860"/>
                </a:lnTo>
                <a:lnTo>
                  <a:pt x="936053" y="82296"/>
                </a:lnTo>
                <a:lnTo>
                  <a:pt x="942162" y="85344"/>
                </a:lnTo>
                <a:lnTo>
                  <a:pt x="946175" y="86106"/>
                </a:lnTo>
                <a:lnTo>
                  <a:pt x="953960" y="86106"/>
                </a:lnTo>
                <a:lnTo>
                  <a:pt x="956932" y="85598"/>
                </a:lnTo>
                <a:lnTo>
                  <a:pt x="960069" y="84582"/>
                </a:lnTo>
                <a:lnTo>
                  <a:pt x="963028" y="83743"/>
                </a:lnTo>
                <a:lnTo>
                  <a:pt x="965606" y="81876"/>
                </a:lnTo>
                <a:lnTo>
                  <a:pt x="966642" y="80518"/>
                </a:lnTo>
                <a:lnTo>
                  <a:pt x="947369" y="80518"/>
                </a:lnTo>
                <a:lnTo>
                  <a:pt x="944054" y="79756"/>
                </a:lnTo>
                <a:lnTo>
                  <a:pt x="938466" y="76708"/>
                </a:lnTo>
                <a:lnTo>
                  <a:pt x="936358" y="75234"/>
                </a:lnTo>
                <a:lnTo>
                  <a:pt x="934910" y="73787"/>
                </a:lnTo>
                <a:close/>
              </a:path>
              <a:path w="1473200" h="109854">
                <a:moveTo>
                  <a:pt x="956373" y="22606"/>
                </a:moveTo>
                <a:lnTo>
                  <a:pt x="949020" y="22606"/>
                </a:lnTo>
                <a:lnTo>
                  <a:pt x="946137" y="23152"/>
                </a:lnTo>
                <a:lnTo>
                  <a:pt x="943419" y="24257"/>
                </a:lnTo>
                <a:lnTo>
                  <a:pt x="940625" y="25273"/>
                </a:lnTo>
                <a:lnTo>
                  <a:pt x="938339" y="26924"/>
                </a:lnTo>
                <a:lnTo>
                  <a:pt x="934783" y="31496"/>
                </a:lnTo>
                <a:lnTo>
                  <a:pt x="933894" y="34251"/>
                </a:lnTo>
                <a:lnTo>
                  <a:pt x="933894" y="41783"/>
                </a:lnTo>
                <a:lnTo>
                  <a:pt x="955027" y="56349"/>
                </a:lnTo>
                <a:lnTo>
                  <a:pt x="959053" y="58547"/>
                </a:lnTo>
                <a:lnTo>
                  <a:pt x="963536" y="63030"/>
                </a:lnTo>
                <a:lnTo>
                  <a:pt x="964628" y="65912"/>
                </a:lnTo>
                <a:lnTo>
                  <a:pt x="964628" y="73113"/>
                </a:lnTo>
                <a:lnTo>
                  <a:pt x="963447" y="75857"/>
                </a:lnTo>
                <a:lnTo>
                  <a:pt x="961072" y="77724"/>
                </a:lnTo>
                <a:lnTo>
                  <a:pt x="958875" y="79590"/>
                </a:lnTo>
                <a:lnTo>
                  <a:pt x="955573" y="80518"/>
                </a:lnTo>
                <a:lnTo>
                  <a:pt x="966642" y="80518"/>
                </a:lnTo>
                <a:lnTo>
                  <a:pt x="967803" y="78994"/>
                </a:lnTo>
                <a:lnTo>
                  <a:pt x="969924" y="76365"/>
                </a:lnTo>
                <a:lnTo>
                  <a:pt x="970962" y="73113"/>
                </a:lnTo>
                <a:lnTo>
                  <a:pt x="970991" y="63804"/>
                </a:lnTo>
                <a:lnTo>
                  <a:pt x="969632" y="59740"/>
                </a:lnTo>
                <a:lnTo>
                  <a:pt x="949020" y="47625"/>
                </a:lnTo>
                <a:lnTo>
                  <a:pt x="945159" y="45758"/>
                </a:lnTo>
                <a:lnTo>
                  <a:pt x="943292" y="44069"/>
                </a:lnTo>
                <a:lnTo>
                  <a:pt x="941273" y="42379"/>
                </a:lnTo>
                <a:lnTo>
                  <a:pt x="940244" y="40043"/>
                </a:lnTo>
                <a:lnTo>
                  <a:pt x="940299" y="34251"/>
                </a:lnTo>
                <a:lnTo>
                  <a:pt x="941184" y="32219"/>
                </a:lnTo>
                <a:lnTo>
                  <a:pt x="944994" y="28917"/>
                </a:lnTo>
                <a:lnTo>
                  <a:pt x="947826" y="28067"/>
                </a:lnTo>
                <a:lnTo>
                  <a:pt x="968692" y="28067"/>
                </a:lnTo>
                <a:lnTo>
                  <a:pt x="968565" y="27939"/>
                </a:lnTo>
                <a:lnTo>
                  <a:pt x="966203" y="26339"/>
                </a:lnTo>
                <a:lnTo>
                  <a:pt x="960107" y="23368"/>
                </a:lnTo>
                <a:lnTo>
                  <a:pt x="956373" y="22606"/>
                </a:lnTo>
                <a:close/>
              </a:path>
              <a:path w="1473200" h="109854">
                <a:moveTo>
                  <a:pt x="968692" y="28067"/>
                </a:moveTo>
                <a:lnTo>
                  <a:pt x="954684" y="28067"/>
                </a:lnTo>
                <a:lnTo>
                  <a:pt x="957567" y="28663"/>
                </a:lnTo>
                <a:lnTo>
                  <a:pt x="960183" y="29845"/>
                </a:lnTo>
                <a:lnTo>
                  <a:pt x="967676" y="34671"/>
                </a:lnTo>
                <a:lnTo>
                  <a:pt x="970343" y="29718"/>
                </a:lnTo>
                <a:lnTo>
                  <a:pt x="968692" y="28067"/>
                </a:lnTo>
                <a:close/>
              </a:path>
              <a:path w="1473200" h="109854">
                <a:moveTo>
                  <a:pt x="987031" y="74549"/>
                </a:moveTo>
                <a:lnTo>
                  <a:pt x="983475" y="74549"/>
                </a:lnTo>
                <a:lnTo>
                  <a:pt x="982205" y="75057"/>
                </a:lnTo>
                <a:lnTo>
                  <a:pt x="981265" y="76073"/>
                </a:lnTo>
                <a:lnTo>
                  <a:pt x="980338" y="77177"/>
                </a:lnTo>
                <a:lnTo>
                  <a:pt x="979868" y="78486"/>
                </a:lnTo>
                <a:lnTo>
                  <a:pt x="979868" y="81699"/>
                </a:lnTo>
                <a:lnTo>
                  <a:pt x="980427" y="83096"/>
                </a:lnTo>
                <a:lnTo>
                  <a:pt x="981519" y="84200"/>
                </a:lnTo>
                <a:lnTo>
                  <a:pt x="982535" y="85305"/>
                </a:lnTo>
                <a:lnTo>
                  <a:pt x="983805" y="85851"/>
                </a:lnTo>
                <a:lnTo>
                  <a:pt x="985329" y="85851"/>
                </a:lnTo>
                <a:lnTo>
                  <a:pt x="985164" y="87287"/>
                </a:lnTo>
                <a:lnTo>
                  <a:pt x="984529" y="88773"/>
                </a:lnTo>
                <a:lnTo>
                  <a:pt x="983424" y="90297"/>
                </a:lnTo>
                <a:lnTo>
                  <a:pt x="982421" y="91821"/>
                </a:lnTo>
                <a:lnTo>
                  <a:pt x="981354" y="93129"/>
                </a:lnTo>
                <a:lnTo>
                  <a:pt x="980249" y="94234"/>
                </a:lnTo>
                <a:lnTo>
                  <a:pt x="982421" y="97028"/>
                </a:lnTo>
                <a:lnTo>
                  <a:pt x="984707" y="95084"/>
                </a:lnTo>
                <a:lnTo>
                  <a:pt x="986650" y="92798"/>
                </a:lnTo>
                <a:lnTo>
                  <a:pt x="989952" y="87464"/>
                </a:lnTo>
                <a:lnTo>
                  <a:pt x="990803" y="84620"/>
                </a:lnTo>
                <a:lnTo>
                  <a:pt x="990803" y="79629"/>
                </a:lnTo>
                <a:lnTo>
                  <a:pt x="990282" y="77939"/>
                </a:lnTo>
                <a:lnTo>
                  <a:pt x="989279" y="76581"/>
                </a:lnTo>
                <a:lnTo>
                  <a:pt x="988428" y="75234"/>
                </a:lnTo>
                <a:lnTo>
                  <a:pt x="987031" y="74549"/>
                </a:lnTo>
                <a:close/>
              </a:path>
              <a:path w="1473200" h="109854">
                <a:moveTo>
                  <a:pt x="1064590" y="0"/>
                </a:moveTo>
                <a:lnTo>
                  <a:pt x="1058240" y="0"/>
                </a:lnTo>
                <a:lnTo>
                  <a:pt x="1058240" y="84709"/>
                </a:lnTo>
                <a:lnTo>
                  <a:pt x="1064590" y="84709"/>
                </a:lnTo>
                <a:lnTo>
                  <a:pt x="1064590" y="35788"/>
                </a:lnTo>
                <a:lnTo>
                  <a:pt x="1066965" y="33934"/>
                </a:lnTo>
                <a:lnTo>
                  <a:pt x="1069644" y="32219"/>
                </a:lnTo>
                <a:lnTo>
                  <a:pt x="1072705" y="30607"/>
                </a:lnTo>
                <a:lnTo>
                  <a:pt x="1075112" y="29463"/>
                </a:lnTo>
                <a:lnTo>
                  <a:pt x="1064590" y="29463"/>
                </a:lnTo>
                <a:lnTo>
                  <a:pt x="1064590" y="0"/>
                </a:lnTo>
                <a:close/>
              </a:path>
              <a:path w="1473200" h="109854">
                <a:moveTo>
                  <a:pt x="1099881" y="28448"/>
                </a:moveTo>
                <a:lnTo>
                  <a:pt x="1089888" y="28448"/>
                </a:lnTo>
                <a:lnTo>
                  <a:pt x="1094790" y="31584"/>
                </a:lnTo>
                <a:lnTo>
                  <a:pt x="1096975" y="37833"/>
                </a:lnTo>
                <a:lnTo>
                  <a:pt x="1097737" y="39941"/>
                </a:lnTo>
                <a:lnTo>
                  <a:pt x="1098011" y="42214"/>
                </a:lnTo>
                <a:lnTo>
                  <a:pt x="1098118" y="84709"/>
                </a:lnTo>
                <a:lnTo>
                  <a:pt x="1104468" y="84709"/>
                </a:lnTo>
                <a:lnTo>
                  <a:pt x="1104468" y="42214"/>
                </a:lnTo>
                <a:lnTo>
                  <a:pt x="1104087" y="38569"/>
                </a:lnTo>
                <a:lnTo>
                  <a:pt x="1102055" y="31623"/>
                </a:lnTo>
                <a:lnTo>
                  <a:pt x="1099881" y="28448"/>
                </a:lnTo>
                <a:close/>
              </a:path>
              <a:path w="1473200" h="109854">
                <a:moveTo>
                  <a:pt x="1088770" y="22606"/>
                </a:moveTo>
                <a:lnTo>
                  <a:pt x="1079322" y="22606"/>
                </a:lnTo>
                <a:lnTo>
                  <a:pt x="1075728" y="23329"/>
                </a:lnTo>
                <a:lnTo>
                  <a:pt x="1072438" y="24764"/>
                </a:lnTo>
                <a:lnTo>
                  <a:pt x="1069225" y="26288"/>
                </a:lnTo>
                <a:lnTo>
                  <a:pt x="1066622" y="27851"/>
                </a:lnTo>
                <a:lnTo>
                  <a:pt x="1064590" y="29463"/>
                </a:lnTo>
                <a:lnTo>
                  <a:pt x="1075112" y="29463"/>
                </a:lnTo>
                <a:lnTo>
                  <a:pt x="1075728" y="29171"/>
                </a:lnTo>
                <a:lnTo>
                  <a:pt x="1078928" y="28448"/>
                </a:lnTo>
                <a:lnTo>
                  <a:pt x="1099881" y="28448"/>
                </a:lnTo>
                <a:lnTo>
                  <a:pt x="1093203" y="23749"/>
                </a:lnTo>
                <a:lnTo>
                  <a:pt x="1088770" y="22606"/>
                </a:lnTo>
                <a:close/>
              </a:path>
              <a:path w="1473200" h="109854">
                <a:moveTo>
                  <a:pt x="1149769" y="22606"/>
                </a:moveTo>
                <a:lnTo>
                  <a:pt x="1139609" y="22606"/>
                </a:lnTo>
                <a:lnTo>
                  <a:pt x="1135507" y="23710"/>
                </a:lnTo>
                <a:lnTo>
                  <a:pt x="1118311" y="58293"/>
                </a:lnTo>
                <a:lnTo>
                  <a:pt x="1118996" y="62788"/>
                </a:lnTo>
                <a:lnTo>
                  <a:pt x="1121790" y="72351"/>
                </a:lnTo>
                <a:lnTo>
                  <a:pt x="1124534" y="76669"/>
                </a:lnTo>
                <a:lnTo>
                  <a:pt x="1128598" y="80391"/>
                </a:lnTo>
                <a:lnTo>
                  <a:pt x="1132662" y="84200"/>
                </a:lnTo>
                <a:lnTo>
                  <a:pt x="1137742" y="86106"/>
                </a:lnTo>
                <a:lnTo>
                  <a:pt x="1147991" y="86106"/>
                </a:lnTo>
                <a:lnTo>
                  <a:pt x="1152055" y="85001"/>
                </a:lnTo>
                <a:lnTo>
                  <a:pt x="1159929" y="80683"/>
                </a:lnTo>
                <a:lnTo>
                  <a:pt x="1160077" y="80518"/>
                </a:lnTo>
                <a:lnTo>
                  <a:pt x="1140714" y="80518"/>
                </a:lnTo>
                <a:lnTo>
                  <a:pt x="1137869" y="79756"/>
                </a:lnTo>
                <a:lnTo>
                  <a:pt x="1135418" y="78232"/>
                </a:lnTo>
                <a:lnTo>
                  <a:pt x="1133157" y="76796"/>
                </a:lnTo>
                <a:lnTo>
                  <a:pt x="1131163" y="74764"/>
                </a:lnTo>
                <a:lnTo>
                  <a:pt x="1129474" y="72136"/>
                </a:lnTo>
                <a:lnTo>
                  <a:pt x="1128623" y="70954"/>
                </a:lnTo>
                <a:lnTo>
                  <a:pt x="1124686" y="57404"/>
                </a:lnTo>
                <a:lnTo>
                  <a:pt x="1124740" y="50330"/>
                </a:lnTo>
                <a:lnTo>
                  <a:pt x="1139443" y="28194"/>
                </a:lnTo>
                <a:lnTo>
                  <a:pt x="1159083" y="28194"/>
                </a:lnTo>
                <a:lnTo>
                  <a:pt x="1154849" y="24472"/>
                </a:lnTo>
                <a:lnTo>
                  <a:pt x="1149769" y="22606"/>
                </a:lnTo>
                <a:close/>
              </a:path>
              <a:path w="1473200" h="109854">
                <a:moveTo>
                  <a:pt x="1159083" y="28194"/>
                </a:moveTo>
                <a:lnTo>
                  <a:pt x="1147203" y="28194"/>
                </a:lnTo>
                <a:lnTo>
                  <a:pt x="1150365" y="29210"/>
                </a:lnTo>
                <a:lnTo>
                  <a:pt x="1153414" y="31242"/>
                </a:lnTo>
                <a:lnTo>
                  <a:pt x="1156436" y="33108"/>
                </a:lnTo>
                <a:lnTo>
                  <a:pt x="1158865" y="36195"/>
                </a:lnTo>
                <a:lnTo>
                  <a:pt x="1160602" y="40386"/>
                </a:lnTo>
                <a:lnTo>
                  <a:pt x="1162380" y="44450"/>
                </a:lnTo>
                <a:lnTo>
                  <a:pt x="1163269" y="49022"/>
                </a:lnTo>
                <a:lnTo>
                  <a:pt x="1163269" y="57404"/>
                </a:lnTo>
                <a:lnTo>
                  <a:pt x="1148537" y="80518"/>
                </a:lnTo>
                <a:lnTo>
                  <a:pt x="1160077" y="80518"/>
                </a:lnTo>
                <a:lnTo>
                  <a:pt x="1163192" y="77050"/>
                </a:lnTo>
                <a:lnTo>
                  <a:pt x="1168370" y="66763"/>
                </a:lnTo>
                <a:lnTo>
                  <a:pt x="1169583" y="61087"/>
                </a:lnTo>
                <a:lnTo>
                  <a:pt x="1169619" y="50330"/>
                </a:lnTo>
                <a:lnTo>
                  <a:pt x="1168908" y="45897"/>
                </a:lnTo>
                <a:lnTo>
                  <a:pt x="1167460" y="40894"/>
                </a:lnTo>
                <a:lnTo>
                  <a:pt x="1166025" y="36068"/>
                </a:lnTo>
                <a:lnTo>
                  <a:pt x="1163231" y="31838"/>
                </a:lnTo>
                <a:lnTo>
                  <a:pt x="1159083" y="28194"/>
                </a:lnTo>
                <a:close/>
              </a:path>
              <a:path w="1473200" h="109854">
                <a:moveTo>
                  <a:pt x="1183081" y="73787"/>
                </a:moveTo>
                <a:lnTo>
                  <a:pt x="1180882" y="78994"/>
                </a:lnTo>
                <a:lnTo>
                  <a:pt x="1180757" y="79590"/>
                </a:lnTo>
                <a:lnTo>
                  <a:pt x="1182027" y="80860"/>
                </a:lnTo>
                <a:lnTo>
                  <a:pt x="1184224" y="82296"/>
                </a:lnTo>
                <a:lnTo>
                  <a:pt x="1190320" y="85344"/>
                </a:lnTo>
                <a:lnTo>
                  <a:pt x="1194346" y="86106"/>
                </a:lnTo>
                <a:lnTo>
                  <a:pt x="1202131" y="86106"/>
                </a:lnTo>
                <a:lnTo>
                  <a:pt x="1205103" y="85598"/>
                </a:lnTo>
                <a:lnTo>
                  <a:pt x="1208227" y="84582"/>
                </a:lnTo>
                <a:lnTo>
                  <a:pt x="1211199" y="83743"/>
                </a:lnTo>
                <a:lnTo>
                  <a:pt x="1213777" y="81876"/>
                </a:lnTo>
                <a:lnTo>
                  <a:pt x="1214812" y="80518"/>
                </a:lnTo>
                <a:lnTo>
                  <a:pt x="1195527" y="80518"/>
                </a:lnTo>
                <a:lnTo>
                  <a:pt x="1192225" y="79756"/>
                </a:lnTo>
                <a:lnTo>
                  <a:pt x="1186637" y="76708"/>
                </a:lnTo>
                <a:lnTo>
                  <a:pt x="1184516" y="75234"/>
                </a:lnTo>
                <a:lnTo>
                  <a:pt x="1183081" y="73787"/>
                </a:lnTo>
                <a:close/>
              </a:path>
              <a:path w="1473200" h="109854">
                <a:moveTo>
                  <a:pt x="1204544" y="22606"/>
                </a:moveTo>
                <a:lnTo>
                  <a:pt x="1197178" y="22606"/>
                </a:lnTo>
                <a:lnTo>
                  <a:pt x="1194308" y="23152"/>
                </a:lnTo>
                <a:lnTo>
                  <a:pt x="1191590" y="24257"/>
                </a:lnTo>
                <a:lnTo>
                  <a:pt x="1188796" y="25273"/>
                </a:lnTo>
                <a:lnTo>
                  <a:pt x="1186510" y="26924"/>
                </a:lnTo>
                <a:lnTo>
                  <a:pt x="1182954" y="31496"/>
                </a:lnTo>
                <a:lnTo>
                  <a:pt x="1182065" y="34251"/>
                </a:lnTo>
                <a:lnTo>
                  <a:pt x="1182065" y="41783"/>
                </a:lnTo>
                <a:lnTo>
                  <a:pt x="1203198" y="56349"/>
                </a:lnTo>
                <a:lnTo>
                  <a:pt x="1207211" y="58547"/>
                </a:lnTo>
                <a:lnTo>
                  <a:pt x="1211707" y="63030"/>
                </a:lnTo>
                <a:lnTo>
                  <a:pt x="1212799" y="65912"/>
                </a:lnTo>
                <a:lnTo>
                  <a:pt x="1212799" y="73113"/>
                </a:lnTo>
                <a:lnTo>
                  <a:pt x="1211618" y="75857"/>
                </a:lnTo>
                <a:lnTo>
                  <a:pt x="1209243" y="77724"/>
                </a:lnTo>
                <a:lnTo>
                  <a:pt x="1207046" y="79590"/>
                </a:lnTo>
                <a:lnTo>
                  <a:pt x="1203744" y="80518"/>
                </a:lnTo>
                <a:lnTo>
                  <a:pt x="1214812" y="80518"/>
                </a:lnTo>
                <a:lnTo>
                  <a:pt x="1215974" y="78994"/>
                </a:lnTo>
                <a:lnTo>
                  <a:pt x="1218095" y="76365"/>
                </a:lnTo>
                <a:lnTo>
                  <a:pt x="1219133" y="73113"/>
                </a:lnTo>
                <a:lnTo>
                  <a:pt x="1219161" y="63804"/>
                </a:lnTo>
                <a:lnTo>
                  <a:pt x="1217803" y="59740"/>
                </a:lnTo>
                <a:lnTo>
                  <a:pt x="1197178" y="47625"/>
                </a:lnTo>
                <a:lnTo>
                  <a:pt x="1193330" y="45758"/>
                </a:lnTo>
                <a:lnTo>
                  <a:pt x="1191463" y="44069"/>
                </a:lnTo>
                <a:lnTo>
                  <a:pt x="1189431" y="42379"/>
                </a:lnTo>
                <a:lnTo>
                  <a:pt x="1188415" y="40043"/>
                </a:lnTo>
                <a:lnTo>
                  <a:pt x="1188470" y="34251"/>
                </a:lnTo>
                <a:lnTo>
                  <a:pt x="1189355" y="32219"/>
                </a:lnTo>
                <a:lnTo>
                  <a:pt x="1193164" y="28917"/>
                </a:lnTo>
                <a:lnTo>
                  <a:pt x="1195997" y="28067"/>
                </a:lnTo>
                <a:lnTo>
                  <a:pt x="1216863" y="28067"/>
                </a:lnTo>
                <a:lnTo>
                  <a:pt x="1216736" y="27939"/>
                </a:lnTo>
                <a:lnTo>
                  <a:pt x="1214374" y="26339"/>
                </a:lnTo>
                <a:lnTo>
                  <a:pt x="1208278" y="23368"/>
                </a:lnTo>
                <a:lnTo>
                  <a:pt x="1204544" y="22606"/>
                </a:lnTo>
                <a:close/>
              </a:path>
              <a:path w="1473200" h="109854">
                <a:moveTo>
                  <a:pt x="1216863" y="28067"/>
                </a:moveTo>
                <a:lnTo>
                  <a:pt x="1202855" y="28067"/>
                </a:lnTo>
                <a:lnTo>
                  <a:pt x="1205738" y="28663"/>
                </a:lnTo>
                <a:lnTo>
                  <a:pt x="1208354" y="29845"/>
                </a:lnTo>
                <a:lnTo>
                  <a:pt x="1215847" y="34671"/>
                </a:lnTo>
                <a:lnTo>
                  <a:pt x="1218514" y="29718"/>
                </a:lnTo>
                <a:lnTo>
                  <a:pt x="1216863" y="28067"/>
                </a:lnTo>
                <a:close/>
              </a:path>
              <a:path w="1473200" h="109854">
                <a:moveTo>
                  <a:pt x="1237805" y="24130"/>
                </a:moveTo>
                <a:lnTo>
                  <a:pt x="1232103" y="24130"/>
                </a:lnTo>
                <a:lnTo>
                  <a:pt x="1232103" y="109220"/>
                </a:lnTo>
                <a:lnTo>
                  <a:pt x="1238453" y="109220"/>
                </a:lnTo>
                <a:lnTo>
                  <a:pt x="1238453" y="82676"/>
                </a:lnTo>
                <a:lnTo>
                  <a:pt x="1265626" y="82676"/>
                </a:lnTo>
                <a:lnTo>
                  <a:pt x="1268768" y="81241"/>
                </a:lnTo>
                <a:lnTo>
                  <a:pt x="1269486" y="80518"/>
                </a:lnTo>
                <a:lnTo>
                  <a:pt x="1248410" y="80518"/>
                </a:lnTo>
                <a:lnTo>
                  <a:pt x="1245933" y="80098"/>
                </a:lnTo>
                <a:lnTo>
                  <a:pt x="1241869" y="78397"/>
                </a:lnTo>
                <a:lnTo>
                  <a:pt x="1240066" y="77393"/>
                </a:lnTo>
                <a:lnTo>
                  <a:pt x="1238453" y="76200"/>
                </a:lnTo>
                <a:lnTo>
                  <a:pt x="1238453" y="35687"/>
                </a:lnTo>
                <a:lnTo>
                  <a:pt x="1240497" y="33655"/>
                </a:lnTo>
                <a:lnTo>
                  <a:pt x="1242758" y="31915"/>
                </a:lnTo>
                <a:lnTo>
                  <a:pt x="1245298" y="30480"/>
                </a:lnTo>
                <a:lnTo>
                  <a:pt x="1247184" y="29337"/>
                </a:lnTo>
                <a:lnTo>
                  <a:pt x="1238453" y="29337"/>
                </a:lnTo>
                <a:lnTo>
                  <a:pt x="1237805" y="24130"/>
                </a:lnTo>
                <a:close/>
              </a:path>
              <a:path w="1473200" h="109854">
                <a:moveTo>
                  <a:pt x="1265626" y="82676"/>
                </a:moveTo>
                <a:lnTo>
                  <a:pt x="1238453" y="82676"/>
                </a:lnTo>
                <a:lnTo>
                  <a:pt x="1240193" y="83527"/>
                </a:lnTo>
                <a:lnTo>
                  <a:pt x="1242060" y="84378"/>
                </a:lnTo>
                <a:lnTo>
                  <a:pt x="1243088" y="84747"/>
                </a:lnTo>
                <a:lnTo>
                  <a:pt x="1246568" y="85775"/>
                </a:lnTo>
                <a:lnTo>
                  <a:pt x="1249121" y="86106"/>
                </a:lnTo>
                <a:lnTo>
                  <a:pt x="1256042" y="86106"/>
                </a:lnTo>
                <a:lnTo>
                  <a:pt x="1260233" y="85140"/>
                </a:lnTo>
                <a:lnTo>
                  <a:pt x="1265626" y="82676"/>
                </a:lnTo>
                <a:close/>
              </a:path>
              <a:path w="1473200" h="109854">
                <a:moveTo>
                  <a:pt x="1270209" y="28194"/>
                </a:moveTo>
                <a:lnTo>
                  <a:pt x="1257274" y="28194"/>
                </a:lnTo>
                <a:lnTo>
                  <a:pt x="1260475" y="29083"/>
                </a:lnTo>
                <a:lnTo>
                  <a:pt x="1263523" y="30861"/>
                </a:lnTo>
                <a:lnTo>
                  <a:pt x="1266545" y="32727"/>
                </a:lnTo>
                <a:lnTo>
                  <a:pt x="1268869" y="35687"/>
                </a:lnTo>
                <a:lnTo>
                  <a:pt x="1270457" y="39750"/>
                </a:lnTo>
                <a:lnTo>
                  <a:pt x="1272159" y="43903"/>
                </a:lnTo>
                <a:lnTo>
                  <a:pt x="1272997" y="48729"/>
                </a:lnTo>
                <a:lnTo>
                  <a:pt x="1272997" y="62357"/>
                </a:lnTo>
                <a:lnTo>
                  <a:pt x="1271015" y="68795"/>
                </a:lnTo>
                <a:lnTo>
                  <a:pt x="1263180" y="78193"/>
                </a:lnTo>
                <a:lnTo>
                  <a:pt x="1257947" y="80518"/>
                </a:lnTo>
                <a:lnTo>
                  <a:pt x="1269486" y="80518"/>
                </a:lnTo>
                <a:lnTo>
                  <a:pt x="1272298" y="77685"/>
                </a:lnTo>
                <a:lnTo>
                  <a:pt x="1275181" y="72517"/>
                </a:lnTo>
                <a:lnTo>
                  <a:pt x="1277962" y="67271"/>
                </a:lnTo>
                <a:lnTo>
                  <a:pt x="1279359" y="61048"/>
                </a:lnTo>
                <a:lnTo>
                  <a:pt x="1279304" y="48729"/>
                </a:lnTo>
                <a:lnTo>
                  <a:pt x="1278674" y="44411"/>
                </a:lnTo>
                <a:lnTo>
                  <a:pt x="1277315" y="39750"/>
                </a:lnTo>
                <a:lnTo>
                  <a:pt x="1276045" y="35013"/>
                </a:lnTo>
                <a:lnTo>
                  <a:pt x="1273441" y="30949"/>
                </a:lnTo>
                <a:lnTo>
                  <a:pt x="1270209" y="28194"/>
                </a:lnTo>
                <a:close/>
              </a:path>
              <a:path w="1473200" h="109854">
                <a:moveTo>
                  <a:pt x="1260830" y="22606"/>
                </a:moveTo>
                <a:lnTo>
                  <a:pt x="1251280" y="22606"/>
                </a:lnTo>
                <a:lnTo>
                  <a:pt x="1248054" y="23279"/>
                </a:lnTo>
                <a:lnTo>
                  <a:pt x="1238453" y="29337"/>
                </a:lnTo>
                <a:lnTo>
                  <a:pt x="1247184" y="29337"/>
                </a:lnTo>
                <a:lnTo>
                  <a:pt x="1247813" y="28956"/>
                </a:lnTo>
                <a:lnTo>
                  <a:pt x="1250695" y="28194"/>
                </a:lnTo>
                <a:lnTo>
                  <a:pt x="1270209" y="28194"/>
                </a:lnTo>
                <a:lnTo>
                  <a:pt x="1265593" y="24257"/>
                </a:lnTo>
                <a:lnTo>
                  <a:pt x="1260830" y="22606"/>
                </a:lnTo>
                <a:close/>
              </a:path>
              <a:path w="1473200" h="109854">
                <a:moveTo>
                  <a:pt x="1300441" y="24130"/>
                </a:moveTo>
                <a:lnTo>
                  <a:pt x="1294079" y="24130"/>
                </a:lnTo>
                <a:lnTo>
                  <a:pt x="1294079" y="84709"/>
                </a:lnTo>
                <a:lnTo>
                  <a:pt x="1300441" y="84709"/>
                </a:lnTo>
                <a:lnTo>
                  <a:pt x="1300441" y="24130"/>
                </a:lnTo>
                <a:close/>
              </a:path>
              <a:path w="1473200" h="109854">
                <a:moveTo>
                  <a:pt x="1298409" y="1270"/>
                </a:moveTo>
                <a:lnTo>
                  <a:pt x="1295857" y="1270"/>
                </a:lnTo>
                <a:lnTo>
                  <a:pt x="1294764" y="1739"/>
                </a:lnTo>
                <a:lnTo>
                  <a:pt x="1292987" y="3517"/>
                </a:lnTo>
                <a:lnTo>
                  <a:pt x="1292567" y="4699"/>
                </a:lnTo>
                <a:lnTo>
                  <a:pt x="1292599" y="7924"/>
                </a:lnTo>
                <a:lnTo>
                  <a:pt x="1293025" y="9105"/>
                </a:lnTo>
                <a:lnTo>
                  <a:pt x="1294803" y="10883"/>
                </a:lnTo>
                <a:lnTo>
                  <a:pt x="1295857" y="11303"/>
                </a:lnTo>
                <a:lnTo>
                  <a:pt x="1298486" y="11303"/>
                </a:lnTo>
                <a:lnTo>
                  <a:pt x="1299590" y="10883"/>
                </a:lnTo>
                <a:lnTo>
                  <a:pt x="1301280" y="9182"/>
                </a:lnTo>
                <a:lnTo>
                  <a:pt x="1301711" y="7924"/>
                </a:lnTo>
                <a:lnTo>
                  <a:pt x="1301711" y="4699"/>
                </a:lnTo>
                <a:lnTo>
                  <a:pt x="1301241" y="3479"/>
                </a:lnTo>
                <a:lnTo>
                  <a:pt x="1299464" y="1689"/>
                </a:lnTo>
                <a:lnTo>
                  <a:pt x="1298409" y="1270"/>
                </a:lnTo>
                <a:close/>
              </a:path>
              <a:path w="1473200" h="109854">
                <a:moveTo>
                  <a:pt x="1327988" y="29718"/>
                </a:moveTo>
                <a:lnTo>
                  <a:pt x="1321650" y="29718"/>
                </a:lnTo>
                <a:lnTo>
                  <a:pt x="1321650" y="75272"/>
                </a:lnTo>
                <a:lnTo>
                  <a:pt x="1321975" y="77254"/>
                </a:lnTo>
                <a:lnTo>
                  <a:pt x="1322087" y="77724"/>
                </a:lnTo>
                <a:lnTo>
                  <a:pt x="1323010" y="79883"/>
                </a:lnTo>
                <a:lnTo>
                  <a:pt x="1323759" y="81749"/>
                </a:lnTo>
                <a:lnTo>
                  <a:pt x="1325143" y="83438"/>
                </a:lnTo>
                <a:lnTo>
                  <a:pt x="1326959" y="84455"/>
                </a:lnTo>
                <a:lnTo>
                  <a:pt x="1328839" y="85559"/>
                </a:lnTo>
                <a:lnTo>
                  <a:pt x="1331125" y="86106"/>
                </a:lnTo>
                <a:lnTo>
                  <a:pt x="1336802" y="86106"/>
                </a:lnTo>
                <a:lnTo>
                  <a:pt x="1339088" y="85725"/>
                </a:lnTo>
                <a:lnTo>
                  <a:pt x="1340688" y="84962"/>
                </a:lnTo>
                <a:lnTo>
                  <a:pt x="1342224" y="84289"/>
                </a:lnTo>
                <a:lnTo>
                  <a:pt x="1343621" y="83438"/>
                </a:lnTo>
                <a:lnTo>
                  <a:pt x="1344879" y="82423"/>
                </a:lnTo>
                <a:lnTo>
                  <a:pt x="1343854" y="80518"/>
                </a:lnTo>
                <a:lnTo>
                  <a:pt x="1332776" y="80518"/>
                </a:lnTo>
                <a:lnTo>
                  <a:pt x="1331048" y="79883"/>
                </a:lnTo>
                <a:lnTo>
                  <a:pt x="1329766" y="78612"/>
                </a:lnTo>
                <a:lnTo>
                  <a:pt x="1328585" y="77254"/>
                </a:lnTo>
                <a:lnTo>
                  <a:pt x="1328056" y="75272"/>
                </a:lnTo>
                <a:lnTo>
                  <a:pt x="1327988" y="29718"/>
                </a:lnTo>
                <a:close/>
              </a:path>
              <a:path w="1473200" h="109854">
                <a:moveTo>
                  <a:pt x="1342351" y="77724"/>
                </a:moveTo>
                <a:lnTo>
                  <a:pt x="1339380" y="79590"/>
                </a:lnTo>
                <a:lnTo>
                  <a:pt x="1336929" y="80518"/>
                </a:lnTo>
                <a:lnTo>
                  <a:pt x="1343854" y="80518"/>
                </a:lnTo>
                <a:lnTo>
                  <a:pt x="1342351" y="77724"/>
                </a:lnTo>
                <a:close/>
              </a:path>
              <a:path w="1473200" h="109854">
                <a:moveTo>
                  <a:pt x="1343113" y="24130"/>
                </a:moveTo>
                <a:lnTo>
                  <a:pt x="1311744" y="24130"/>
                </a:lnTo>
                <a:lnTo>
                  <a:pt x="1311744" y="29718"/>
                </a:lnTo>
                <a:lnTo>
                  <a:pt x="1343113" y="29718"/>
                </a:lnTo>
                <a:lnTo>
                  <a:pt x="1343113" y="24130"/>
                </a:lnTo>
                <a:close/>
              </a:path>
              <a:path w="1473200" h="109854">
                <a:moveTo>
                  <a:pt x="1327988" y="8000"/>
                </a:moveTo>
                <a:lnTo>
                  <a:pt x="1321650" y="8000"/>
                </a:lnTo>
                <a:lnTo>
                  <a:pt x="1321650" y="24130"/>
                </a:lnTo>
                <a:lnTo>
                  <a:pt x="1327988" y="24130"/>
                </a:lnTo>
                <a:lnTo>
                  <a:pt x="1327988" y="8000"/>
                </a:lnTo>
                <a:close/>
              </a:path>
              <a:path w="1473200" h="109854">
                <a:moveTo>
                  <a:pt x="1389316" y="28194"/>
                </a:moveTo>
                <a:lnTo>
                  <a:pt x="1378927" y="28194"/>
                </a:lnTo>
                <a:lnTo>
                  <a:pt x="1382306" y="29514"/>
                </a:lnTo>
                <a:lnTo>
                  <a:pt x="1384617" y="32131"/>
                </a:lnTo>
                <a:lnTo>
                  <a:pt x="1386674" y="34505"/>
                </a:lnTo>
                <a:lnTo>
                  <a:pt x="1387690" y="38100"/>
                </a:lnTo>
                <a:lnTo>
                  <a:pt x="1387690" y="45338"/>
                </a:lnTo>
                <a:lnTo>
                  <a:pt x="1383233" y="45427"/>
                </a:lnTo>
                <a:lnTo>
                  <a:pt x="1378242" y="45935"/>
                </a:lnTo>
                <a:lnTo>
                  <a:pt x="1367066" y="47790"/>
                </a:lnTo>
                <a:lnTo>
                  <a:pt x="1362202" y="50037"/>
                </a:lnTo>
                <a:lnTo>
                  <a:pt x="1353946" y="57150"/>
                </a:lnTo>
                <a:lnTo>
                  <a:pt x="1351876" y="61887"/>
                </a:lnTo>
                <a:lnTo>
                  <a:pt x="1351951" y="71081"/>
                </a:lnTo>
                <a:lnTo>
                  <a:pt x="1352384" y="73279"/>
                </a:lnTo>
                <a:lnTo>
                  <a:pt x="1353400" y="75564"/>
                </a:lnTo>
                <a:lnTo>
                  <a:pt x="1354239" y="77685"/>
                </a:lnTo>
                <a:lnTo>
                  <a:pt x="1368272" y="86106"/>
                </a:lnTo>
                <a:lnTo>
                  <a:pt x="1374978" y="86106"/>
                </a:lnTo>
                <a:lnTo>
                  <a:pt x="1378331" y="85432"/>
                </a:lnTo>
                <a:lnTo>
                  <a:pt x="1381147" y="84035"/>
                </a:lnTo>
                <a:lnTo>
                  <a:pt x="1383931" y="82804"/>
                </a:lnTo>
                <a:lnTo>
                  <a:pt x="1386243" y="81241"/>
                </a:lnTo>
                <a:lnTo>
                  <a:pt x="1386902" y="80518"/>
                </a:lnTo>
                <a:lnTo>
                  <a:pt x="1369923" y="80518"/>
                </a:lnTo>
                <a:lnTo>
                  <a:pt x="1368043" y="80225"/>
                </a:lnTo>
                <a:lnTo>
                  <a:pt x="1364107" y="78955"/>
                </a:lnTo>
                <a:lnTo>
                  <a:pt x="1362290" y="77597"/>
                </a:lnTo>
                <a:lnTo>
                  <a:pt x="1360652" y="75564"/>
                </a:lnTo>
                <a:lnTo>
                  <a:pt x="1359027" y="73621"/>
                </a:lnTo>
                <a:lnTo>
                  <a:pt x="1358226" y="71081"/>
                </a:lnTo>
                <a:lnTo>
                  <a:pt x="1358226" y="64388"/>
                </a:lnTo>
                <a:lnTo>
                  <a:pt x="1387690" y="50926"/>
                </a:lnTo>
                <a:lnTo>
                  <a:pt x="1393786" y="50926"/>
                </a:lnTo>
                <a:lnTo>
                  <a:pt x="1393786" y="36410"/>
                </a:lnTo>
                <a:lnTo>
                  <a:pt x="1392301" y="31496"/>
                </a:lnTo>
                <a:lnTo>
                  <a:pt x="1389316" y="28194"/>
                </a:lnTo>
                <a:close/>
              </a:path>
              <a:path w="1473200" h="109854">
                <a:moveTo>
                  <a:pt x="1393786" y="79375"/>
                </a:moveTo>
                <a:lnTo>
                  <a:pt x="1387944" y="79375"/>
                </a:lnTo>
                <a:lnTo>
                  <a:pt x="1388325" y="84709"/>
                </a:lnTo>
                <a:lnTo>
                  <a:pt x="1393786" y="84709"/>
                </a:lnTo>
                <a:lnTo>
                  <a:pt x="1393786" y="79375"/>
                </a:lnTo>
                <a:close/>
              </a:path>
              <a:path w="1473200" h="109854">
                <a:moveTo>
                  <a:pt x="1393786" y="50926"/>
                </a:moveTo>
                <a:lnTo>
                  <a:pt x="1387690" y="50926"/>
                </a:lnTo>
                <a:lnTo>
                  <a:pt x="1387572" y="73279"/>
                </a:lnTo>
                <a:lnTo>
                  <a:pt x="1385709" y="75272"/>
                </a:lnTo>
                <a:lnTo>
                  <a:pt x="1383411" y="77012"/>
                </a:lnTo>
                <a:lnTo>
                  <a:pt x="1380769" y="78359"/>
                </a:lnTo>
                <a:lnTo>
                  <a:pt x="1378038" y="79806"/>
                </a:lnTo>
                <a:lnTo>
                  <a:pt x="1375054" y="80518"/>
                </a:lnTo>
                <a:lnTo>
                  <a:pt x="1386902" y="80518"/>
                </a:lnTo>
                <a:lnTo>
                  <a:pt x="1387944" y="79375"/>
                </a:lnTo>
                <a:lnTo>
                  <a:pt x="1393786" y="79375"/>
                </a:lnTo>
                <a:lnTo>
                  <a:pt x="1393786" y="50926"/>
                </a:lnTo>
                <a:close/>
              </a:path>
              <a:path w="1473200" h="109854">
                <a:moveTo>
                  <a:pt x="1381213" y="22606"/>
                </a:moveTo>
                <a:lnTo>
                  <a:pt x="1372527" y="22606"/>
                </a:lnTo>
                <a:lnTo>
                  <a:pt x="1370495" y="22860"/>
                </a:lnTo>
                <a:lnTo>
                  <a:pt x="1368552" y="23368"/>
                </a:lnTo>
                <a:lnTo>
                  <a:pt x="1366672" y="23710"/>
                </a:lnTo>
                <a:lnTo>
                  <a:pt x="1364843" y="24295"/>
                </a:lnTo>
                <a:lnTo>
                  <a:pt x="1363065" y="25146"/>
                </a:lnTo>
                <a:lnTo>
                  <a:pt x="1361452" y="25831"/>
                </a:lnTo>
                <a:lnTo>
                  <a:pt x="1355801" y="29337"/>
                </a:lnTo>
                <a:lnTo>
                  <a:pt x="1358087" y="34417"/>
                </a:lnTo>
                <a:lnTo>
                  <a:pt x="1359890" y="33070"/>
                </a:lnTo>
                <a:lnTo>
                  <a:pt x="1362290" y="31673"/>
                </a:lnTo>
                <a:lnTo>
                  <a:pt x="1365275" y="30225"/>
                </a:lnTo>
                <a:lnTo>
                  <a:pt x="1367916" y="28867"/>
                </a:lnTo>
                <a:lnTo>
                  <a:pt x="1370990" y="28194"/>
                </a:lnTo>
                <a:lnTo>
                  <a:pt x="1389316" y="28194"/>
                </a:lnTo>
                <a:lnTo>
                  <a:pt x="1386103" y="24472"/>
                </a:lnTo>
                <a:lnTo>
                  <a:pt x="1381213" y="22606"/>
                </a:lnTo>
                <a:close/>
              </a:path>
              <a:path w="1473200" h="109854">
                <a:moveTo>
                  <a:pt x="1416265" y="0"/>
                </a:moveTo>
                <a:lnTo>
                  <a:pt x="1409915" y="0"/>
                </a:lnTo>
                <a:lnTo>
                  <a:pt x="1409915" y="76161"/>
                </a:lnTo>
                <a:lnTo>
                  <a:pt x="1410099" y="78028"/>
                </a:lnTo>
                <a:lnTo>
                  <a:pt x="1410423" y="79629"/>
                </a:lnTo>
                <a:lnTo>
                  <a:pt x="1410690" y="81495"/>
                </a:lnTo>
                <a:lnTo>
                  <a:pt x="1411693" y="83058"/>
                </a:lnTo>
                <a:lnTo>
                  <a:pt x="1413408" y="84328"/>
                </a:lnTo>
                <a:lnTo>
                  <a:pt x="1415135" y="85509"/>
                </a:lnTo>
                <a:lnTo>
                  <a:pt x="1417535" y="86106"/>
                </a:lnTo>
                <a:lnTo>
                  <a:pt x="1421853" y="86106"/>
                </a:lnTo>
                <a:lnTo>
                  <a:pt x="1423327" y="85890"/>
                </a:lnTo>
                <a:lnTo>
                  <a:pt x="1425028" y="85471"/>
                </a:lnTo>
                <a:lnTo>
                  <a:pt x="1425790" y="85305"/>
                </a:lnTo>
                <a:lnTo>
                  <a:pt x="1426489" y="85115"/>
                </a:lnTo>
                <a:lnTo>
                  <a:pt x="1427759" y="84709"/>
                </a:lnTo>
                <a:lnTo>
                  <a:pt x="1428368" y="84442"/>
                </a:lnTo>
                <a:lnTo>
                  <a:pt x="1428965" y="84112"/>
                </a:lnTo>
                <a:lnTo>
                  <a:pt x="1428259" y="81025"/>
                </a:lnTo>
                <a:lnTo>
                  <a:pt x="1419263" y="81025"/>
                </a:lnTo>
                <a:lnTo>
                  <a:pt x="1417828" y="80391"/>
                </a:lnTo>
                <a:lnTo>
                  <a:pt x="1416558" y="78028"/>
                </a:lnTo>
                <a:lnTo>
                  <a:pt x="1416296" y="76161"/>
                </a:lnTo>
                <a:lnTo>
                  <a:pt x="1416265" y="0"/>
                </a:lnTo>
                <a:close/>
              </a:path>
              <a:path w="1473200" h="109854">
                <a:moveTo>
                  <a:pt x="1427822" y="79121"/>
                </a:moveTo>
                <a:lnTo>
                  <a:pt x="1425282" y="80391"/>
                </a:lnTo>
                <a:lnTo>
                  <a:pt x="1423162" y="81025"/>
                </a:lnTo>
                <a:lnTo>
                  <a:pt x="1428259" y="81025"/>
                </a:lnTo>
                <a:lnTo>
                  <a:pt x="1427822" y="79121"/>
                </a:lnTo>
                <a:close/>
              </a:path>
              <a:path w="1473200" h="109854">
                <a:moveTo>
                  <a:pt x="1437093" y="73787"/>
                </a:moveTo>
                <a:lnTo>
                  <a:pt x="1434895" y="78994"/>
                </a:lnTo>
                <a:lnTo>
                  <a:pt x="1434769" y="79590"/>
                </a:lnTo>
                <a:lnTo>
                  <a:pt x="1436039" y="80860"/>
                </a:lnTo>
                <a:lnTo>
                  <a:pt x="1438236" y="82296"/>
                </a:lnTo>
                <a:lnTo>
                  <a:pt x="1444332" y="85344"/>
                </a:lnTo>
                <a:lnTo>
                  <a:pt x="1448346" y="86106"/>
                </a:lnTo>
                <a:lnTo>
                  <a:pt x="1456143" y="86106"/>
                </a:lnTo>
                <a:lnTo>
                  <a:pt x="1459103" y="85598"/>
                </a:lnTo>
                <a:lnTo>
                  <a:pt x="1462239" y="84582"/>
                </a:lnTo>
                <a:lnTo>
                  <a:pt x="1465199" y="83743"/>
                </a:lnTo>
                <a:lnTo>
                  <a:pt x="1467777" y="81876"/>
                </a:lnTo>
                <a:lnTo>
                  <a:pt x="1468818" y="80518"/>
                </a:lnTo>
                <a:lnTo>
                  <a:pt x="1449539" y="80518"/>
                </a:lnTo>
                <a:lnTo>
                  <a:pt x="1446237" y="79756"/>
                </a:lnTo>
                <a:lnTo>
                  <a:pt x="1440649" y="76708"/>
                </a:lnTo>
                <a:lnTo>
                  <a:pt x="1438529" y="75234"/>
                </a:lnTo>
                <a:lnTo>
                  <a:pt x="1437093" y="73787"/>
                </a:lnTo>
                <a:close/>
              </a:path>
              <a:path w="1473200" h="109854">
                <a:moveTo>
                  <a:pt x="1458556" y="22606"/>
                </a:moveTo>
                <a:lnTo>
                  <a:pt x="1451190" y="22606"/>
                </a:lnTo>
                <a:lnTo>
                  <a:pt x="1448308" y="23152"/>
                </a:lnTo>
                <a:lnTo>
                  <a:pt x="1445602" y="24257"/>
                </a:lnTo>
                <a:lnTo>
                  <a:pt x="1442808" y="25273"/>
                </a:lnTo>
                <a:lnTo>
                  <a:pt x="1440522" y="26924"/>
                </a:lnTo>
                <a:lnTo>
                  <a:pt x="1436966" y="31496"/>
                </a:lnTo>
                <a:lnTo>
                  <a:pt x="1436077" y="34251"/>
                </a:lnTo>
                <a:lnTo>
                  <a:pt x="1436077" y="41783"/>
                </a:lnTo>
                <a:lnTo>
                  <a:pt x="1457198" y="56349"/>
                </a:lnTo>
                <a:lnTo>
                  <a:pt x="1461223" y="58547"/>
                </a:lnTo>
                <a:lnTo>
                  <a:pt x="1465707" y="63030"/>
                </a:lnTo>
                <a:lnTo>
                  <a:pt x="1466811" y="65912"/>
                </a:lnTo>
                <a:lnTo>
                  <a:pt x="1466811" y="73113"/>
                </a:lnTo>
                <a:lnTo>
                  <a:pt x="1465618" y="75857"/>
                </a:lnTo>
                <a:lnTo>
                  <a:pt x="1463255" y="77724"/>
                </a:lnTo>
                <a:lnTo>
                  <a:pt x="1461046" y="79590"/>
                </a:lnTo>
                <a:lnTo>
                  <a:pt x="1457744" y="80518"/>
                </a:lnTo>
                <a:lnTo>
                  <a:pt x="1468818" y="80518"/>
                </a:lnTo>
                <a:lnTo>
                  <a:pt x="1469986" y="78994"/>
                </a:lnTo>
                <a:lnTo>
                  <a:pt x="1472107" y="76365"/>
                </a:lnTo>
                <a:lnTo>
                  <a:pt x="1473133" y="73113"/>
                </a:lnTo>
                <a:lnTo>
                  <a:pt x="1473161" y="63804"/>
                </a:lnTo>
                <a:lnTo>
                  <a:pt x="1471803" y="59740"/>
                </a:lnTo>
                <a:lnTo>
                  <a:pt x="1451190" y="47625"/>
                </a:lnTo>
                <a:lnTo>
                  <a:pt x="1447330" y="45758"/>
                </a:lnTo>
                <a:lnTo>
                  <a:pt x="1445475" y="44069"/>
                </a:lnTo>
                <a:lnTo>
                  <a:pt x="1443443" y="42379"/>
                </a:lnTo>
                <a:lnTo>
                  <a:pt x="1442427" y="40043"/>
                </a:lnTo>
                <a:lnTo>
                  <a:pt x="1442482" y="34251"/>
                </a:lnTo>
                <a:lnTo>
                  <a:pt x="1443355" y="32219"/>
                </a:lnTo>
                <a:lnTo>
                  <a:pt x="1447164" y="28917"/>
                </a:lnTo>
                <a:lnTo>
                  <a:pt x="1449997" y="28067"/>
                </a:lnTo>
                <a:lnTo>
                  <a:pt x="1470875" y="28067"/>
                </a:lnTo>
                <a:lnTo>
                  <a:pt x="1470748" y="27939"/>
                </a:lnTo>
                <a:lnTo>
                  <a:pt x="1468374" y="26339"/>
                </a:lnTo>
                <a:lnTo>
                  <a:pt x="1462278" y="23368"/>
                </a:lnTo>
                <a:lnTo>
                  <a:pt x="1458556" y="22606"/>
                </a:lnTo>
                <a:close/>
              </a:path>
              <a:path w="1473200" h="109854">
                <a:moveTo>
                  <a:pt x="1470875" y="28067"/>
                </a:moveTo>
                <a:lnTo>
                  <a:pt x="1456855" y="28067"/>
                </a:lnTo>
                <a:lnTo>
                  <a:pt x="1459738" y="28663"/>
                </a:lnTo>
                <a:lnTo>
                  <a:pt x="1462366" y="29845"/>
                </a:lnTo>
                <a:lnTo>
                  <a:pt x="1469859" y="34671"/>
                </a:lnTo>
                <a:lnTo>
                  <a:pt x="1472526" y="29718"/>
                </a:lnTo>
                <a:lnTo>
                  <a:pt x="1470875" y="28067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965841" y="4699749"/>
            <a:ext cx="968375" cy="86360"/>
          </a:xfrm>
          <a:custGeom>
            <a:avLst/>
            <a:gdLst/>
            <a:ahLst/>
            <a:cxnLst/>
            <a:rect l="l" t="t" r="r" b="b"/>
            <a:pathLst>
              <a:path w="968375" h="86360">
                <a:moveTo>
                  <a:pt x="37439" y="28194"/>
                </a:moveTo>
                <a:lnTo>
                  <a:pt x="27050" y="28194"/>
                </a:lnTo>
                <a:lnTo>
                  <a:pt x="30441" y="29514"/>
                </a:lnTo>
                <a:lnTo>
                  <a:pt x="32753" y="32131"/>
                </a:lnTo>
                <a:lnTo>
                  <a:pt x="34798" y="34505"/>
                </a:lnTo>
                <a:lnTo>
                  <a:pt x="35813" y="38100"/>
                </a:lnTo>
                <a:lnTo>
                  <a:pt x="35813" y="45338"/>
                </a:lnTo>
                <a:lnTo>
                  <a:pt x="31368" y="45427"/>
                </a:lnTo>
                <a:lnTo>
                  <a:pt x="26377" y="45935"/>
                </a:lnTo>
                <a:lnTo>
                  <a:pt x="15201" y="47802"/>
                </a:lnTo>
                <a:lnTo>
                  <a:pt x="10325" y="50037"/>
                </a:lnTo>
                <a:lnTo>
                  <a:pt x="6223" y="53594"/>
                </a:lnTo>
                <a:lnTo>
                  <a:pt x="2070" y="57150"/>
                </a:lnTo>
                <a:lnTo>
                  <a:pt x="0" y="61899"/>
                </a:lnTo>
                <a:lnTo>
                  <a:pt x="75" y="71081"/>
                </a:lnTo>
                <a:lnTo>
                  <a:pt x="507" y="73279"/>
                </a:lnTo>
                <a:lnTo>
                  <a:pt x="1524" y="75565"/>
                </a:lnTo>
                <a:lnTo>
                  <a:pt x="2374" y="77685"/>
                </a:lnTo>
                <a:lnTo>
                  <a:pt x="16408" y="86106"/>
                </a:lnTo>
                <a:lnTo>
                  <a:pt x="23113" y="86106"/>
                </a:lnTo>
                <a:lnTo>
                  <a:pt x="26454" y="85432"/>
                </a:lnTo>
                <a:lnTo>
                  <a:pt x="29271" y="84035"/>
                </a:lnTo>
                <a:lnTo>
                  <a:pt x="32067" y="82804"/>
                </a:lnTo>
                <a:lnTo>
                  <a:pt x="34378" y="81241"/>
                </a:lnTo>
                <a:lnTo>
                  <a:pt x="35033" y="80518"/>
                </a:lnTo>
                <a:lnTo>
                  <a:pt x="18059" y="80518"/>
                </a:lnTo>
                <a:lnTo>
                  <a:pt x="16167" y="80225"/>
                </a:lnTo>
                <a:lnTo>
                  <a:pt x="12230" y="78955"/>
                </a:lnTo>
                <a:lnTo>
                  <a:pt x="10413" y="77597"/>
                </a:lnTo>
                <a:lnTo>
                  <a:pt x="8788" y="75565"/>
                </a:lnTo>
                <a:lnTo>
                  <a:pt x="7150" y="73621"/>
                </a:lnTo>
                <a:lnTo>
                  <a:pt x="6350" y="71081"/>
                </a:lnTo>
                <a:lnTo>
                  <a:pt x="6350" y="64388"/>
                </a:lnTo>
                <a:lnTo>
                  <a:pt x="35813" y="50926"/>
                </a:lnTo>
                <a:lnTo>
                  <a:pt x="41910" y="50926"/>
                </a:lnTo>
                <a:lnTo>
                  <a:pt x="41910" y="36410"/>
                </a:lnTo>
                <a:lnTo>
                  <a:pt x="40424" y="31496"/>
                </a:lnTo>
                <a:lnTo>
                  <a:pt x="37439" y="28194"/>
                </a:lnTo>
                <a:close/>
              </a:path>
              <a:path w="968375" h="86360">
                <a:moveTo>
                  <a:pt x="41910" y="79375"/>
                </a:moveTo>
                <a:lnTo>
                  <a:pt x="36067" y="79375"/>
                </a:lnTo>
                <a:lnTo>
                  <a:pt x="36449" y="84709"/>
                </a:lnTo>
                <a:lnTo>
                  <a:pt x="41910" y="84709"/>
                </a:lnTo>
                <a:lnTo>
                  <a:pt x="41910" y="79375"/>
                </a:lnTo>
                <a:close/>
              </a:path>
              <a:path w="968375" h="86360">
                <a:moveTo>
                  <a:pt x="41910" y="50926"/>
                </a:moveTo>
                <a:lnTo>
                  <a:pt x="35813" y="50926"/>
                </a:lnTo>
                <a:lnTo>
                  <a:pt x="35696" y="73279"/>
                </a:lnTo>
                <a:lnTo>
                  <a:pt x="33845" y="75272"/>
                </a:lnTo>
                <a:lnTo>
                  <a:pt x="31534" y="77012"/>
                </a:lnTo>
                <a:lnTo>
                  <a:pt x="28892" y="78359"/>
                </a:lnTo>
                <a:lnTo>
                  <a:pt x="26162" y="79806"/>
                </a:lnTo>
                <a:lnTo>
                  <a:pt x="23177" y="80518"/>
                </a:lnTo>
                <a:lnTo>
                  <a:pt x="35033" y="80518"/>
                </a:lnTo>
                <a:lnTo>
                  <a:pt x="36067" y="79375"/>
                </a:lnTo>
                <a:lnTo>
                  <a:pt x="41910" y="79375"/>
                </a:lnTo>
                <a:lnTo>
                  <a:pt x="41910" y="50926"/>
                </a:lnTo>
                <a:close/>
              </a:path>
              <a:path w="968375" h="86360">
                <a:moveTo>
                  <a:pt x="29337" y="22606"/>
                </a:moveTo>
                <a:lnTo>
                  <a:pt x="20662" y="22606"/>
                </a:lnTo>
                <a:lnTo>
                  <a:pt x="18630" y="22860"/>
                </a:lnTo>
                <a:lnTo>
                  <a:pt x="16675" y="23368"/>
                </a:lnTo>
                <a:lnTo>
                  <a:pt x="14795" y="23710"/>
                </a:lnTo>
                <a:lnTo>
                  <a:pt x="12979" y="24295"/>
                </a:lnTo>
                <a:lnTo>
                  <a:pt x="11201" y="25146"/>
                </a:lnTo>
                <a:lnTo>
                  <a:pt x="10350" y="25488"/>
                </a:lnTo>
                <a:lnTo>
                  <a:pt x="3937" y="29337"/>
                </a:lnTo>
                <a:lnTo>
                  <a:pt x="6223" y="34417"/>
                </a:lnTo>
                <a:lnTo>
                  <a:pt x="8026" y="33070"/>
                </a:lnTo>
                <a:lnTo>
                  <a:pt x="10413" y="31673"/>
                </a:lnTo>
                <a:lnTo>
                  <a:pt x="13398" y="30225"/>
                </a:lnTo>
                <a:lnTo>
                  <a:pt x="16040" y="28867"/>
                </a:lnTo>
                <a:lnTo>
                  <a:pt x="19113" y="28194"/>
                </a:lnTo>
                <a:lnTo>
                  <a:pt x="37439" y="28194"/>
                </a:lnTo>
                <a:lnTo>
                  <a:pt x="34226" y="24472"/>
                </a:lnTo>
                <a:lnTo>
                  <a:pt x="29337" y="22606"/>
                </a:lnTo>
                <a:close/>
              </a:path>
              <a:path w="968375" h="86360">
                <a:moveTo>
                  <a:pt x="64236" y="24130"/>
                </a:moveTo>
                <a:lnTo>
                  <a:pt x="58546" y="24130"/>
                </a:lnTo>
                <a:lnTo>
                  <a:pt x="58546" y="84709"/>
                </a:lnTo>
                <a:lnTo>
                  <a:pt x="64896" y="84709"/>
                </a:lnTo>
                <a:lnTo>
                  <a:pt x="64896" y="36296"/>
                </a:lnTo>
                <a:lnTo>
                  <a:pt x="67437" y="34010"/>
                </a:lnTo>
                <a:lnTo>
                  <a:pt x="70091" y="32181"/>
                </a:lnTo>
                <a:lnTo>
                  <a:pt x="74595" y="29845"/>
                </a:lnTo>
                <a:lnTo>
                  <a:pt x="64896" y="29845"/>
                </a:lnTo>
                <a:lnTo>
                  <a:pt x="64236" y="24130"/>
                </a:lnTo>
                <a:close/>
              </a:path>
              <a:path w="968375" h="86360">
                <a:moveTo>
                  <a:pt x="100359" y="28448"/>
                </a:moveTo>
                <a:lnTo>
                  <a:pt x="90322" y="28448"/>
                </a:lnTo>
                <a:lnTo>
                  <a:pt x="95237" y="31584"/>
                </a:lnTo>
                <a:lnTo>
                  <a:pt x="97408" y="37833"/>
                </a:lnTo>
                <a:lnTo>
                  <a:pt x="98170" y="39941"/>
                </a:lnTo>
                <a:lnTo>
                  <a:pt x="98498" y="42659"/>
                </a:lnTo>
                <a:lnTo>
                  <a:pt x="98551" y="84709"/>
                </a:lnTo>
                <a:lnTo>
                  <a:pt x="104901" y="84709"/>
                </a:lnTo>
                <a:lnTo>
                  <a:pt x="104800" y="42659"/>
                </a:lnTo>
                <a:lnTo>
                  <a:pt x="104381" y="39014"/>
                </a:lnTo>
                <a:lnTo>
                  <a:pt x="104051" y="37388"/>
                </a:lnTo>
                <a:lnTo>
                  <a:pt x="102362" y="31457"/>
                </a:lnTo>
                <a:lnTo>
                  <a:pt x="100359" y="28448"/>
                </a:lnTo>
                <a:close/>
              </a:path>
              <a:path w="968375" h="86360">
                <a:moveTo>
                  <a:pt x="89077" y="22606"/>
                </a:moveTo>
                <a:lnTo>
                  <a:pt x="79717" y="22606"/>
                </a:lnTo>
                <a:lnTo>
                  <a:pt x="76161" y="23329"/>
                </a:lnTo>
                <a:lnTo>
                  <a:pt x="64896" y="29845"/>
                </a:lnTo>
                <a:lnTo>
                  <a:pt x="74595" y="29845"/>
                </a:lnTo>
                <a:lnTo>
                  <a:pt x="75818" y="29210"/>
                </a:lnTo>
                <a:lnTo>
                  <a:pt x="79095" y="28448"/>
                </a:lnTo>
                <a:lnTo>
                  <a:pt x="100359" y="28448"/>
                </a:lnTo>
                <a:lnTo>
                  <a:pt x="100139" y="28117"/>
                </a:lnTo>
                <a:lnTo>
                  <a:pt x="96926" y="25908"/>
                </a:lnTo>
                <a:lnTo>
                  <a:pt x="93560" y="23710"/>
                </a:lnTo>
                <a:lnTo>
                  <a:pt x="89077" y="22606"/>
                </a:lnTo>
                <a:close/>
              </a:path>
              <a:path w="968375" h="86360">
                <a:moveTo>
                  <a:pt x="148805" y="22606"/>
                </a:moveTo>
                <a:lnTo>
                  <a:pt x="141020" y="22606"/>
                </a:lnTo>
                <a:lnTo>
                  <a:pt x="137337" y="23406"/>
                </a:lnTo>
                <a:lnTo>
                  <a:pt x="134112" y="25019"/>
                </a:lnTo>
                <a:lnTo>
                  <a:pt x="130810" y="26631"/>
                </a:lnTo>
                <a:lnTo>
                  <a:pt x="128054" y="28829"/>
                </a:lnTo>
                <a:lnTo>
                  <a:pt x="125753" y="31750"/>
                </a:lnTo>
                <a:lnTo>
                  <a:pt x="123570" y="34417"/>
                </a:lnTo>
                <a:lnTo>
                  <a:pt x="121792" y="37769"/>
                </a:lnTo>
                <a:lnTo>
                  <a:pt x="119252" y="45466"/>
                </a:lnTo>
                <a:lnTo>
                  <a:pt x="118617" y="49657"/>
                </a:lnTo>
                <a:lnTo>
                  <a:pt x="118617" y="58966"/>
                </a:lnTo>
                <a:lnTo>
                  <a:pt x="119379" y="63842"/>
                </a:lnTo>
                <a:lnTo>
                  <a:pt x="120903" y="68834"/>
                </a:lnTo>
                <a:lnTo>
                  <a:pt x="122262" y="73660"/>
                </a:lnTo>
                <a:lnTo>
                  <a:pt x="124967" y="77762"/>
                </a:lnTo>
                <a:lnTo>
                  <a:pt x="133019" y="84455"/>
                </a:lnTo>
                <a:lnTo>
                  <a:pt x="137883" y="86106"/>
                </a:lnTo>
                <a:lnTo>
                  <a:pt x="147281" y="86106"/>
                </a:lnTo>
                <a:lnTo>
                  <a:pt x="150418" y="85471"/>
                </a:lnTo>
                <a:lnTo>
                  <a:pt x="155486" y="83019"/>
                </a:lnTo>
                <a:lnTo>
                  <a:pt x="157733" y="81407"/>
                </a:lnTo>
                <a:lnTo>
                  <a:pt x="158622" y="80518"/>
                </a:lnTo>
                <a:lnTo>
                  <a:pt x="141338" y="80518"/>
                </a:lnTo>
                <a:lnTo>
                  <a:pt x="138556" y="79883"/>
                </a:lnTo>
                <a:lnTo>
                  <a:pt x="136105" y="78612"/>
                </a:lnTo>
                <a:lnTo>
                  <a:pt x="133756" y="77520"/>
                </a:lnTo>
                <a:lnTo>
                  <a:pt x="131724" y="75780"/>
                </a:lnTo>
                <a:lnTo>
                  <a:pt x="124967" y="50673"/>
                </a:lnTo>
                <a:lnTo>
                  <a:pt x="125602" y="46736"/>
                </a:lnTo>
                <a:lnTo>
                  <a:pt x="128130" y="38696"/>
                </a:lnTo>
                <a:lnTo>
                  <a:pt x="130454" y="35267"/>
                </a:lnTo>
                <a:lnTo>
                  <a:pt x="137121" y="29591"/>
                </a:lnTo>
                <a:lnTo>
                  <a:pt x="141160" y="28194"/>
                </a:lnTo>
                <a:lnTo>
                  <a:pt x="166115" y="28194"/>
                </a:lnTo>
                <a:lnTo>
                  <a:pt x="166115" y="26543"/>
                </a:lnTo>
                <a:lnTo>
                  <a:pt x="159765" y="26543"/>
                </a:lnTo>
                <a:lnTo>
                  <a:pt x="158419" y="25615"/>
                </a:lnTo>
                <a:lnTo>
                  <a:pt x="156514" y="24726"/>
                </a:lnTo>
                <a:lnTo>
                  <a:pt x="154050" y="23875"/>
                </a:lnTo>
                <a:lnTo>
                  <a:pt x="151764" y="23037"/>
                </a:lnTo>
                <a:lnTo>
                  <a:pt x="148805" y="22606"/>
                </a:lnTo>
                <a:close/>
              </a:path>
              <a:path w="968375" h="86360">
                <a:moveTo>
                  <a:pt x="166115" y="79375"/>
                </a:moveTo>
                <a:lnTo>
                  <a:pt x="159765" y="79375"/>
                </a:lnTo>
                <a:lnTo>
                  <a:pt x="160400" y="84709"/>
                </a:lnTo>
                <a:lnTo>
                  <a:pt x="166115" y="84709"/>
                </a:lnTo>
                <a:lnTo>
                  <a:pt x="166115" y="79375"/>
                </a:lnTo>
                <a:close/>
              </a:path>
              <a:path w="968375" h="86360">
                <a:moveTo>
                  <a:pt x="166115" y="28194"/>
                </a:moveTo>
                <a:lnTo>
                  <a:pt x="148843" y="28194"/>
                </a:lnTo>
                <a:lnTo>
                  <a:pt x="151536" y="28701"/>
                </a:lnTo>
                <a:lnTo>
                  <a:pt x="156362" y="30645"/>
                </a:lnTo>
                <a:lnTo>
                  <a:pt x="158241" y="31750"/>
                </a:lnTo>
                <a:lnTo>
                  <a:pt x="159765" y="33020"/>
                </a:lnTo>
                <a:lnTo>
                  <a:pt x="159765" y="72644"/>
                </a:lnTo>
                <a:lnTo>
                  <a:pt x="157911" y="74930"/>
                </a:lnTo>
                <a:lnTo>
                  <a:pt x="155727" y="76796"/>
                </a:lnTo>
                <a:lnTo>
                  <a:pt x="153187" y="78232"/>
                </a:lnTo>
                <a:lnTo>
                  <a:pt x="150583" y="79756"/>
                </a:lnTo>
                <a:lnTo>
                  <a:pt x="147662" y="80518"/>
                </a:lnTo>
                <a:lnTo>
                  <a:pt x="158622" y="80518"/>
                </a:lnTo>
                <a:lnTo>
                  <a:pt x="159765" y="79375"/>
                </a:lnTo>
                <a:lnTo>
                  <a:pt x="166115" y="79375"/>
                </a:lnTo>
                <a:lnTo>
                  <a:pt x="166115" y="28194"/>
                </a:lnTo>
                <a:close/>
              </a:path>
              <a:path w="968375" h="86360">
                <a:moveTo>
                  <a:pt x="166115" y="0"/>
                </a:moveTo>
                <a:lnTo>
                  <a:pt x="159765" y="0"/>
                </a:lnTo>
                <a:lnTo>
                  <a:pt x="159765" y="26543"/>
                </a:lnTo>
                <a:lnTo>
                  <a:pt x="166115" y="26543"/>
                </a:lnTo>
                <a:lnTo>
                  <a:pt x="166115" y="0"/>
                </a:lnTo>
                <a:close/>
              </a:path>
              <a:path w="968375" h="86360">
                <a:moveTo>
                  <a:pt x="229488" y="22606"/>
                </a:moveTo>
                <a:lnTo>
                  <a:pt x="222376" y="22606"/>
                </a:lnTo>
                <a:lnTo>
                  <a:pt x="218770" y="23495"/>
                </a:lnTo>
                <a:lnTo>
                  <a:pt x="214960" y="25273"/>
                </a:lnTo>
                <a:lnTo>
                  <a:pt x="211239" y="26885"/>
                </a:lnTo>
                <a:lnTo>
                  <a:pt x="200736" y="59651"/>
                </a:lnTo>
                <a:lnTo>
                  <a:pt x="201421" y="64135"/>
                </a:lnTo>
                <a:lnTo>
                  <a:pt x="202805" y="68059"/>
                </a:lnTo>
                <a:lnTo>
                  <a:pt x="204038" y="71843"/>
                </a:lnTo>
                <a:lnTo>
                  <a:pt x="205816" y="75145"/>
                </a:lnTo>
                <a:lnTo>
                  <a:pt x="210477" y="80645"/>
                </a:lnTo>
                <a:lnTo>
                  <a:pt x="213232" y="82715"/>
                </a:lnTo>
                <a:lnTo>
                  <a:pt x="216357" y="84074"/>
                </a:lnTo>
                <a:lnTo>
                  <a:pt x="219405" y="85432"/>
                </a:lnTo>
                <a:lnTo>
                  <a:pt x="222834" y="86106"/>
                </a:lnTo>
                <a:lnTo>
                  <a:pt x="231305" y="86106"/>
                </a:lnTo>
                <a:lnTo>
                  <a:pt x="235242" y="85267"/>
                </a:lnTo>
                <a:lnTo>
                  <a:pt x="240068" y="82715"/>
                </a:lnTo>
                <a:lnTo>
                  <a:pt x="241490" y="81876"/>
                </a:lnTo>
                <a:lnTo>
                  <a:pt x="243831" y="80263"/>
                </a:lnTo>
                <a:lnTo>
                  <a:pt x="224104" y="80263"/>
                </a:lnTo>
                <a:lnTo>
                  <a:pt x="221361" y="79629"/>
                </a:lnTo>
                <a:lnTo>
                  <a:pt x="218897" y="78359"/>
                </a:lnTo>
                <a:lnTo>
                  <a:pt x="216446" y="77177"/>
                </a:lnTo>
                <a:lnTo>
                  <a:pt x="214325" y="75463"/>
                </a:lnTo>
                <a:lnTo>
                  <a:pt x="210692" y="70802"/>
                </a:lnTo>
                <a:lnTo>
                  <a:pt x="209334" y="68059"/>
                </a:lnTo>
                <a:lnTo>
                  <a:pt x="208483" y="64935"/>
                </a:lnTo>
                <a:lnTo>
                  <a:pt x="207556" y="61645"/>
                </a:lnTo>
                <a:lnTo>
                  <a:pt x="207086" y="58102"/>
                </a:lnTo>
                <a:lnTo>
                  <a:pt x="207086" y="50317"/>
                </a:lnTo>
                <a:lnTo>
                  <a:pt x="207644" y="46443"/>
                </a:lnTo>
                <a:lnTo>
                  <a:pt x="208737" y="42633"/>
                </a:lnTo>
                <a:lnTo>
                  <a:pt x="209753" y="38760"/>
                </a:lnTo>
                <a:lnTo>
                  <a:pt x="211796" y="35433"/>
                </a:lnTo>
                <a:lnTo>
                  <a:pt x="218097" y="29641"/>
                </a:lnTo>
                <a:lnTo>
                  <a:pt x="221691" y="28194"/>
                </a:lnTo>
                <a:lnTo>
                  <a:pt x="241132" y="28194"/>
                </a:lnTo>
                <a:lnTo>
                  <a:pt x="239090" y="26631"/>
                </a:lnTo>
                <a:lnTo>
                  <a:pt x="236042" y="25019"/>
                </a:lnTo>
                <a:lnTo>
                  <a:pt x="232917" y="23406"/>
                </a:lnTo>
                <a:lnTo>
                  <a:pt x="229488" y="22606"/>
                </a:lnTo>
                <a:close/>
              </a:path>
              <a:path w="968375" h="86360">
                <a:moveTo>
                  <a:pt x="243535" y="72898"/>
                </a:moveTo>
                <a:lnTo>
                  <a:pt x="240995" y="75565"/>
                </a:lnTo>
                <a:lnTo>
                  <a:pt x="238378" y="77470"/>
                </a:lnTo>
                <a:lnTo>
                  <a:pt x="233210" y="79717"/>
                </a:lnTo>
                <a:lnTo>
                  <a:pt x="230377" y="80263"/>
                </a:lnTo>
                <a:lnTo>
                  <a:pt x="243831" y="80263"/>
                </a:lnTo>
                <a:lnTo>
                  <a:pt x="245021" y="79298"/>
                </a:lnTo>
                <a:lnTo>
                  <a:pt x="245948" y="78359"/>
                </a:lnTo>
                <a:lnTo>
                  <a:pt x="243535" y="72898"/>
                </a:lnTo>
                <a:close/>
              </a:path>
              <a:path w="968375" h="86360">
                <a:moveTo>
                  <a:pt x="241132" y="28194"/>
                </a:moveTo>
                <a:lnTo>
                  <a:pt x="229565" y="28194"/>
                </a:lnTo>
                <a:lnTo>
                  <a:pt x="232663" y="29083"/>
                </a:lnTo>
                <a:lnTo>
                  <a:pt x="235026" y="30861"/>
                </a:lnTo>
                <a:lnTo>
                  <a:pt x="237489" y="32473"/>
                </a:lnTo>
                <a:lnTo>
                  <a:pt x="239775" y="35013"/>
                </a:lnTo>
                <a:lnTo>
                  <a:pt x="241884" y="38481"/>
                </a:lnTo>
                <a:lnTo>
                  <a:pt x="246456" y="35306"/>
                </a:lnTo>
                <a:lnTo>
                  <a:pt x="246125" y="34709"/>
                </a:lnTo>
                <a:lnTo>
                  <a:pt x="244678" y="32410"/>
                </a:lnTo>
                <a:lnTo>
                  <a:pt x="244005" y="31496"/>
                </a:lnTo>
                <a:lnTo>
                  <a:pt x="241465" y="28448"/>
                </a:lnTo>
                <a:lnTo>
                  <a:pt x="241132" y="28194"/>
                </a:lnTo>
                <a:close/>
              </a:path>
              <a:path w="968375" h="86360">
                <a:moveTo>
                  <a:pt x="293687" y="28194"/>
                </a:moveTo>
                <a:lnTo>
                  <a:pt x="283286" y="28194"/>
                </a:lnTo>
                <a:lnTo>
                  <a:pt x="286677" y="29514"/>
                </a:lnTo>
                <a:lnTo>
                  <a:pt x="288988" y="32131"/>
                </a:lnTo>
                <a:lnTo>
                  <a:pt x="291033" y="34505"/>
                </a:lnTo>
                <a:lnTo>
                  <a:pt x="292049" y="38100"/>
                </a:lnTo>
                <a:lnTo>
                  <a:pt x="292049" y="45338"/>
                </a:lnTo>
                <a:lnTo>
                  <a:pt x="287604" y="45427"/>
                </a:lnTo>
                <a:lnTo>
                  <a:pt x="282613" y="45935"/>
                </a:lnTo>
                <a:lnTo>
                  <a:pt x="271437" y="47802"/>
                </a:lnTo>
                <a:lnTo>
                  <a:pt x="266573" y="50037"/>
                </a:lnTo>
                <a:lnTo>
                  <a:pt x="258317" y="57150"/>
                </a:lnTo>
                <a:lnTo>
                  <a:pt x="256235" y="61899"/>
                </a:lnTo>
                <a:lnTo>
                  <a:pt x="256310" y="71081"/>
                </a:lnTo>
                <a:lnTo>
                  <a:pt x="256743" y="73279"/>
                </a:lnTo>
                <a:lnTo>
                  <a:pt x="257759" y="75565"/>
                </a:lnTo>
                <a:lnTo>
                  <a:pt x="258610" y="77685"/>
                </a:lnTo>
                <a:lnTo>
                  <a:pt x="272643" y="86106"/>
                </a:lnTo>
                <a:lnTo>
                  <a:pt x="279349" y="86106"/>
                </a:lnTo>
                <a:lnTo>
                  <a:pt x="282701" y="85432"/>
                </a:lnTo>
                <a:lnTo>
                  <a:pt x="285518" y="84035"/>
                </a:lnTo>
                <a:lnTo>
                  <a:pt x="288302" y="82804"/>
                </a:lnTo>
                <a:lnTo>
                  <a:pt x="290614" y="81241"/>
                </a:lnTo>
                <a:lnTo>
                  <a:pt x="291273" y="80518"/>
                </a:lnTo>
                <a:lnTo>
                  <a:pt x="274294" y="80518"/>
                </a:lnTo>
                <a:lnTo>
                  <a:pt x="272414" y="80225"/>
                </a:lnTo>
                <a:lnTo>
                  <a:pt x="268477" y="78955"/>
                </a:lnTo>
                <a:lnTo>
                  <a:pt x="266661" y="77597"/>
                </a:lnTo>
                <a:lnTo>
                  <a:pt x="265023" y="75565"/>
                </a:lnTo>
                <a:lnTo>
                  <a:pt x="263398" y="73621"/>
                </a:lnTo>
                <a:lnTo>
                  <a:pt x="262597" y="71081"/>
                </a:lnTo>
                <a:lnTo>
                  <a:pt x="262597" y="64388"/>
                </a:lnTo>
                <a:lnTo>
                  <a:pt x="292049" y="50926"/>
                </a:lnTo>
                <a:lnTo>
                  <a:pt x="298157" y="50926"/>
                </a:lnTo>
                <a:lnTo>
                  <a:pt x="298157" y="36410"/>
                </a:lnTo>
                <a:lnTo>
                  <a:pt x="296671" y="31496"/>
                </a:lnTo>
                <a:lnTo>
                  <a:pt x="293687" y="28194"/>
                </a:lnTo>
                <a:close/>
              </a:path>
              <a:path w="968375" h="86360">
                <a:moveTo>
                  <a:pt x="298157" y="79375"/>
                </a:moveTo>
                <a:lnTo>
                  <a:pt x="292315" y="79375"/>
                </a:lnTo>
                <a:lnTo>
                  <a:pt x="292696" y="84709"/>
                </a:lnTo>
                <a:lnTo>
                  <a:pt x="298157" y="84709"/>
                </a:lnTo>
                <a:lnTo>
                  <a:pt x="298157" y="79375"/>
                </a:lnTo>
                <a:close/>
              </a:path>
              <a:path w="968375" h="86360">
                <a:moveTo>
                  <a:pt x="298157" y="50926"/>
                </a:moveTo>
                <a:lnTo>
                  <a:pt x="292049" y="50926"/>
                </a:lnTo>
                <a:lnTo>
                  <a:pt x="291931" y="73279"/>
                </a:lnTo>
                <a:lnTo>
                  <a:pt x="290080" y="75272"/>
                </a:lnTo>
                <a:lnTo>
                  <a:pt x="287781" y="77012"/>
                </a:lnTo>
                <a:lnTo>
                  <a:pt x="285140" y="78359"/>
                </a:lnTo>
                <a:lnTo>
                  <a:pt x="282397" y="79806"/>
                </a:lnTo>
                <a:lnTo>
                  <a:pt x="279412" y="80518"/>
                </a:lnTo>
                <a:lnTo>
                  <a:pt x="291273" y="80518"/>
                </a:lnTo>
                <a:lnTo>
                  <a:pt x="292315" y="79375"/>
                </a:lnTo>
                <a:lnTo>
                  <a:pt x="298157" y="79375"/>
                </a:lnTo>
                <a:lnTo>
                  <a:pt x="298157" y="50926"/>
                </a:lnTo>
                <a:close/>
              </a:path>
              <a:path w="968375" h="86360">
                <a:moveTo>
                  <a:pt x="285572" y="22606"/>
                </a:moveTo>
                <a:lnTo>
                  <a:pt x="276898" y="22606"/>
                </a:lnTo>
                <a:lnTo>
                  <a:pt x="274866" y="22860"/>
                </a:lnTo>
                <a:lnTo>
                  <a:pt x="272923" y="23368"/>
                </a:lnTo>
                <a:lnTo>
                  <a:pt x="271043" y="23710"/>
                </a:lnTo>
                <a:lnTo>
                  <a:pt x="269214" y="24295"/>
                </a:lnTo>
                <a:lnTo>
                  <a:pt x="267436" y="25146"/>
                </a:lnTo>
                <a:lnTo>
                  <a:pt x="266585" y="25488"/>
                </a:lnTo>
                <a:lnTo>
                  <a:pt x="260172" y="29337"/>
                </a:lnTo>
                <a:lnTo>
                  <a:pt x="262458" y="34417"/>
                </a:lnTo>
                <a:lnTo>
                  <a:pt x="264261" y="33070"/>
                </a:lnTo>
                <a:lnTo>
                  <a:pt x="266661" y="31673"/>
                </a:lnTo>
                <a:lnTo>
                  <a:pt x="269646" y="30225"/>
                </a:lnTo>
                <a:lnTo>
                  <a:pt x="272288" y="28867"/>
                </a:lnTo>
                <a:lnTo>
                  <a:pt x="275348" y="28194"/>
                </a:lnTo>
                <a:lnTo>
                  <a:pt x="293687" y="28194"/>
                </a:lnTo>
                <a:lnTo>
                  <a:pt x="290461" y="24472"/>
                </a:lnTo>
                <a:lnTo>
                  <a:pt x="285572" y="22606"/>
                </a:lnTo>
                <a:close/>
              </a:path>
              <a:path w="968375" h="86360">
                <a:moveTo>
                  <a:pt x="320370" y="24130"/>
                </a:moveTo>
                <a:lnTo>
                  <a:pt x="314782" y="24130"/>
                </a:lnTo>
                <a:lnTo>
                  <a:pt x="314782" y="84709"/>
                </a:lnTo>
                <a:lnTo>
                  <a:pt x="321132" y="84709"/>
                </a:lnTo>
                <a:lnTo>
                  <a:pt x="321132" y="36957"/>
                </a:lnTo>
                <a:lnTo>
                  <a:pt x="322922" y="35179"/>
                </a:lnTo>
                <a:lnTo>
                  <a:pt x="325208" y="33362"/>
                </a:lnTo>
                <a:lnTo>
                  <a:pt x="327990" y="31496"/>
                </a:lnTo>
                <a:lnTo>
                  <a:pt x="329737" y="30353"/>
                </a:lnTo>
                <a:lnTo>
                  <a:pt x="320890" y="30353"/>
                </a:lnTo>
                <a:lnTo>
                  <a:pt x="320370" y="24130"/>
                </a:lnTo>
                <a:close/>
              </a:path>
              <a:path w="968375" h="86360">
                <a:moveTo>
                  <a:pt x="337858" y="22733"/>
                </a:moveTo>
                <a:lnTo>
                  <a:pt x="334137" y="22733"/>
                </a:lnTo>
                <a:lnTo>
                  <a:pt x="332358" y="23113"/>
                </a:lnTo>
                <a:lnTo>
                  <a:pt x="330403" y="23875"/>
                </a:lnTo>
                <a:lnTo>
                  <a:pt x="328549" y="24472"/>
                </a:lnTo>
                <a:lnTo>
                  <a:pt x="326720" y="25488"/>
                </a:lnTo>
                <a:lnTo>
                  <a:pt x="321983" y="29324"/>
                </a:lnTo>
                <a:lnTo>
                  <a:pt x="321398" y="29845"/>
                </a:lnTo>
                <a:lnTo>
                  <a:pt x="320890" y="30353"/>
                </a:lnTo>
                <a:lnTo>
                  <a:pt x="329737" y="30353"/>
                </a:lnTo>
                <a:lnTo>
                  <a:pt x="330707" y="29718"/>
                </a:lnTo>
                <a:lnTo>
                  <a:pt x="333501" y="28829"/>
                </a:lnTo>
                <a:lnTo>
                  <a:pt x="341837" y="28829"/>
                </a:lnTo>
                <a:lnTo>
                  <a:pt x="342607" y="23622"/>
                </a:lnTo>
                <a:lnTo>
                  <a:pt x="340144" y="23037"/>
                </a:lnTo>
                <a:lnTo>
                  <a:pt x="337858" y="22733"/>
                </a:lnTo>
                <a:close/>
              </a:path>
              <a:path w="968375" h="86360">
                <a:moveTo>
                  <a:pt x="341837" y="28829"/>
                </a:moveTo>
                <a:lnTo>
                  <a:pt x="338416" y="28829"/>
                </a:lnTo>
                <a:lnTo>
                  <a:pt x="340194" y="29133"/>
                </a:lnTo>
                <a:lnTo>
                  <a:pt x="341706" y="29718"/>
                </a:lnTo>
                <a:lnTo>
                  <a:pt x="341837" y="28829"/>
                </a:lnTo>
                <a:close/>
              </a:path>
              <a:path w="968375" h="86360">
                <a:moveTo>
                  <a:pt x="379729" y="22606"/>
                </a:moveTo>
                <a:lnTo>
                  <a:pt x="370497" y="22606"/>
                </a:lnTo>
                <a:lnTo>
                  <a:pt x="366737" y="23583"/>
                </a:lnTo>
                <a:lnTo>
                  <a:pt x="349072" y="47078"/>
                </a:lnTo>
                <a:lnTo>
                  <a:pt x="349072" y="64350"/>
                </a:lnTo>
                <a:lnTo>
                  <a:pt x="351408" y="72136"/>
                </a:lnTo>
                <a:lnTo>
                  <a:pt x="356057" y="77724"/>
                </a:lnTo>
                <a:lnTo>
                  <a:pt x="360629" y="83312"/>
                </a:lnTo>
                <a:lnTo>
                  <a:pt x="367156" y="86106"/>
                </a:lnTo>
                <a:lnTo>
                  <a:pt x="378332" y="86106"/>
                </a:lnTo>
                <a:lnTo>
                  <a:pt x="381292" y="85648"/>
                </a:lnTo>
                <a:lnTo>
                  <a:pt x="384517" y="84709"/>
                </a:lnTo>
                <a:lnTo>
                  <a:pt x="387311" y="83947"/>
                </a:lnTo>
                <a:lnTo>
                  <a:pt x="389636" y="83019"/>
                </a:lnTo>
                <a:lnTo>
                  <a:pt x="391502" y="81915"/>
                </a:lnTo>
                <a:lnTo>
                  <a:pt x="393014" y="80987"/>
                </a:lnTo>
                <a:lnTo>
                  <a:pt x="393609" y="80518"/>
                </a:lnTo>
                <a:lnTo>
                  <a:pt x="369062" y="80518"/>
                </a:lnTo>
                <a:lnTo>
                  <a:pt x="363981" y="78105"/>
                </a:lnTo>
                <a:lnTo>
                  <a:pt x="357124" y="68618"/>
                </a:lnTo>
                <a:lnTo>
                  <a:pt x="355422" y="61975"/>
                </a:lnTo>
                <a:lnTo>
                  <a:pt x="355422" y="53340"/>
                </a:lnTo>
                <a:lnTo>
                  <a:pt x="398094" y="53340"/>
                </a:lnTo>
                <a:lnTo>
                  <a:pt x="397929" y="48691"/>
                </a:lnTo>
                <a:lnTo>
                  <a:pt x="397775" y="47751"/>
                </a:lnTo>
                <a:lnTo>
                  <a:pt x="355930" y="47751"/>
                </a:lnTo>
                <a:lnTo>
                  <a:pt x="356781" y="40982"/>
                </a:lnTo>
                <a:lnTo>
                  <a:pt x="358901" y="35991"/>
                </a:lnTo>
                <a:lnTo>
                  <a:pt x="365505" y="29718"/>
                </a:lnTo>
                <a:lnTo>
                  <a:pt x="369404" y="28194"/>
                </a:lnTo>
                <a:lnTo>
                  <a:pt x="389078" y="28194"/>
                </a:lnTo>
                <a:lnTo>
                  <a:pt x="384467" y="24218"/>
                </a:lnTo>
                <a:lnTo>
                  <a:pt x="379729" y="22606"/>
                </a:lnTo>
                <a:close/>
              </a:path>
              <a:path w="968375" h="86360">
                <a:moveTo>
                  <a:pt x="393903" y="72771"/>
                </a:moveTo>
                <a:lnTo>
                  <a:pt x="389000" y="77939"/>
                </a:lnTo>
                <a:lnTo>
                  <a:pt x="382943" y="80518"/>
                </a:lnTo>
                <a:lnTo>
                  <a:pt x="393609" y="80518"/>
                </a:lnTo>
                <a:lnTo>
                  <a:pt x="394462" y="79844"/>
                </a:lnTo>
                <a:lnTo>
                  <a:pt x="395808" y="78486"/>
                </a:lnTo>
                <a:lnTo>
                  <a:pt x="393903" y="72771"/>
                </a:lnTo>
                <a:close/>
              </a:path>
              <a:path w="968375" h="86360">
                <a:moveTo>
                  <a:pt x="389078" y="28194"/>
                </a:moveTo>
                <a:lnTo>
                  <a:pt x="375996" y="28194"/>
                </a:lnTo>
                <a:lnTo>
                  <a:pt x="378282" y="28701"/>
                </a:lnTo>
                <a:lnTo>
                  <a:pt x="380834" y="29718"/>
                </a:lnTo>
                <a:lnTo>
                  <a:pt x="383286" y="30734"/>
                </a:lnTo>
                <a:lnTo>
                  <a:pt x="385533" y="32854"/>
                </a:lnTo>
                <a:lnTo>
                  <a:pt x="387553" y="36068"/>
                </a:lnTo>
                <a:lnTo>
                  <a:pt x="389597" y="39204"/>
                </a:lnTo>
                <a:lnTo>
                  <a:pt x="390728" y="43103"/>
                </a:lnTo>
                <a:lnTo>
                  <a:pt x="390994" y="47751"/>
                </a:lnTo>
                <a:lnTo>
                  <a:pt x="397775" y="47751"/>
                </a:lnTo>
                <a:lnTo>
                  <a:pt x="397167" y="44030"/>
                </a:lnTo>
                <a:lnTo>
                  <a:pt x="394373" y="34544"/>
                </a:lnTo>
                <a:lnTo>
                  <a:pt x="391833" y="30568"/>
                </a:lnTo>
                <a:lnTo>
                  <a:pt x="389078" y="28194"/>
                </a:lnTo>
                <a:close/>
              </a:path>
              <a:path w="968375" h="86360">
                <a:moveTo>
                  <a:pt x="437553" y="24130"/>
                </a:moveTo>
                <a:lnTo>
                  <a:pt x="431203" y="24130"/>
                </a:lnTo>
                <a:lnTo>
                  <a:pt x="431203" y="84709"/>
                </a:lnTo>
                <a:lnTo>
                  <a:pt x="437553" y="84709"/>
                </a:lnTo>
                <a:lnTo>
                  <a:pt x="437553" y="24130"/>
                </a:lnTo>
                <a:close/>
              </a:path>
              <a:path w="968375" h="86360">
                <a:moveTo>
                  <a:pt x="435521" y="1270"/>
                </a:moveTo>
                <a:lnTo>
                  <a:pt x="432981" y="1270"/>
                </a:lnTo>
                <a:lnTo>
                  <a:pt x="431876" y="1739"/>
                </a:lnTo>
                <a:lnTo>
                  <a:pt x="430098" y="3517"/>
                </a:lnTo>
                <a:lnTo>
                  <a:pt x="429679" y="4699"/>
                </a:lnTo>
                <a:lnTo>
                  <a:pt x="429711" y="7924"/>
                </a:lnTo>
                <a:lnTo>
                  <a:pt x="430136" y="9105"/>
                </a:lnTo>
                <a:lnTo>
                  <a:pt x="431914" y="10883"/>
                </a:lnTo>
                <a:lnTo>
                  <a:pt x="432981" y="11303"/>
                </a:lnTo>
                <a:lnTo>
                  <a:pt x="435597" y="11303"/>
                </a:lnTo>
                <a:lnTo>
                  <a:pt x="436702" y="10883"/>
                </a:lnTo>
                <a:lnTo>
                  <a:pt x="438391" y="9182"/>
                </a:lnTo>
                <a:lnTo>
                  <a:pt x="438823" y="7924"/>
                </a:lnTo>
                <a:lnTo>
                  <a:pt x="438823" y="4699"/>
                </a:lnTo>
                <a:lnTo>
                  <a:pt x="438353" y="3467"/>
                </a:lnTo>
                <a:lnTo>
                  <a:pt x="436575" y="1701"/>
                </a:lnTo>
                <a:lnTo>
                  <a:pt x="435521" y="1270"/>
                </a:lnTo>
                <a:close/>
              </a:path>
              <a:path w="968375" h="86360">
                <a:moveTo>
                  <a:pt x="460641" y="24130"/>
                </a:moveTo>
                <a:lnTo>
                  <a:pt x="454952" y="24130"/>
                </a:lnTo>
                <a:lnTo>
                  <a:pt x="454952" y="84709"/>
                </a:lnTo>
                <a:lnTo>
                  <a:pt x="461302" y="84709"/>
                </a:lnTo>
                <a:lnTo>
                  <a:pt x="461302" y="36296"/>
                </a:lnTo>
                <a:lnTo>
                  <a:pt x="463842" y="34010"/>
                </a:lnTo>
                <a:lnTo>
                  <a:pt x="466483" y="32181"/>
                </a:lnTo>
                <a:lnTo>
                  <a:pt x="470997" y="29845"/>
                </a:lnTo>
                <a:lnTo>
                  <a:pt x="461302" y="29845"/>
                </a:lnTo>
                <a:lnTo>
                  <a:pt x="460641" y="24130"/>
                </a:lnTo>
                <a:close/>
              </a:path>
              <a:path w="968375" h="86360">
                <a:moveTo>
                  <a:pt x="496764" y="28448"/>
                </a:moveTo>
                <a:lnTo>
                  <a:pt x="486714" y="28448"/>
                </a:lnTo>
                <a:lnTo>
                  <a:pt x="491629" y="31584"/>
                </a:lnTo>
                <a:lnTo>
                  <a:pt x="493814" y="37833"/>
                </a:lnTo>
                <a:lnTo>
                  <a:pt x="494576" y="39941"/>
                </a:lnTo>
                <a:lnTo>
                  <a:pt x="494903" y="42659"/>
                </a:lnTo>
                <a:lnTo>
                  <a:pt x="494957" y="84709"/>
                </a:lnTo>
                <a:lnTo>
                  <a:pt x="501307" y="84709"/>
                </a:lnTo>
                <a:lnTo>
                  <a:pt x="501192" y="42659"/>
                </a:lnTo>
                <a:lnTo>
                  <a:pt x="500773" y="39014"/>
                </a:lnTo>
                <a:lnTo>
                  <a:pt x="500456" y="37388"/>
                </a:lnTo>
                <a:lnTo>
                  <a:pt x="498767" y="31457"/>
                </a:lnTo>
                <a:lnTo>
                  <a:pt x="496764" y="28448"/>
                </a:lnTo>
                <a:close/>
              </a:path>
              <a:path w="968375" h="86360">
                <a:moveTo>
                  <a:pt x="485470" y="22606"/>
                </a:moveTo>
                <a:lnTo>
                  <a:pt x="476110" y="22606"/>
                </a:lnTo>
                <a:lnTo>
                  <a:pt x="472554" y="23329"/>
                </a:lnTo>
                <a:lnTo>
                  <a:pt x="461302" y="29845"/>
                </a:lnTo>
                <a:lnTo>
                  <a:pt x="470997" y="29845"/>
                </a:lnTo>
                <a:lnTo>
                  <a:pt x="472224" y="29210"/>
                </a:lnTo>
                <a:lnTo>
                  <a:pt x="475500" y="28448"/>
                </a:lnTo>
                <a:lnTo>
                  <a:pt x="496764" y="28448"/>
                </a:lnTo>
                <a:lnTo>
                  <a:pt x="496544" y="28117"/>
                </a:lnTo>
                <a:lnTo>
                  <a:pt x="493318" y="25908"/>
                </a:lnTo>
                <a:lnTo>
                  <a:pt x="489953" y="23710"/>
                </a:lnTo>
                <a:lnTo>
                  <a:pt x="485470" y="22606"/>
                </a:lnTo>
                <a:close/>
              </a:path>
              <a:path w="968375" h="86360">
                <a:moveTo>
                  <a:pt x="516674" y="73787"/>
                </a:moveTo>
                <a:lnTo>
                  <a:pt x="514475" y="78994"/>
                </a:lnTo>
                <a:lnTo>
                  <a:pt x="514350" y="79590"/>
                </a:lnTo>
                <a:lnTo>
                  <a:pt x="515619" y="80860"/>
                </a:lnTo>
                <a:lnTo>
                  <a:pt x="517817" y="82296"/>
                </a:lnTo>
                <a:lnTo>
                  <a:pt x="523913" y="85344"/>
                </a:lnTo>
                <a:lnTo>
                  <a:pt x="527938" y="86106"/>
                </a:lnTo>
                <a:lnTo>
                  <a:pt x="535724" y="86106"/>
                </a:lnTo>
                <a:lnTo>
                  <a:pt x="538683" y="85598"/>
                </a:lnTo>
                <a:lnTo>
                  <a:pt x="541820" y="84582"/>
                </a:lnTo>
                <a:lnTo>
                  <a:pt x="544779" y="83743"/>
                </a:lnTo>
                <a:lnTo>
                  <a:pt x="547357" y="81876"/>
                </a:lnTo>
                <a:lnTo>
                  <a:pt x="548398" y="80518"/>
                </a:lnTo>
                <a:lnTo>
                  <a:pt x="529120" y="80518"/>
                </a:lnTo>
                <a:lnTo>
                  <a:pt x="525818" y="79756"/>
                </a:lnTo>
                <a:lnTo>
                  <a:pt x="520230" y="76708"/>
                </a:lnTo>
                <a:lnTo>
                  <a:pt x="518109" y="75234"/>
                </a:lnTo>
                <a:lnTo>
                  <a:pt x="516674" y="73787"/>
                </a:lnTo>
                <a:close/>
              </a:path>
              <a:path w="968375" h="86360">
                <a:moveTo>
                  <a:pt x="538137" y="22606"/>
                </a:moveTo>
                <a:lnTo>
                  <a:pt x="530771" y="22606"/>
                </a:lnTo>
                <a:lnTo>
                  <a:pt x="527888" y="23164"/>
                </a:lnTo>
                <a:lnTo>
                  <a:pt x="525183" y="24257"/>
                </a:lnTo>
                <a:lnTo>
                  <a:pt x="522389" y="25273"/>
                </a:lnTo>
                <a:lnTo>
                  <a:pt x="520103" y="26924"/>
                </a:lnTo>
                <a:lnTo>
                  <a:pt x="516547" y="31496"/>
                </a:lnTo>
                <a:lnTo>
                  <a:pt x="515658" y="34251"/>
                </a:lnTo>
                <a:lnTo>
                  <a:pt x="515658" y="41783"/>
                </a:lnTo>
                <a:lnTo>
                  <a:pt x="536778" y="56349"/>
                </a:lnTo>
                <a:lnTo>
                  <a:pt x="540804" y="58547"/>
                </a:lnTo>
                <a:lnTo>
                  <a:pt x="545287" y="63030"/>
                </a:lnTo>
                <a:lnTo>
                  <a:pt x="546392" y="65912"/>
                </a:lnTo>
                <a:lnTo>
                  <a:pt x="546392" y="73113"/>
                </a:lnTo>
                <a:lnTo>
                  <a:pt x="545198" y="75857"/>
                </a:lnTo>
                <a:lnTo>
                  <a:pt x="542836" y="77724"/>
                </a:lnTo>
                <a:lnTo>
                  <a:pt x="540626" y="79590"/>
                </a:lnTo>
                <a:lnTo>
                  <a:pt x="537324" y="80518"/>
                </a:lnTo>
                <a:lnTo>
                  <a:pt x="548398" y="80518"/>
                </a:lnTo>
                <a:lnTo>
                  <a:pt x="549567" y="78994"/>
                </a:lnTo>
                <a:lnTo>
                  <a:pt x="551688" y="76365"/>
                </a:lnTo>
                <a:lnTo>
                  <a:pt x="552714" y="73113"/>
                </a:lnTo>
                <a:lnTo>
                  <a:pt x="552742" y="63804"/>
                </a:lnTo>
                <a:lnTo>
                  <a:pt x="551383" y="59740"/>
                </a:lnTo>
                <a:lnTo>
                  <a:pt x="530771" y="47625"/>
                </a:lnTo>
                <a:lnTo>
                  <a:pt x="526910" y="45758"/>
                </a:lnTo>
                <a:lnTo>
                  <a:pt x="525056" y="44069"/>
                </a:lnTo>
                <a:lnTo>
                  <a:pt x="523024" y="42379"/>
                </a:lnTo>
                <a:lnTo>
                  <a:pt x="522008" y="40055"/>
                </a:lnTo>
                <a:lnTo>
                  <a:pt x="522062" y="34251"/>
                </a:lnTo>
                <a:lnTo>
                  <a:pt x="522935" y="32219"/>
                </a:lnTo>
                <a:lnTo>
                  <a:pt x="526745" y="28917"/>
                </a:lnTo>
                <a:lnTo>
                  <a:pt x="529577" y="28067"/>
                </a:lnTo>
                <a:lnTo>
                  <a:pt x="550456" y="28067"/>
                </a:lnTo>
                <a:lnTo>
                  <a:pt x="547954" y="26339"/>
                </a:lnTo>
                <a:lnTo>
                  <a:pt x="541858" y="23368"/>
                </a:lnTo>
                <a:lnTo>
                  <a:pt x="538137" y="22606"/>
                </a:lnTo>
                <a:close/>
              </a:path>
              <a:path w="968375" h="86360">
                <a:moveTo>
                  <a:pt x="550456" y="28067"/>
                </a:moveTo>
                <a:lnTo>
                  <a:pt x="536435" y="28067"/>
                </a:lnTo>
                <a:lnTo>
                  <a:pt x="539318" y="28663"/>
                </a:lnTo>
                <a:lnTo>
                  <a:pt x="541947" y="29845"/>
                </a:lnTo>
                <a:lnTo>
                  <a:pt x="549440" y="34671"/>
                </a:lnTo>
                <a:lnTo>
                  <a:pt x="552107" y="29718"/>
                </a:lnTo>
                <a:lnTo>
                  <a:pt x="550456" y="28067"/>
                </a:lnTo>
                <a:close/>
              </a:path>
              <a:path w="968375" h="86360">
                <a:moveTo>
                  <a:pt x="575856" y="29718"/>
                </a:moveTo>
                <a:lnTo>
                  <a:pt x="569506" y="29718"/>
                </a:lnTo>
                <a:lnTo>
                  <a:pt x="569506" y="75272"/>
                </a:lnTo>
                <a:lnTo>
                  <a:pt x="569830" y="77254"/>
                </a:lnTo>
                <a:lnTo>
                  <a:pt x="569943" y="77724"/>
                </a:lnTo>
                <a:lnTo>
                  <a:pt x="570875" y="79883"/>
                </a:lnTo>
                <a:lnTo>
                  <a:pt x="571614" y="81749"/>
                </a:lnTo>
                <a:lnTo>
                  <a:pt x="572998" y="83438"/>
                </a:lnTo>
                <a:lnTo>
                  <a:pt x="574814" y="84455"/>
                </a:lnTo>
                <a:lnTo>
                  <a:pt x="576706" y="85559"/>
                </a:lnTo>
                <a:lnTo>
                  <a:pt x="578992" y="86106"/>
                </a:lnTo>
                <a:lnTo>
                  <a:pt x="584657" y="86106"/>
                </a:lnTo>
                <a:lnTo>
                  <a:pt x="586943" y="85725"/>
                </a:lnTo>
                <a:lnTo>
                  <a:pt x="588556" y="84962"/>
                </a:lnTo>
                <a:lnTo>
                  <a:pt x="590080" y="84289"/>
                </a:lnTo>
                <a:lnTo>
                  <a:pt x="591477" y="83438"/>
                </a:lnTo>
                <a:lnTo>
                  <a:pt x="592747" y="82423"/>
                </a:lnTo>
                <a:lnTo>
                  <a:pt x="591717" y="80518"/>
                </a:lnTo>
                <a:lnTo>
                  <a:pt x="580631" y="80518"/>
                </a:lnTo>
                <a:lnTo>
                  <a:pt x="578904" y="79883"/>
                </a:lnTo>
                <a:lnTo>
                  <a:pt x="577634" y="78612"/>
                </a:lnTo>
                <a:lnTo>
                  <a:pt x="576452" y="77254"/>
                </a:lnTo>
                <a:lnTo>
                  <a:pt x="575923" y="75272"/>
                </a:lnTo>
                <a:lnTo>
                  <a:pt x="575856" y="29718"/>
                </a:lnTo>
                <a:close/>
              </a:path>
              <a:path w="968375" h="86360">
                <a:moveTo>
                  <a:pt x="590207" y="77724"/>
                </a:moveTo>
                <a:lnTo>
                  <a:pt x="587248" y="79590"/>
                </a:lnTo>
                <a:lnTo>
                  <a:pt x="584784" y="80518"/>
                </a:lnTo>
                <a:lnTo>
                  <a:pt x="591717" y="80518"/>
                </a:lnTo>
                <a:lnTo>
                  <a:pt x="590207" y="77724"/>
                </a:lnTo>
                <a:close/>
              </a:path>
              <a:path w="968375" h="86360">
                <a:moveTo>
                  <a:pt x="590969" y="24130"/>
                </a:moveTo>
                <a:lnTo>
                  <a:pt x="559600" y="24130"/>
                </a:lnTo>
                <a:lnTo>
                  <a:pt x="559600" y="29718"/>
                </a:lnTo>
                <a:lnTo>
                  <a:pt x="590969" y="29718"/>
                </a:lnTo>
                <a:lnTo>
                  <a:pt x="590969" y="24130"/>
                </a:lnTo>
                <a:close/>
              </a:path>
              <a:path w="968375" h="86360">
                <a:moveTo>
                  <a:pt x="575856" y="8000"/>
                </a:moveTo>
                <a:lnTo>
                  <a:pt x="569506" y="8000"/>
                </a:lnTo>
                <a:lnTo>
                  <a:pt x="569506" y="24130"/>
                </a:lnTo>
                <a:lnTo>
                  <a:pt x="575856" y="24130"/>
                </a:lnTo>
                <a:lnTo>
                  <a:pt x="575856" y="8000"/>
                </a:lnTo>
                <a:close/>
              </a:path>
              <a:path w="968375" h="86360">
                <a:moveTo>
                  <a:pt x="609003" y="24130"/>
                </a:moveTo>
                <a:lnTo>
                  <a:pt x="602653" y="24130"/>
                </a:lnTo>
                <a:lnTo>
                  <a:pt x="602653" y="84709"/>
                </a:lnTo>
                <a:lnTo>
                  <a:pt x="609003" y="84709"/>
                </a:lnTo>
                <a:lnTo>
                  <a:pt x="609003" y="24130"/>
                </a:lnTo>
                <a:close/>
              </a:path>
              <a:path w="968375" h="86360">
                <a:moveTo>
                  <a:pt x="606971" y="1270"/>
                </a:moveTo>
                <a:lnTo>
                  <a:pt x="604431" y="1270"/>
                </a:lnTo>
                <a:lnTo>
                  <a:pt x="603326" y="1739"/>
                </a:lnTo>
                <a:lnTo>
                  <a:pt x="601548" y="3517"/>
                </a:lnTo>
                <a:lnTo>
                  <a:pt x="601129" y="4699"/>
                </a:lnTo>
                <a:lnTo>
                  <a:pt x="601161" y="7924"/>
                </a:lnTo>
                <a:lnTo>
                  <a:pt x="601599" y="9105"/>
                </a:lnTo>
                <a:lnTo>
                  <a:pt x="603376" y="10883"/>
                </a:lnTo>
                <a:lnTo>
                  <a:pt x="604431" y="11303"/>
                </a:lnTo>
                <a:lnTo>
                  <a:pt x="607060" y="11303"/>
                </a:lnTo>
                <a:lnTo>
                  <a:pt x="608152" y="10883"/>
                </a:lnTo>
                <a:lnTo>
                  <a:pt x="609853" y="9182"/>
                </a:lnTo>
                <a:lnTo>
                  <a:pt x="610273" y="7924"/>
                </a:lnTo>
                <a:lnTo>
                  <a:pt x="610273" y="4699"/>
                </a:lnTo>
                <a:lnTo>
                  <a:pt x="609803" y="3467"/>
                </a:lnTo>
                <a:lnTo>
                  <a:pt x="608025" y="1701"/>
                </a:lnTo>
                <a:lnTo>
                  <a:pt x="606971" y="1270"/>
                </a:lnTo>
                <a:close/>
              </a:path>
              <a:path w="968375" h="86360">
                <a:moveTo>
                  <a:pt x="636562" y="29718"/>
                </a:moveTo>
                <a:lnTo>
                  <a:pt x="630212" y="29718"/>
                </a:lnTo>
                <a:lnTo>
                  <a:pt x="630212" y="75272"/>
                </a:lnTo>
                <a:lnTo>
                  <a:pt x="630536" y="77254"/>
                </a:lnTo>
                <a:lnTo>
                  <a:pt x="630649" y="77724"/>
                </a:lnTo>
                <a:lnTo>
                  <a:pt x="631581" y="79883"/>
                </a:lnTo>
                <a:lnTo>
                  <a:pt x="632320" y="81749"/>
                </a:lnTo>
                <a:lnTo>
                  <a:pt x="633704" y="83438"/>
                </a:lnTo>
                <a:lnTo>
                  <a:pt x="635520" y="84455"/>
                </a:lnTo>
                <a:lnTo>
                  <a:pt x="637413" y="85559"/>
                </a:lnTo>
                <a:lnTo>
                  <a:pt x="639699" y="86106"/>
                </a:lnTo>
                <a:lnTo>
                  <a:pt x="645363" y="86106"/>
                </a:lnTo>
                <a:lnTo>
                  <a:pt x="647649" y="85725"/>
                </a:lnTo>
                <a:lnTo>
                  <a:pt x="649262" y="84962"/>
                </a:lnTo>
                <a:lnTo>
                  <a:pt x="650786" y="84289"/>
                </a:lnTo>
                <a:lnTo>
                  <a:pt x="652183" y="83438"/>
                </a:lnTo>
                <a:lnTo>
                  <a:pt x="653453" y="82423"/>
                </a:lnTo>
                <a:lnTo>
                  <a:pt x="652423" y="80518"/>
                </a:lnTo>
                <a:lnTo>
                  <a:pt x="641350" y="80518"/>
                </a:lnTo>
                <a:lnTo>
                  <a:pt x="639610" y="79883"/>
                </a:lnTo>
                <a:lnTo>
                  <a:pt x="638340" y="78612"/>
                </a:lnTo>
                <a:lnTo>
                  <a:pt x="637158" y="77254"/>
                </a:lnTo>
                <a:lnTo>
                  <a:pt x="636629" y="75272"/>
                </a:lnTo>
                <a:lnTo>
                  <a:pt x="636562" y="29718"/>
                </a:lnTo>
                <a:close/>
              </a:path>
              <a:path w="968375" h="86360">
                <a:moveTo>
                  <a:pt x="650913" y="77724"/>
                </a:moveTo>
                <a:lnTo>
                  <a:pt x="647953" y="79590"/>
                </a:lnTo>
                <a:lnTo>
                  <a:pt x="645490" y="80518"/>
                </a:lnTo>
                <a:lnTo>
                  <a:pt x="652423" y="80518"/>
                </a:lnTo>
                <a:lnTo>
                  <a:pt x="650913" y="77724"/>
                </a:lnTo>
                <a:close/>
              </a:path>
              <a:path w="968375" h="86360">
                <a:moveTo>
                  <a:pt x="651675" y="24130"/>
                </a:moveTo>
                <a:lnTo>
                  <a:pt x="620306" y="24130"/>
                </a:lnTo>
                <a:lnTo>
                  <a:pt x="620306" y="29718"/>
                </a:lnTo>
                <a:lnTo>
                  <a:pt x="651675" y="29718"/>
                </a:lnTo>
                <a:lnTo>
                  <a:pt x="651675" y="24130"/>
                </a:lnTo>
                <a:close/>
              </a:path>
              <a:path w="968375" h="86360">
                <a:moveTo>
                  <a:pt x="636562" y="8000"/>
                </a:moveTo>
                <a:lnTo>
                  <a:pt x="630212" y="8000"/>
                </a:lnTo>
                <a:lnTo>
                  <a:pt x="630212" y="24130"/>
                </a:lnTo>
                <a:lnTo>
                  <a:pt x="636562" y="24130"/>
                </a:lnTo>
                <a:lnTo>
                  <a:pt x="636562" y="8000"/>
                </a:lnTo>
                <a:close/>
              </a:path>
              <a:path w="968375" h="86360">
                <a:moveTo>
                  <a:pt x="668693" y="24130"/>
                </a:moveTo>
                <a:lnTo>
                  <a:pt x="662343" y="24130"/>
                </a:lnTo>
                <a:lnTo>
                  <a:pt x="662343" y="66801"/>
                </a:lnTo>
                <a:lnTo>
                  <a:pt x="662762" y="70396"/>
                </a:lnTo>
                <a:lnTo>
                  <a:pt x="663613" y="73025"/>
                </a:lnTo>
                <a:lnTo>
                  <a:pt x="666318" y="81826"/>
                </a:lnTo>
                <a:lnTo>
                  <a:pt x="673011" y="86233"/>
                </a:lnTo>
                <a:lnTo>
                  <a:pt x="687908" y="86233"/>
                </a:lnTo>
                <a:lnTo>
                  <a:pt x="691553" y="85509"/>
                </a:lnTo>
                <a:lnTo>
                  <a:pt x="697483" y="82715"/>
                </a:lnTo>
                <a:lnTo>
                  <a:pt x="700062" y="81025"/>
                </a:lnTo>
                <a:lnTo>
                  <a:pt x="700776" y="80391"/>
                </a:lnTo>
                <a:lnTo>
                  <a:pt x="680923" y="80391"/>
                </a:lnTo>
                <a:lnTo>
                  <a:pt x="677837" y="79679"/>
                </a:lnTo>
                <a:lnTo>
                  <a:pt x="672947" y="76796"/>
                </a:lnTo>
                <a:lnTo>
                  <a:pt x="671144" y="74485"/>
                </a:lnTo>
                <a:lnTo>
                  <a:pt x="669963" y="71272"/>
                </a:lnTo>
                <a:lnTo>
                  <a:pt x="669112" y="69240"/>
                </a:lnTo>
                <a:lnTo>
                  <a:pt x="668783" y="66801"/>
                </a:lnTo>
                <a:lnTo>
                  <a:pt x="668693" y="24130"/>
                </a:lnTo>
                <a:close/>
              </a:path>
              <a:path w="968375" h="86360">
                <a:moveTo>
                  <a:pt x="708571" y="78994"/>
                </a:moveTo>
                <a:lnTo>
                  <a:pt x="702348" y="78994"/>
                </a:lnTo>
                <a:lnTo>
                  <a:pt x="702856" y="84709"/>
                </a:lnTo>
                <a:lnTo>
                  <a:pt x="708571" y="84709"/>
                </a:lnTo>
                <a:lnTo>
                  <a:pt x="708571" y="78994"/>
                </a:lnTo>
                <a:close/>
              </a:path>
              <a:path w="968375" h="86360">
                <a:moveTo>
                  <a:pt x="708571" y="24130"/>
                </a:moveTo>
                <a:lnTo>
                  <a:pt x="702348" y="24130"/>
                </a:lnTo>
                <a:lnTo>
                  <a:pt x="702348" y="72542"/>
                </a:lnTo>
                <a:lnTo>
                  <a:pt x="699808" y="74828"/>
                </a:lnTo>
                <a:lnTo>
                  <a:pt x="697166" y="76669"/>
                </a:lnTo>
                <a:lnTo>
                  <a:pt x="694372" y="78105"/>
                </a:lnTo>
                <a:lnTo>
                  <a:pt x="691514" y="79629"/>
                </a:lnTo>
                <a:lnTo>
                  <a:pt x="688276" y="80391"/>
                </a:lnTo>
                <a:lnTo>
                  <a:pt x="700776" y="80391"/>
                </a:lnTo>
                <a:lnTo>
                  <a:pt x="702348" y="78994"/>
                </a:lnTo>
                <a:lnTo>
                  <a:pt x="708571" y="78994"/>
                </a:lnTo>
                <a:lnTo>
                  <a:pt x="708571" y="24130"/>
                </a:lnTo>
                <a:close/>
              </a:path>
              <a:path w="968375" h="86360">
                <a:moveTo>
                  <a:pt x="736257" y="29718"/>
                </a:moveTo>
                <a:lnTo>
                  <a:pt x="729907" y="29718"/>
                </a:lnTo>
                <a:lnTo>
                  <a:pt x="729907" y="75272"/>
                </a:lnTo>
                <a:lnTo>
                  <a:pt x="730231" y="77254"/>
                </a:lnTo>
                <a:lnTo>
                  <a:pt x="730344" y="77724"/>
                </a:lnTo>
                <a:lnTo>
                  <a:pt x="731276" y="79883"/>
                </a:lnTo>
                <a:lnTo>
                  <a:pt x="732015" y="81749"/>
                </a:lnTo>
                <a:lnTo>
                  <a:pt x="733399" y="83438"/>
                </a:lnTo>
                <a:lnTo>
                  <a:pt x="735215" y="84455"/>
                </a:lnTo>
                <a:lnTo>
                  <a:pt x="737107" y="85559"/>
                </a:lnTo>
                <a:lnTo>
                  <a:pt x="739393" y="86106"/>
                </a:lnTo>
                <a:lnTo>
                  <a:pt x="745058" y="86106"/>
                </a:lnTo>
                <a:lnTo>
                  <a:pt x="747344" y="85725"/>
                </a:lnTo>
                <a:lnTo>
                  <a:pt x="748957" y="84962"/>
                </a:lnTo>
                <a:lnTo>
                  <a:pt x="750481" y="84289"/>
                </a:lnTo>
                <a:lnTo>
                  <a:pt x="751878" y="83438"/>
                </a:lnTo>
                <a:lnTo>
                  <a:pt x="753148" y="82423"/>
                </a:lnTo>
                <a:lnTo>
                  <a:pt x="752118" y="80518"/>
                </a:lnTo>
                <a:lnTo>
                  <a:pt x="741044" y="80518"/>
                </a:lnTo>
                <a:lnTo>
                  <a:pt x="739305" y="79883"/>
                </a:lnTo>
                <a:lnTo>
                  <a:pt x="738035" y="78612"/>
                </a:lnTo>
                <a:lnTo>
                  <a:pt x="736853" y="77254"/>
                </a:lnTo>
                <a:lnTo>
                  <a:pt x="736324" y="75272"/>
                </a:lnTo>
                <a:lnTo>
                  <a:pt x="736257" y="29718"/>
                </a:lnTo>
                <a:close/>
              </a:path>
              <a:path w="968375" h="86360">
                <a:moveTo>
                  <a:pt x="750608" y="77724"/>
                </a:moveTo>
                <a:lnTo>
                  <a:pt x="747649" y="79590"/>
                </a:lnTo>
                <a:lnTo>
                  <a:pt x="745185" y="80518"/>
                </a:lnTo>
                <a:lnTo>
                  <a:pt x="752118" y="80518"/>
                </a:lnTo>
                <a:lnTo>
                  <a:pt x="750608" y="77724"/>
                </a:lnTo>
                <a:close/>
              </a:path>
              <a:path w="968375" h="86360">
                <a:moveTo>
                  <a:pt x="751370" y="24130"/>
                </a:moveTo>
                <a:lnTo>
                  <a:pt x="720001" y="24130"/>
                </a:lnTo>
                <a:lnTo>
                  <a:pt x="720001" y="29718"/>
                </a:lnTo>
                <a:lnTo>
                  <a:pt x="751370" y="29718"/>
                </a:lnTo>
                <a:lnTo>
                  <a:pt x="751370" y="24130"/>
                </a:lnTo>
                <a:close/>
              </a:path>
              <a:path w="968375" h="86360">
                <a:moveTo>
                  <a:pt x="736257" y="8000"/>
                </a:moveTo>
                <a:lnTo>
                  <a:pt x="729907" y="8000"/>
                </a:lnTo>
                <a:lnTo>
                  <a:pt x="729907" y="24130"/>
                </a:lnTo>
                <a:lnTo>
                  <a:pt x="736257" y="24130"/>
                </a:lnTo>
                <a:lnTo>
                  <a:pt x="736257" y="8000"/>
                </a:lnTo>
                <a:close/>
              </a:path>
              <a:path w="968375" h="86360">
                <a:moveTo>
                  <a:pt x="769404" y="24130"/>
                </a:moveTo>
                <a:lnTo>
                  <a:pt x="763054" y="24130"/>
                </a:lnTo>
                <a:lnTo>
                  <a:pt x="763054" y="84709"/>
                </a:lnTo>
                <a:lnTo>
                  <a:pt x="769404" y="84709"/>
                </a:lnTo>
                <a:lnTo>
                  <a:pt x="769404" y="24130"/>
                </a:lnTo>
                <a:close/>
              </a:path>
              <a:path w="968375" h="86360">
                <a:moveTo>
                  <a:pt x="767372" y="1270"/>
                </a:moveTo>
                <a:lnTo>
                  <a:pt x="764832" y="1270"/>
                </a:lnTo>
                <a:lnTo>
                  <a:pt x="763727" y="1739"/>
                </a:lnTo>
                <a:lnTo>
                  <a:pt x="761949" y="3517"/>
                </a:lnTo>
                <a:lnTo>
                  <a:pt x="761530" y="4699"/>
                </a:lnTo>
                <a:lnTo>
                  <a:pt x="761562" y="7924"/>
                </a:lnTo>
                <a:lnTo>
                  <a:pt x="762000" y="9105"/>
                </a:lnTo>
                <a:lnTo>
                  <a:pt x="763777" y="10883"/>
                </a:lnTo>
                <a:lnTo>
                  <a:pt x="764832" y="11303"/>
                </a:lnTo>
                <a:lnTo>
                  <a:pt x="767461" y="11303"/>
                </a:lnTo>
                <a:lnTo>
                  <a:pt x="768553" y="10883"/>
                </a:lnTo>
                <a:lnTo>
                  <a:pt x="770254" y="9182"/>
                </a:lnTo>
                <a:lnTo>
                  <a:pt x="770674" y="7924"/>
                </a:lnTo>
                <a:lnTo>
                  <a:pt x="770674" y="4699"/>
                </a:lnTo>
                <a:lnTo>
                  <a:pt x="770204" y="3467"/>
                </a:lnTo>
                <a:lnTo>
                  <a:pt x="768426" y="1701"/>
                </a:lnTo>
                <a:lnTo>
                  <a:pt x="767372" y="1270"/>
                </a:lnTo>
                <a:close/>
              </a:path>
              <a:path w="968375" h="86360">
                <a:moveTo>
                  <a:pt x="815466" y="22606"/>
                </a:moveTo>
                <a:lnTo>
                  <a:pt x="805306" y="22606"/>
                </a:lnTo>
                <a:lnTo>
                  <a:pt x="801192" y="23710"/>
                </a:lnTo>
                <a:lnTo>
                  <a:pt x="793318" y="28028"/>
                </a:lnTo>
                <a:lnTo>
                  <a:pt x="790143" y="31673"/>
                </a:lnTo>
                <a:lnTo>
                  <a:pt x="787692" y="36830"/>
                </a:lnTo>
                <a:lnTo>
                  <a:pt x="785240" y="41910"/>
                </a:lnTo>
                <a:lnTo>
                  <a:pt x="784052" y="47421"/>
                </a:lnTo>
                <a:lnTo>
                  <a:pt x="784009" y="58293"/>
                </a:lnTo>
                <a:lnTo>
                  <a:pt x="784682" y="62788"/>
                </a:lnTo>
                <a:lnTo>
                  <a:pt x="787476" y="72351"/>
                </a:lnTo>
                <a:lnTo>
                  <a:pt x="790232" y="76669"/>
                </a:lnTo>
                <a:lnTo>
                  <a:pt x="794296" y="80391"/>
                </a:lnTo>
                <a:lnTo>
                  <a:pt x="798360" y="84200"/>
                </a:lnTo>
                <a:lnTo>
                  <a:pt x="803440" y="86106"/>
                </a:lnTo>
                <a:lnTo>
                  <a:pt x="813688" y="86106"/>
                </a:lnTo>
                <a:lnTo>
                  <a:pt x="817752" y="85001"/>
                </a:lnTo>
                <a:lnTo>
                  <a:pt x="821728" y="82804"/>
                </a:lnTo>
                <a:lnTo>
                  <a:pt x="825626" y="80695"/>
                </a:lnTo>
                <a:lnTo>
                  <a:pt x="825785" y="80518"/>
                </a:lnTo>
                <a:lnTo>
                  <a:pt x="806399" y="80518"/>
                </a:lnTo>
                <a:lnTo>
                  <a:pt x="803567" y="79756"/>
                </a:lnTo>
                <a:lnTo>
                  <a:pt x="798842" y="76796"/>
                </a:lnTo>
                <a:lnTo>
                  <a:pt x="796861" y="74764"/>
                </a:lnTo>
                <a:lnTo>
                  <a:pt x="795159" y="72136"/>
                </a:lnTo>
                <a:lnTo>
                  <a:pt x="794321" y="70954"/>
                </a:lnTo>
                <a:lnTo>
                  <a:pt x="793597" y="69646"/>
                </a:lnTo>
                <a:lnTo>
                  <a:pt x="793026" y="68199"/>
                </a:lnTo>
                <a:lnTo>
                  <a:pt x="792429" y="66763"/>
                </a:lnTo>
                <a:lnTo>
                  <a:pt x="791921" y="65239"/>
                </a:lnTo>
                <a:lnTo>
                  <a:pt x="791502" y="63626"/>
                </a:lnTo>
                <a:lnTo>
                  <a:pt x="790740" y="60413"/>
                </a:lnTo>
                <a:lnTo>
                  <a:pt x="790384" y="57404"/>
                </a:lnTo>
                <a:lnTo>
                  <a:pt x="790439" y="50330"/>
                </a:lnTo>
                <a:lnTo>
                  <a:pt x="805129" y="28194"/>
                </a:lnTo>
                <a:lnTo>
                  <a:pt x="824781" y="28194"/>
                </a:lnTo>
                <a:lnTo>
                  <a:pt x="820546" y="24472"/>
                </a:lnTo>
                <a:lnTo>
                  <a:pt x="815466" y="22606"/>
                </a:lnTo>
                <a:close/>
              </a:path>
              <a:path w="968375" h="86360">
                <a:moveTo>
                  <a:pt x="824781" y="28194"/>
                </a:moveTo>
                <a:lnTo>
                  <a:pt x="812901" y="28194"/>
                </a:lnTo>
                <a:lnTo>
                  <a:pt x="816051" y="29210"/>
                </a:lnTo>
                <a:lnTo>
                  <a:pt x="819099" y="31242"/>
                </a:lnTo>
                <a:lnTo>
                  <a:pt x="822134" y="33108"/>
                </a:lnTo>
                <a:lnTo>
                  <a:pt x="824563" y="36195"/>
                </a:lnTo>
                <a:lnTo>
                  <a:pt x="826300" y="40386"/>
                </a:lnTo>
                <a:lnTo>
                  <a:pt x="828078" y="44450"/>
                </a:lnTo>
                <a:lnTo>
                  <a:pt x="828967" y="49022"/>
                </a:lnTo>
                <a:lnTo>
                  <a:pt x="828967" y="57404"/>
                </a:lnTo>
                <a:lnTo>
                  <a:pt x="814235" y="80518"/>
                </a:lnTo>
                <a:lnTo>
                  <a:pt x="825785" y="80518"/>
                </a:lnTo>
                <a:lnTo>
                  <a:pt x="835317" y="50330"/>
                </a:lnTo>
                <a:lnTo>
                  <a:pt x="834593" y="45897"/>
                </a:lnTo>
                <a:lnTo>
                  <a:pt x="833158" y="40894"/>
                </a:lnTo>
                <a:lnTo>
                  <a:pt x="831723" y="36068"/>
                </a:lnTo>
                <a:lnTo>
                  <a:pt x="828928" y="31838"/>
                </a:lnTo>
                <a:lnTo>
                  <a:pt x="824781" y="28194"/>
                </a:lnTo>
                <a:close/>
              </a:path>
              <a:path w="968375" h="86360">
                <a:moveTo>
                  <a:pt x="855611" y="24130"/>
                </a:moveTo>
                <a:lnTo>
                  <a:pt x="849922" y="24130"/>
                </a:lnTo>
                <a:lnTo>
                  <a:pt x="849922" y="84709"/>
                </a:lnTo>
                <a:lnTo>
                  <a:pt x="856272" y="84709"/>
                </a:lnTo>
                <a:lnTo>
                  <a:pt x="856272" y="36296"/>
                </a:lnTo>
                <a:lnTo>
                  <a:pt x="858812" y="34010"/>
                </a:lnTo>
                <a:lnTo>
                  <a:pt x="861453" y="32181"/>
                </a:lnTo>
                <a:lnTo>
                  <a:pt x="865967" y="29845"/>
                </a:lnTo>
                <a:lnTo>
                  <a:pt x="856272" y="29845"/>
                </a:lnTo>
                <a:lnTo>
                  <a:pt x="855611" y="24130"/>
                </a:lnTo>
                <a:close/>
              </a:path>
              <a:path w="968375" h="86360">
                <a:moveTo>
                  <a:pt x="891734" y="28448"/>
                </a:moveTo>
                <a:lnTo>
                  <a:pt x="881697" y="28448"/>
                </a:lnTo>
                <a:lnTo>
                  <a:pt x="886599" y="31584"/>
                </a:lnTo>
                <a:lnTo>
                  <a:pt x="888784" y="37833"/>
                </a:lnTo>
                <a:lnTo>
                  <a:pt x="889546" y="39941"/>
                </a:lnTo>
                <a:lnTo>
                  <a:pt x="889873" y="42659"/>
                </a:lnTo>
                <a:lnTo>
                  <a:pt x="889927" y="84709"/>
                </a:lnTo>
                <a:lnTo>
                  <a:pt x="896277" y="84709"/>
                </a:lnTo>
                <a:lnTo>
                  <a:pt x="896175" y="42659"/>
                </a:lnTo>
                <a:lnTo>
                  <a:pt x="895756" y="39014"/>
                </a:lnTo>
                <a:lnTo>
                  <a:pt x="895426" y="37388"/>
                </a:lnTo>
                <a:lnTo>
                  <a:pt x="893737" y="31457"/>
                </a:lnTo>
                <a:lnTo>
                  <a:pt x="891734" y="28448"/>
                </a:lnTo>
                <a:close/>
              </a:path>
              <a:path w="968375" h="86360">
                <a:moveTo>
                  <a:pt x="880440" y="22606"/>
                </a:moveTo>
                <a:lnTo>
                  <a:pt x="871092" y="22606"/>
                </a:lnTo>
                <a:lnTo>
                  <a:pt x="867537" y="23329"/>
                </a:lnTo>
                <a:lnTo>
                  <a:pt x="856272" y="29845"/>
                </a:lnTo>
                <a:lnTo>
                  <a:pt x="865967" y="29845"/>
                </a:lnTo>
                <a:lnTo>
                  <a:pt x="867194" y="29210"/>
                </a:lnTo>
                <a:lnTo>
                  <a:pt x="870470" y="28448"/>
                </a:lnTo>
                <a:lnTo>
                  <a:pt x="891734" y="28448"/>
                </a:lnTo>
                <a:lnTo>
                  <a:pt x="891514" y="28117"/>
                </a:lnTo>
                <a:lnTo>
                  <a:pt x="888301" y="25908"/>
                </a:lnTo>
                <a:lnTo>
                  <a:pt x="884936" y="23710"/>
                </a:lnTo>
                <a:lnTo>
                  <a:pt x="880440" y="22606"/>
                </a:lnTo>
                <a:close/>
              </a:path>
              <a:path w="968375" h="86360">
                <a:moveTo>
                  <a:pt x="911644" y="73787"/>
                </a:moveTo>
                <a:lnTo>
                  <a:pt x="909445" y="78994"/>
                </a:lnTo>
                <a:lnTo>
                  <a:pt x="909319" y="79590"/>
                </a:lnTo>
                <a:lnTo>
                  <a:pt x="910589" y="80860"/>
                </a:lnTo>
                <a:lnTo>
                  <a:pt x="912787" y="82296"/>
                </a:lnTo>
                <a:lnTo>
                  <a:pt x="918883" y="85344"/>
                </a:lnTo>
                <a:lnTo>
                  <a:pt x="922908" y="86106"/>
                </a:lnTo>
                <a:lnTo>
                  <a:pt x="930694" y="86106"/>
                </a:lnTo>
                <a:lnTo>
                  <a:pt x="933665" y="85598"/>
                </a:lnTo>
                <a:lnTo>
                  <a:pt x="936790" y="84582"/>
                </a:lnTo>
                <a:lnTo>
                  <a:pt x="939749" y="83743"/>
                </a:lnTo>
                <a:lnTo>
                  <a:pt x="942339" y="81876"/>
                </a:lnTo>
                <a:lnTo>
                  <a:pt x="943375" y="80518"/>
                </a:lnTo>
                <a:lnTo>
                  <a:pt x="924090" y="80518"/>
                </a:lnTo>
                <a:lnTo>
                  <a:pt x="920788" y="79756"/>
                </a:lnTo>
                <a:lnTo>
                  <a:pt x="915200" y="76708"/>
                </a:lnTo>
                <a:lnTo>
                  <a:pt x="913079" y="75234"/>
                </a:lnTo>
                <a:lnTo>
                  <a:pt x="911644" y="73787"/>
                </a:lnTo>
                <a:close/>
              </a:path>
              <a:path w="968375" h="86360">
                <a:moveTo>
                  <a:pt x="933107" y="22606"/>
                </a:moveTo>
                <a:lnTo>
                  <a:pt x="925741" y="22606"/>
                </a:lnTo>
                <a:lnTo>
                  <a:pt x="922858" y="23164"/>
                </a:lnTo>
                <a:lnTo>
                  <a:pt x="920153" y="24257"/>
                </a:lnTo>
                <a:lnTo>
                  <a:pt x="917359" y="25273"/>
                </a:lnTo>
                <a:lnTo>
                  <a:pt x="915073" y="26924"/>
                </a:lnTo>
                <a:lnTo>
                  <a:pt x="911517" y="31496"/>
                </a:lnTo>
                <a:lnTo>
                  <a:pt x="910628" y="34251"/>
                </a:lnTo>
                <a:lnTo>
                  <a:pt x="910628" y="41783"/>
                </a:lnTo>
                <a:lnTo>
                  <a:pt x="931748" y="56349"/>
                </a:lnTo>
                <a:lnTo>
                  <a:pt x="935774" y="58547"/>
                </a:lnTo>
                <a:lnTo>
                  <a:pt x="940269" y="63030"/>
                </a:lnTo>
                <a:lnTo>
                  <a:pt x="941362" y="65912"/>
                </a:lnTo>
                <a:lnTo>
                  <a:pt x="941362" y="73113"/>
                </a:lnTo>
                <a:lnTo>
                  <a:pt x="940180" y="75857"/>
                </a:lnTo>
                <a:lnTo>
                  <a:pt x="937806" y="77724"/>
                </a:lnTo>
                <a:lnTo>
                  <a:pt x="935608" y="79590"/>
                </a:lnTo>
                <a:lnTo>
                  <a:pt x="932306" y="80518"/>
                </a:lnTo>
                <a:lnTo>
                  <a:pt x="943375" y="80518"/>
                </a:lnTo>
                <a:lnTo>
                  <a:pt x="944537" y="78994"/>
                </a:lnTo>
                <a:lnTo>
                  <a:pt x="946657" y="76365"/>
                </a:lnTo>
                <a:lnTo>
                  <a:pt x="947684" y="73113"/>
                </a:lnTo>
                <a:lnTo>
                  <a:pt x="947712" y="63804"/>
                </a:lnTo>
                <a:lnTo>
                  <a:pt x="946353" y="59740"/>
                </a:lnTo>
                <a:lnTo>
                  <a:pt x="925741" y="47625"/>
                </a:lnTo>
                <a:lnTo>
                  <a:pt x="921892" y="45758"/>
                </a:lnTo>
                <a:lnTo>
                  <a:pt x="920026" y="44069"/>
                </a:lnTo>
                <a:lnTo>
                  <a:pt x="917994" y="42379"/>
                </a:lnTo>
                <a:lnTo>
                  <a:pt x="916978" y="40055"/>
                </a:lnTo>
                <a:lnTo>
                  <a:pt x="917032" y="34251"/>
                </a:lnTo>
                <a:lnTo>
                  <a:pt x="917905" y="32219"/>
                </a:lnTo>
                <a:lnTo>
                  <a:pt x="921715" y="28917"/>
                </a:lnTo>
                <a:lnTo>
                  <a:pt x="924560" y="28067"/>
                </a:lnTo>
                <a:lnTo>
                  <a:pt x="945426" y="28067"/>
                </a:lnTo>
                <a:lnTo>
                  <a:pt x="942924" y="26339"/>
                </a:lnTo>
                <a:lnTo>
                  <a:pt x="936828" y="23368"/>
                </a:lnTo>
                <a:lnTo>
                  <a:pt x="933107" y="22606"/>
                </a:lnTo>
                <a:close/>
              </a:path>
              <a:path w="968375" h="86360">
                <a:moveTo>
                  <a:pt x="945426" y="28067"/>
                </a:moveTo>
                <a:lnTo>
                  <a:pt x="931417" y="28067"/>
                </a:lnTo>
                <a:lnTo>
                  <a:pt x="934288" y="28663"/>
                </a:lnTo>
                <a:lnTo>
                  <a:pt x="936917" y="29845"/>
                </a:lnTo>
                <a:lnTo>
                  <a:pt x="944410" y="34671"/>
                </a:lnTo>
                <a:lnTo>
                  <a:pt x="947077" y="29718"/>
                </a:lnTo>
                <a:lnTo>
                  <a:pt x="945426" y="28067"/>
                </a:lnTo>
                <a:close/>
              </a:path>
              <a:path w="968375" h="86360">
                <a:moveTo>
                  <a:pt x="964018" y="74803"/>
                </a:moveTo>
                <a:lnTo>
                  <a:pt x="961136" y="74803"/>
                </a:lnTo>
                <a:lnTo>
                  <a:pt x="959904" y="75311"/>
                </a:lnTo>
                <a:lnTo>
                  <a:pt x="957872" y="77343"/>
                </a:lnTo>
                <a:lnTo>
                  <a:pt x="957364" y="78701"/>
                </a:lnTo>
                <a:lnTo>
                  <a:pt x="957364" y="82169"/>
                </a:lnTo>
                <a:lnTo>
                  <a:pt x="957872" y="83566"/>
                </a:lnTo>
                <a:lnTo>
                  <a:pt x="959904" y="85598"/>
                </a:lnTo>
                <a:lnTo>
                  <a:pt x="961136" y="86106"/>
                </a:lnTo>
                <a:lnTo>
                  <a:pt x="964018" y="86106"/>
                </a:lnTo>
                <a:lnTo>
                  <a:pt x="965288" y="85598"/>
                </a:lnTo>
                <a:lnTo>
                  <a:pt x="966381" y="84582"/>
                </a:lnTo>
                <a:lnTo>
                  <a:pt x="967397" y="83566"/>
                </a:lnTo>
                <a:lnTo>
                  <a:pt x="967905" y="82169"/>
                </a:lnTo>
                <a:lnTo>
                  <a:pt x="967905" y="78701"/>
                </a:lnTo>
                <a:lnTo>
                  <a:pt x="967358" y="77343"/>
                </a:lnTo>
                <a:lnTo>
                  <a:pt x="966254" y="76326"/>
                </a:lnTo>
                <a:lnTo>
                  <a:pt x="965238" y="75311"/>
                </a:lnTo>
                <a:lnTo>
                  <a:pt x="964018" y="74803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539183" y="6523964"/>
            <a:ext cx="2657309" cy="2407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959999" y="3959720"/>
            <a:ext cx="491490" cy="491490"/>
          </a:xfrm>
          <a:custGeom>
            <a:avLst/>
            <a:gdLst/>
            <a:ahLst/>
            <a:cxnLst/>
            <a:rect l="l" t="t" r="r" b="b"/>
            <a:pathLst>
              <a:path w="491489" h="491489">
                <a:moveTo>
                  <a:pt x="491324" y="491324"/>
                </a:moveTo>
                <a:lnTo>
                  <a:pt x="0" y="491324"/>
                </a:lnTo>
                <a:lnTo>
                  <a:pt x="0" y="0"/>
                </a:lnTo>
                <a:lnTo>
                  <a:pt x="491324" y="0"/>
                </a:lnTo>
                <a:lnTo>
                  <a:pt x="491324" y="491324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141749" y="4409948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32" y="0"/>
                </a:lnTo>
              </a:path>
            </a:pathLst>
          </a:custGeom>
          <a:ln w="368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141749" y="4375658"/>
            <a:ext cx="75565" cy="0"/>
          </a:xfrm>
          <a:custGeom>
            <a:avLst/>
            <a:gdLst/>
            <a:ahLst/>
            <a:cxnLst/>
            <a:rect l="l" t="t" r="r" b="b"/>
            <a:pathLst>
              <a:path w="75564">
                <a:moveTo>
                  <a:pt x="0" y="0"/>
                </a:moveTo>
                <a:lnTo>
                  <a:pt x="75209" y="0"/>
                </a:lnTo>
              </a:path>
            </a:pathLst>
          </a:custGeom>
          <a:ln w="3175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141749" y="4354068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32" y="0"/>
                </a:lnTo>
              </a:path>
            </a:pathLst>
          </a:custGeom>
          <a:ln w="11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141749" y="4331843"/>
            <a:ext cx="75565" cy="0"/>
          </a:xfrm>
          <a:custGeom>
            <a:avLst/>
            <a:gdLst/>
            <a:ahLst/>
            <a:cxnLst/>
            <a:rect l="l" t="t" r="r" b="b"/>
            <a:pathLst>
              <a:path w="75564">
                <a:moveTo>
                  <a:pt x="0" y="0"/>
                </a:moveTo>
                <a:lnTo>
                  <a:pt x="75209" y="0"/>
                </a:lnTo>
              </a:path>
            </a:pathLst>
          </a:custGeom>
          <a:ln w="3302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141749" y="4309618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32" y="0"/>
                </a:lnTo>
              </a:path>
            </a:pathLst>
          </a:custGeom>
          <a:ln w="11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141749" y="4288028"/>
            <a:ext cx="75565" cy="0"/>
          </a:xfrm>
          <a:custGeom>
            <a:avLst/>
            <a:gdLst/>
            <a:ahLst/>
            <a:cxnLst/>
            <a:rect l="l" t="t" r="r" b="b"/>
            <a:pathLst>
              <a:path w="75564">
                <a:moveTo>
                  <a:pt x="0" y="0"/>
                </a:moveTo>
                <a:lnTo>
                  <a:pt x="75209" y="0"/>
                </a:lnTo>
              </a:path>
            </a:pathLst>
          </a:custGeom>
          <a:ln w="3175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41749" y="4266438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32" y="0"/>
                </a:lnTo>
              </a:path>
            </a:pathLst>
          </a:custGeom>
          <a:ln w="1143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41749" y="4244213"/>
            <a:ext cx="75565" cy="0"/>
          </a:xfrm>
          <a:custGeom>
            <a:avLst/>
            <a:gdLst/>
            <a:ahLst/>
            <a:cxnLst/>
            <a:rect l="l" t="t" r="r" b="b"/>
            <a:pathLst>
              <a:path w="75564">
                <a:moveTo>
                  <a:pt x="0" y="0"/>
                </a:moveTo>
                <a:lnTo>
                  <a:pt x="75209" y="0"/>
                </a:lnTo>
              </a:path>
            </a:pathLst>
          </a:custGeom>
          <a:ln w="3301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141749" y="4220083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32" y="0"/>
                </a:lnTo>
              </a:path>
            </a:pathLst>
          </a:custGeom>
          <a:ln w="1524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49534" y="437584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547" y="0"/>
                </a:lnTo>
              </a:path>
            </a:pathLst>
          </a:custGeom>
          <a:ln w="32575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255808" y="4227957"/>
            <a:ext cx="0" cy="120650"/>
          </a:xfrm>
          <a:custGeom>
            <a:avLst/>
            <a:gdLst/>
            <a:ahLst/>
            <a:cxnLst/>
            <a:rect l="l" t="t" r="r" b="b"/>
            <a:pathLst>
              <a:path h="120650">
                <a:moveTo>
                  <a:pt x="0" y="0"/>
                </a:moveTo>
                <a:lnTo>
                  <a:pt x="0" y="120319"/>
                </a:lnTo>
              </a:path>
            </a:pathLst>
          </a:custGeom>
          <a:ln w="1254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85869" y="4357243"/>
            <a:ext cx="97790" cy="71120"/>
          </a:xfrm>
          <a:custGeom>
            <a:avLst/>
            <a:gdLst/>
            <a:ahLst/>
            <a:cxnLst/>
            <a:rect l="l" t="t" r="r" b="b"/>
            <a:pathLst>
              <a:path w="97789" h="71120">
                <a:moveTo>
                  <a:pt x="0" y="71119"/>
                </a:moveTo>
                <a:lnTo>
                  <a:pt x="97764" y="71119"/>
                </a:lnTo>
                <a:lnTo>
                  <a:pt x="97764" y="0"/>
                </a:lnTo>
                <a:lnTo>
                  <a:pt x="0" y="0"/>
                </a:lnTo>
                <a:lnTo>
                  <a:pt x="0" y="711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5934" y="42619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250"/>
                </a:lnTo>
              </a:path>
            </a:pathLst>
          </a:custGeom>
          <a:ln w="4013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85869" y="4253103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764" y="0"/>
                </a:lnTo>
              </a:path>
            </a:pathLst>
          </a:custGeom>
          <a:ln w="1778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05934" y="4190873"/>
            <a:ext cx="0" cy="53340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339"/>
                </a:lnTo>
              </a:path>
            </a:pathLst>
          </a:custGeom>
          <a:ln w="4013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239514" y="4169918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487" y="0"/>
                </a:lnTo>
              </a:path>
            </a:pathLst>
          </a:custGeom>
          <a:ln w="4191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239514" y="4137533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4119" y="0"/>
                </a:lnTo>
              </a:path>
            </a:pathLst>
          </a:custGeom>
          <a:ln w="2285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374235" y="4261789"/>
            <a:ext cx="0" cy="95885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275"/>
                </a:lnTo>
              </a:path>
            </a:pathLst>
          </a:custGeom>
          <a:ln w="18796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374235" y="4148975"/>
            <a:ext cx="0" cy="95885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275"/>
                </a:lnTo>
              </a:path>
            </a:pathLst>
          </a:custGeom>
          <a:ln w="18796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045216" y="4035564"/>
            <a:ext cx="145415" cy="393065"/>
          </a:xfrm>
          <a:custGeom>
            <a:avLst/>
            <a:gdLst/>
            <a:ahLst/>
            <a:cxnLst/>
            <a:rect l="l" t="t" r="r" b="b"/>
            <a:pathLst>
              <a:path w="145414" h="393064">
                <a:moveTo>
                  <a:pt x="145414" y="0"/>
                </a:moveTo>
                <a:lnTo>
                  <a:pt x="0" y="0"/>
                </a:lnTo>
                <a:lnTo>
                  <a:pt x="0" y="392938"/>
                </a:lnTo>
                <a:lnTo>
                  <a:pt x="74269" y="392938"/>
                </a:lnTo>
                <a:lnTo>
                  <a:pt x="74269" y="307721"/>
                </a:lnTo>
                <a:lnTo>
                  <a:pt x="13804" y="307721"/>
                </a:lnTo>
                <a:lnTo>
                  <a:pt x="13804" y="275145"/>
                </a:lnTo>
                <a:lnTo>
                  <a:pt x="74269" y="275145"/>
                </a:lnTo>
                <a:lnTo>
                  <a:pt x="74269" y="263740"/>
                </a:lnTo>
                <a:lnTo>
                  <a:pt x="13804" y="263740"/>
                </a:lnTo>
                <a:lnTo>
                  <a:pt x="13804" y="231165"/>
                </a:lnTo>
                <a:lnTo>
                  <a:pt x="74269" y="231165"/>
                </a:lnTo>
                <a:lnTo>
                  <a:pt x="74269" y="219760"/>
                </a:lnTo>
                <a:lnTo>
                  <a:pt x="13804" y="219760"/>
                </a:lnTo>
                <a:lnTo>
                  <a:pt x="13804" y="187185"/>
                </a:lnTo>
                <a:lnTo>
                  <a:pt x="74269" y="187185"/>
                </a:lnTo>
                <a:lnTo>
                  <a:pt x="74269" y="175793"/>
                </a:lnTo>
                <a:lnTo>
                  <a:pt x="13804" y="175793"/>
                </a:lnTo>
                <a:lnTo>
                  <a:pt x="13804" y="143217"/>
                </a:lnTo>
                <a:lnTo>
                  <a:pt x="56413" y="143217"/>
                </a:lnTo>
                <a:lnTo>
                  <a:pt x="145414" y="143205"/>
                </a:lnTo>
                <a:lnTo>
                  <a:pt x="145414" y="131813"/>
                </a:lnTo>
                <a:lnTo>
                  <a:pt x="13804" y="131813"/>
                </a:lnTo>
                <a:lnTo>
                  <a:pt x="13804" y="99237"/>
                </a:lnTo>
                <a:lnTo>
                  <a:pt x="145414" y="99237"/>
                </a:lnTo>
                <a:lnTo>
                  <a:pt x="145414" y="87833"/>
                </a:lnTo>
                <a:lnTo>
                  <a:pt x="13804" y="87833"/>
                </a:lnTo>
                <a:lnTo>
                  <a:pt x="13804" y="55257"/>
                </a:lnTo>
                <a:lnTo>
                  <a:pt x="145414" y="55257"/>
                </a:lnTo>
                <a:lnTo>
                  <a:pt x="145414" y="43853"/>
                </a:lnTo>
                <a:lnTo>
                  <a:pt x="13804" y="43853"/>
                </a:lnTo>
                <a:lnTo>
                  <a:pt x="13804" y="11277"/>
                </a:lnTo>
                <a:lnTo>
                  <a:pt x="145414" y="11277"/>
                </a:lnTo>
                <a:lnTo>
                  <a:pt x="145414" y="0"/>
                </a:lnTo>
                <a:close/>
              </a:path>
              <a:path w="145414" h="393064">
                <a:moveTo>
                  <a:pt x="56413" y="275145"/>
                </a:moveTo>
                <a:lnTo>
                  <a:pt x="46393" y="275145"/>
                </a:lnTo>
                <a:lnTo>
                  <a:pt x="46393" y="307721"/>
                </a:lnTo>
                <a:lnTo>
                  <a:pt x="56413" y="307721"/>
                </a:lnTo>
                <a:lnTo>
                  <a:pt x="56413" y="275145"/>
                </a:lnTo>
                <a:close/>
              </a:path>
              <a:path w="145414" h="393064">
                <a:moveTo>
                  <a:pt x="56413" y="231165"/>
                </a:moveTo>
                <a:lnTo>
                  <a:pt x="46393" y="231165"/>
                </a:lnTo>
                <a:lnTo>
                  <a:pt x="46393" y="263740"/>
                </a:lnTo>
                <a:lnTo>
                  <a:pt x="56413" y="263740"/>
                </a:lnTo>
                <a:lnTo>
                  <a:pt x="56413" y="231165"/>
                </a:lnTo>
                <a:close/>
              </a:path>
              <a:path w="145414" h="393064">
                <a:moveTo>
                  <a:pt x="56413" y="187185"/>
                </a:moveTo>
                <a:lnTo>
                  <a:pt x="46393" y="187185"/>
                </a:lnTo>
                <a:lnTo>
                  <a:pt x="46393" y="219760"/>
                </a:lnTo>
                <a:lnTo>
                  <a:pt x="56413" y="219760"/>
                </a:lnTo>
                <a:lnTo>
                  <a:pt x="56413" y="187185"/>
                </a:lnTo>
                <a:close/>
              </a:path>
              <a:path w="145414" h="393064">
                <a:moveTo>
                  <a:pt x="56413" y="143217"/>
                </a:moveTo>
                <a:lnTo>
                  <a:pt x="46393" y="143217"/>
                </a:lnTo>
                <a:lnTo>
                  <a:pt x="46393" y="175793"/>
                </a:lnTo>
                <a:lnTo>
                  <a:pt x="56413" y="175793"/>
                </a:lnTo>
                <a:lnTo>
                  <a:pt x="56413" y="143217"/>
                </a:lnTo>
                <a:close/>
              </a:path>
              <a:path w="145414" h="393064">
                <a:moveTo>
                  <a:pt x="99034" y="143205"/>
                </a:moveTo>
                <a:lnTo>
                  <a:pt x="88988" y="143205"/>
                </a:lnTo>
                <a:lnTo>
                  <a:pt x="88988" y="154787"/>
                </a:lnTo>
                <a:lnTo>
                  <a:pt x="99034" y="154787"/>
                </a:lnTo>
                <a:lnTo>
                  <a:pt x="99034" y="143205"/>
                </a:lnTo>
                <a:close/>
              </a:path>
              <a:path w="145414" h="393064">
                <a:moveTo>
                  <a:pt x="145414" y="143205"/>
                </a:moveTo>
                <a:lnTo>
                  <a:pt x="131610" y="143205"/>
                </a:lnTo>
                <a:lnTo>
                  <a:pt x="131610" y="154787"/>
                </a:lnTo>
                <a:lnTo>
                  <a:pt x="145414" y="154787"/>
                </a:lnTo>
                <a:lnTo>
                  <a:pt x="145414" y="143205"/>
                </a:lnTo>
                <a:close/>
              </a:path>
              <a:path w="145414" h="393064">
                <a:moveTo>
                  <a:pt x="56413" y="99237"/>
                </a:moveTo>
                <a:lnTo>
                  <a:pt x="46393" y="99237"/>
                </a:lnTo>
                <a:lnTo>
                  <a:pt x="46393" y="131813"/>
                </a:lnTo>
                <a:lnTo>
                  <a:pt x="56413" y="131813"/>
                </a:lnTo>
                <a:lnTo>
                  <a:pt x="56413" y="99237"/>
                </a:lnTo>
                <a:close/>
              </a:path>
              <a:path w="145414" h="393064">
                <a:moveTo>
                  <a:pt x="99034" y="99237"/>
                </a:moveTo>
                <a:lnTo>
                  <a:pt x="88988" y="99237"/>
                </a:lnTo>
                <a:lnTo>
                  <a:pt x="88988" y="131813"/>
                </a:lnTo>
                <a:lnTo>
                  <a:pt x="99034" y="131813"/>
                </a:lnTo>
                <a:lnTo>
                  <a:pt x="99034" y="99237"/>
                </a:lnTo>
                <a:close/>
              </a:path>
              <a:path w="145414" h="393064">
                <a:moveTo>
                  <a:pt x="145414" y="99237"/>
                </a:moveTo>
                <a:lnTo>
                  <a:pt x="131610" y="99237"/>
                </a:lnTo>
                <a:lnTo>
                  <a:pt x="131610" y="131813"/>
                </a:lnTo>
                <a:lnTo>
                  <a:pt x="145414" y="131813"/>
                </a:lnTo>
                <a:lnTo>
                  <a:pt x="145414" y="99237"/>
                </a:lnTo>
                <a:close/>
              </a:path>
              <a:path w="145414" h="393064">
                <a:moveTo>
                  <a:pt x="56413" y="55257"/>
                </a:moveTo>
                <a:lnTo>
                  <a:pt x="46393" y="55257"/>
                </a:lnTo>
                <a:lnTo>
                  <a:pt x="46393" y="87833"/>
                </a:lnTo>
                <a:lnTo>
                  <a:pt x="56413" y="87833"/>
                </a:lnTo>
                <a:lnTo>
                  <a:pt x="56413" y="55257"/>
                </a:lnTo>
                <a:close/>
              </a:path>
              <a:path w="145414" h="393064">
                <a:moveTo>
                  <a:pt x="99034" y="55257"/>
                </a:moveTo>
                <a:lnTo>
                  <a:pt x="88988" y="55257"/>
                </a:lnTo>
                <a:lnTo>
                  <a:pt x="88988" y="87833"/>
                </a:lnTo>
                <a:lnTo>
                  <a:pt x="99034" y="87833"/>
                </a:lnTo>
                <a:lnTo>
                  <a:pt x="99034" y="55257"/>
                </a:lnTo>
                <a:close/>
              </a:path>
              <a:path w="145414" h="393064">
                <a:moveTo>
                  <a:pt x="145414" y="55257"/>
                </a:moveTo>
                <a:lnTo>
                  <a:pt x="131610" y="55257"/>
                </a:lnTo>
                <a:lnTo>
                  <a:pt x="131610" y="87833"/>
                </a:lnTo>
                <a:lnTo>
                  <a:pt x="145414" y="87833"/>
                </a:lnTo>
                <a:lnTo>
                  <a:pt x="145414" y="55257"/>
                </a:lnTo>
                <a:close/>
              </a:path>
              <a:path w="145414" h="393064">
                <a:moveTo>
                  <a:pt x="56413" y="11277"/>
                </a:moveTo>
                <a:lnTo>
                  <a:pt x="46393" y="11277"/>
                </a:lnTo>
                <a:lnTo>
                  <a:pt x="46393" y="43853"/>
                </a:lnTo>
                <a:lnTo>
                  <a:pt x="56413" y="43853"/>
                </a:lnTo>
                <a:lnTo>
                  <a:pt x="56413" y="11277"/>
                </a:lnTo>
                <a:close/>
              </a:path>
              <a:path w="145414" h="393064">
                <a:moveTo>
                  <a:pt x="99034" y="11277"/>
                </a:moveTo>
                <a:lnTo>
                  <a:pt x="88988" y="11277"/>
                </a:lnTo>
                <a:lnTo>
                  <a:pt x="88988" y="43853"/>
                </a:lnTo>
                <a:lnTo>
                  <a:pt x="99034" y="43853"/>
                </a:lnTo>
                <a:lnTo>
                  <a:pt x="99034" y="11277"/>
                </a:lnTo>
                <a:close/>
              </a:path>
              <a:path w="145414" h="393064">
                <a:moveTo>
                  <a:pt x="145414" y="11277"/>
                </a:moveTo>
                <a:lnTo>
                  <a:pt x="131610" y="11277"/>
                </a:lnTo>
                <a:lnTo>
                  <a:pt x="131610" y="43853"/>
                </a:lnTo>
                <a:lnTo>
                  <a:pt x="145414" y="43853"/>
                </a:lnTo>
                <a:lnTo>
                  <a:pt x="145414" y="1127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959999" y="6496151"/>
            <a:ext cx="491490" cy="491490"/>
          </a:xfrm>
          <a:custGeom>
            <a:avLst/>
            <a:gdLst/>
            <a:ahLst/>
            <a:cxnLst/>
            <a:rect l="l" t="t" r="r" b="b"/>
            <a:pathLst>
              <a:path w="491489" h="491490">
                <a:moveTo>
                  <a:pt x="491324" y="491324"/>
                </a:moveTo>
                <a:lnTo>
                  <a:pt x="0" y="491324"/>
                </a:lnTo>
                <a:lnTo>
                  <a:pt x="0" y="0"/>
                </a:lnTo>
                <a:lnTo>
                  <a:pt x="491324" y="0"/>
                </a:lnTo>
                <a:lnTo>
                  <a:pt x="491324" y="491324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007611" y="6615201"/>
            <a:ext cx="359410" cy="349885"/>
          </a:xfrm>
          <a:custGeom>
            <a:avLst/>
            <a:gdLst/>
            <a:ahLst/>
            <a:cxnLst/>
            <a:rect l="l" t="t" r="r" b="b"/>
            <a:pathLst>
              <a:path w="359410" h="349884">
                <a:moveTo>
                  <a:pt x="141947" y="102476"/>
                </a:moveTo>
                <a:lnTo>
                  <a:pt x="86700" y="105652"/>
                </a:lnTo>
                <a:lnTo>
                  <a:pt x="41579" y="114314"/>
                </a:lnTo>
                <a:lnTo>
                  <a:pt x="11156" y="127159"/>
                </a:lnTo>
                <a:lnTo>
                  <a:pt x="0" y="142887"/>
                </a:lnTo>
                <a:lnTo>
                  <a:pt x="0" y="349707"/>
                </a:lnTo>
                <a:lnTo>
                  <a:pt x="359105" y="349707"/>
                </a:lnTo>
                <a:lnTo>
                  <a:pt x="359105" y="235966"/>
                </a:lnTo>
                <a:lnTo>
                  <a:pt x="272618" y="235966"/>
                </a:lnTo>
                <a:lnTo>
                  <a:pt x="244087" y="234965"/>
                </a:lnTo>
                <a:lnTo>
                  <a:pt x="220781" y="232240"/>
                </a:lnTo>
                <a:lnTo>
                  <a:pt x="205065" y="228202"/>
                </a:lnTo>
                <a:lnTo>
                  <a:pt x="199301" y="223266"/>
                </a:lnTo>
                <a:lnTo>
                  <a:pt x="205065" y="218320"/>
                </a:lnTo>
                <a:lnTo>
                  <a:pt x="220781" y="214288"/>
                </a:lnTo>
                <a:lnTo>
                  <a:pt x="244087" y="211573"/>
                </a:lnTo>
                <a:lnTo>
                  <a:pt x="272618" y="210578"/>
                </a:lnTo>
                <a:lnTo>
                  <a:pt x="353264" y="210578"/>
                </a:lnTo>
                <a:lnTo>
                  <a:pt x="352161" y="209821"/>
                </a:lnTo>
                <a:lnTo>
                  <a:pt x="344071" y="206632"/>
                </a:lnTo>
                <a:lnTo>
                  <a:pt x="333425" y="203847"/>
                </a:lnTo>
                <a:lnTo>
                  <a:pt x="333425" y="199529"/>
                </a:lnTo>
                <a:lnTo>
                  <a:pt x="302412" y="199529"/>
                </a:lnTo>
                <a:lnTo>
                  <a:pt x="296468" y="199059"/>
                </a:lnTo>
                <a:lnTo>
                  <a:pt x="290360" y="198678"/>
                </a:lnTo>
                <a:lnTo>
                  <a:pt x="283895" y="198501"/>
                </a:lnTo>
                <a:lnTo>
                  <a:pt x="283895" y="165455"/>
                </a:lnTo>
                <a:lnTo>
                  <a:pt x="141947" y="165455"/>
                </a:lnTo>
                <a:lnTo>
                  <a:pt x="94929" y="163681"/>
                </a:lnTo>
                <a:lnTo>
                  <a:pt x="56535" y="158843"/>
                </a:lnTo>
                <a:lnTo>
                  <a:pt x="30650" y="151669"/>
                </a:lnTo>
                <a:lnTo>
                  <a:pt x="21158" y="142887"/>
                </a:lnTo>
                <a:lnTo>
                  <a:pt x="30650" y="134096"/>
                </a:lnTo>
                <a:lnTo>
                  <a:pt x="56535" y="126928"/>
                </a:lnTo>
                <a:lnTo>
                  <a:pt x="94929" y="122101"/>
                </a:lnTo>
                <a:lnTo>
                  <a:pt x="141947" y="120332"/>
                </a:lnTo>
                <a:lnTo>
                  <a:pt x="256576" y="120332"/>
                </a:lnTo>
                <a:lnTo>
                  <a:pt x="242325" y="114314"/>
                </a:lnTo>
                <a:lnTo>
                  <a:pt x="197206" y="105652"/>
                </a:lnTo>
                <a:lnTo>
                  <a:pt x="141947" y="102476"/>
                </a:lnTo>
                <a:close/>
              </a:path>
              <a:path w="359410" h="349884">
                <a:moveTo>
                  <a:pt x="353264" y="210578"/>
                </a:moveTo>
                <a:lnTo>
                  <a:pt x="272618" y="210578"/>
                </a:lnTo>
                <a:lnTo>
                  <a:pt x="301167" y="211573"/>
                </a:lnTo>
                <a:lnTo>
                  <a:pt x="324475" y="214288"/>
                </a:lnTo>
                <a:lnTo>
                  <a:pt x="340187" y="218320"/>
                </a:lnTo>
                <a:lnTo>
                  <a:pt x="345948" y="223266"/>
                </a:lnTo>
                <a:lnTo>
                  <a:pt x="340187" y="228202"/>
                </a:lnTo>
                <a:lnTo>
                  <a:pt x="324475" y="232240"/>
                </a:lnTo>
                <a:lnTo>
                  <a:pt x="301167" y="234965"/>
                </a:lnTo>
                <a:lnTo>
                  <a:pt x="272618" y="235966"/>
                </a:lnTo>
                <a:lnTo>
                  <a:pt x="359105" y="235966"/>
                </a:lnTo>
                <a:lnTo>
                  <a:pt x="359105" y="217157"/>
                </a:lnTo>
                <a:lnTo>
                  <a:pt x="357303" y="213350"/>
                </a:lnTo>
                <a:lnTo>
                  <a:pt x="353264" y="210578"/>
                </a:lnTo>
                <a:close/>
              </a:path>
              <a:path w="359410" h="349884">
                <a:moveTo>
                  <a:pt x="333425" y="0"/>
                </a:moveTo>
                <a:lnTo>
                  <a:pt x="302412" y="0"/>
                </a:lnTo>
                <a:lnTo>
                  <a:pt x="302412" y="199529"/>
                </a:lnTo>
                <a:lnTo>
                  <a:pt x="333425" y="199529"/>
                </a:lnTo>
                <a:lnTo>
                  <a:pt x="333425" y="0"/>
                </a:lnTo>
                <a:close/>
              </a:path>
              <a:path w="359410" h="349884">
                <a:moveTo>
                  <a:pt x="256576" y="120332"/>
                </a:moveTo>
                <a:lnTo>
                  <a:pt x="141947" y="120332"/>
                </a:lnTo>
                <a:lnTo>
                  <a:pt x="188973" y="122101"/>
                </a:lnTo>
                <a:lnTo>
                  <a:pt x="227371" y="126928"/>
                </a:lnTo>
                <a:lnTo>
                  <a:pt x="253258" y="134096"/>
                </a:lnTo>
                <a:lnTo>
                  <a:pt x="262750" y="142887"/>
                </a:lnTo>
                <a:lnTo>
                  <a:pt x="253258" y="151669"/>
                </a:lnTo>
                <a:lnTo>
                  <a:pt x="227371" y="158843"/>
                </a:lnTo>
                <a:lnTo>
                  <a:pt x="188973" y="163681"/>
                </a:lnTo>
                <a:lnTo>
                  <a:pt x="141947" y="165455"/>
                </a:lnTo>
                <a:lnTo>
                  <a:pt x="283895" y="165455"/>
                </a:lnTo>
                <a:lnTo>
                  <a:pt x="283895" y="142887"/>
                </a:lnTo>
                <a:lnTo>
                  <a:pt x="272742" y="127159"/>
                </a:lnTo>
                <a:lnTo>
                  <a:pt x="256576" y="12033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076294" y="6545313"/>
            <a:ext cx="252729" cy="85090"/>
          </a:xfrm>
          <a:custGeom>
            <a:avLst/>
            <a:gdLst/>
            <a:ahLst/>
            <a:cxnLst/>
            <a:rect l="l" t="t" r="r" b="b"/>
            <a:pathLst>
              <a:path w="252729" h="85090">
                <a:moveTo>
                  <a:pt x="222408" y="69900"/>
                </a:moveTo>
                <a:lnTo>
                  <a:pt x="149414" y="69900"/>
                </a:lnTo>
                <a:lnTo>
                  <a:pt x="151490" y="71795"/>
                </a:lnTo>
                <a:lnTo>
                  <a:pt x="155146" y="78778"/>
                </a:lnTo>
                <a:lnTo>
                  <a:pt x="166439" y="84999"/>
                </a:lnTo>
                <a:lnTo>
                  <a:pt x="191425" y="84607"/>
                </a:lnTo>
                <a:lnTo>
                  <a:pt x="215355" y="79094"/>
                </a:lnTo>
                <a:lnTo>
                  <a:pt x="223534" y="73812"/>
                </a:lnTo>
                <a:lnTo>
                  <a:pt x="222408" y="69900"/>
                </a:lnTo>
                <a:close/>
              </a:path>
              <a:path w="252729" h="85090">
                <a:moveTo>
                  <a:pt x="249031" y="41986"/>
                </a:moveTo>
                <a:lnTo>
                  <a:pt x="86130" y="41986"/>
                </a:lnTo>
                <a:lnTo>
                  <a:pt x="87671" y="44478"/>
                </a:lnTo>
                <a:lnTo>
                  <a:pt x="87685" y="51084"/>
                </a:lnTo>
                <a:lnTo>
                  <a:pt x="90520" y="59097"/>
                </a:lnTo>
                <a:lnTo>
                  <a:pt x="100519" y="65811"/>
                </a:lnTo>
                <a:lnTo>
                  <a:pt x="116015" y="69849"/>
                </a:lnTo>
                <a:lnTo>
                  <a:pt x="130858" y="71737"/>
                </a:lnTo>
                <a:lnTo>
                  <a:pt x="142754" y="71685"/>
                </a:lnTo>
                <a:lnTo>
                  <a:pt x="149414" y="69900"/>
                </a:lnTo>
                <a:lnTo>
                  <a:pt x="222408" y="69900"/>
                </a:lnTo>
                <a:lnTo>
                  <a:pt x="222079" y="68758"/>
                </a:lnTo>
                <a:lnTo>
                  <a:pt x="217105" y="63931"/>
                </a:lnTo>
                <a:lnTo>
                  <a:pt x="209783" y="59887"/>
                </a:lnTo>
                <a:lnTo>
                  <a:pt x="200815" y="56892"/>
                </a:lnTo>
                <a:lnTo>
                  <a:pt x="195607" y="54598"/>
                </a:lnTo>
                <a:lnTo>
                  <a:pt x="199566" y="52654"/>
                </a:lnTo>
                <a:lnTo>
                  <a:pt x="208394" y="52076"/>
                </a:lnTo>
                <a:lnTo>
                  <a:pt x="244157" y="52076"/>
                </a:lnTo>
                <a:lnTo>
                  <a:pt x="246669" y="51428"/>
                </a:lnTo>
                <a:lnTo>
                  <a:pt x="252678" y="45746"/>
                </a:lnTo>
                <a:lnTo>
                  <a:pt x="249031" y="41986"/>
                </a:lnTo>
                <a:close/>
              </a:path>
              <a:path w="252729" h="85090">
                <a:moveTo>
                  <a:pt x="244157" y="52076"/>
                </a:moveTo>
                <a:lnTo>
                  <a:pt x="208394" y="52076"/>
                </a:lnTo>
                <a:lnTo>
                  <a:pt x="215698" y="53135"/>
                </a:lnTo>
                <a:lnTo>
                  <a:pt x="223712" y="54420"/>
                </a:lnTo>
                <a:lnTo>
                  <a:pt x="234669" y="54521"/>
                </a:lnTo>
                <a:lnTo>
                  <a:pt x="244157" y="52076"/>
                </a:lnTo>
                <a:close/>
              </a:path>
              <a:path w="252729" h="85090">
                <a:moveTo>
                  <a:pt x="61682" y="0"/>
                </a:moveTo>
                <a:lnTo>
                  <a:pt x="25132" y="3454"/>
                </a:lnTo>
                <a:lnTo>
                  <a:pt x="4339" y="12541"/>
                </a:lnTo>
                <a:lnTo>
                  <a:pt x="0" y="23970"/>
                </a:lnTo>
                <a:lnTo>
                  <a:pt x="12813" y="34455"/>
                </a:lnTo>
                <a:lnTo>
                  <a:pt x="35714" y="40755"/>
                </a:lnTo>
                <a:lnTo>
                  <a:pt x="58391" y="42930"/>
                </a:lnTo>
                <a:lnTo>
                  <a:pt x="76608" y="42750"/>
                </a:lnTo>
                <a:lnTo>
                  <a:pt x="86130" y="41986"/>
                </a:lnTo>
                <a:lnTo>
                  <a:pt x="249031" y="41986"/>
                </a:lnTo>
                <a:lnTo>
                  <a:pt x="247170" y="40067"/>
                </a:lnTo>
                <a:lnTo>
                  <a:pt x="224623" y="36982"/>
                </a:lnTo>
                <a:lnTo>
                  <a:pt x="203432" y="34547"/>
                </a:lnTo>
                <a:lnTo>
                  <a:pt x="197453" y="30641"/>
                </a:lnTo>
                <a:lnTo>
                  <a:pt x="194447" y="27597"/>
                </a:lnTo>
                <a:lnTo>
                  <a:pt x="182027" y="27597"/>
                </a:lnTo>
                <a:lnTo>
                  <a:pt x="168001" y="27319"/>
                </a:lnTo>
                <a:lnTo>
                  <a:pt x="161495" y="24052"/>
                </a:lnTo>
                <a:lnTo>
                  <a:pt x="154907" y="21945"/>
                </a:lnTo>
                <a:lnTo>
                  <a:pt x="130618" y="21945"/>
                </a:lnTo>
                <a:lnTo>
                  <a:pt x="123904" y="9622"/>
                </a:lnTo>
                <a:lnTo>
                  <a:pt x="114486" y="3228"/>
                </a:lnTo>
                <a:lnTo>
                  <a:pt x="95899" y="707"/>
                </a:lnTo>
                <a:lnTo>
                  <a:pt x="61682" y="0"/>
                </a:lnTo>
                <a:close/>
              </a:path>
              <a:path w="252729" h="85090">
                <a:moveTo>
                  <a:pt x="194411" y="27559"/>
                </a:moveTo>
                <a:lnTo>
                  <a:pt x="182027" y="27597"/>
                </a:lnTo>
                <a:lnTo>
                  <a:pt x="194447" y="27597"/>
                </a:lnTo>
                <a:close/>
              </a:path>
              <a:path w="252729" h="85090">
                <a:moveTo>
                  <a:pt x="152402" y="21144"/>
                </a:moveTo>
                <a:lnTo>
                  <a:pt x="130618" y="21945"/>
                </a:lnTo>
                <a:lnTo>
                  <a:pt x="154907" y="21945"/>
                </a:lnTo>
                <a:lnTo>
                  <a:pt x="152402" y="2114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965968" y="5257482"/>
            <a:ext cx="3230524" cy="3978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69651" y="7215733"/>
            <a:ext cx="2858401" cy="1108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61894" y="6496151"/>
            <a:ext cx="491490" cy="491490"/>
          </a:xfrm>
          <a:custGeom>
            <a:avLst/>
            <a:gdLst/>
            <a:ahLst/>
            <a:cxnLst/>
            <a:rect l="l" t="t" r="r" b="b"/>
            <a:pathLst>
              <a:path w="491490" h="491490">
                <a:moveTo>
                  <a:pt x="491313" y="491324"/>
                </a:moveTo>
                <a:lnTo>
                  <a:pt x="0" y="491324"/>
                </a:lnTo>
                <a:lnTo>
                  <a:pt x="0" y="0"/>
                </a:lnTo>
                <a:lnTo>
                  <a:pt x="491313" y="0"/>
                </a:lnTo>
                <a:lnTo>
                  <a:pt x="491313" y="491324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94174" y="6569595"/>
            <a:ext cx="427355" cy="344805"/>
          </a:xfrm>
          <a:custGeom>
            <a:avLst/>
            <a:gdLst/>
            <a:ahLst/>
            <a:cxnLst/>
            <a:rect l="l" t="t" r="r" b="b"/>
            <a:pathLst>
              <a:path w="427355" h="344804">
                <a:moveTo>
                  <a:pt x="197406" y="0"/>
                </a:moveTo>
                <a:lnTo>
                  <a:pt x="150195" y="11187"/>
                </a:lnTo>
                <a:lnTo>
                  <a:pt x="108997" y="34334"/>
                </a:lnTo>
                <a:lnTo>
                  <a:pt x="75790" y="67466"/>
                </a:lnTo>
                <a:lnTo>
                  <a:pt x="52548" y="108605"/>
                </a:lnTo>
                <a:lnTo>
                  <a:pt x="41248" y="155778"/>
                </a:lnTo>
                <a:lnTo>
                  <a:pt x="4939" y="155778"/>
                </a:lnTo>
                <a:lnTo>
                  <a:pt x="0" y="163118"/>
                </a:lnTo>
                <a:lnTo>
                  <a:pt x="0" y="181279"/>
                </a:lnTo>
                <a:lnTo>
                  <a:pt x="4939" y="188645"/>
                </a:lnTo>
                <a:lnTo>
                  <a:pt x="41248" y="188645"/>
                </a:lnTo>
                <a:lnTo>
                  <a:pt x="52548" y="235819"/>
                </a:lnTo>
                <a:lnTo>
                  <a:pt x="75790" y="276959"/>
                </a:lnTo>
                <a:lnTo>
                  <a:pt x="108997" y="310089"/>
                </a:lnTo>
                <a:lnTo>
                  <a:pt x="150195" y="333228"/>
                </a:lnTo>
                <a:lnTo>
                  <a:pt x="197406" y="344398"/>
                </a:lnTo>
                <a:lnTo>
                  <a:pt x="197406" y="317550"/>
                </a:lnTo>
                <a:lnTo>
                  <a:pt x="204544" y="310387"/>
                </a:lnTo>
                <a:lnTo>
                  <a:pt x="317237" y="310387"/>
                </a:lnTo>
                <a:lnTo>
                  <a:pt x="317769" y="310089"/>
                </a:lnTo>
                <a:lnTo>
                  <a:pt x="350973" y="276959"/>
                </a:lnTo>
                <a:lnTo>
                  <a:pt x="374214" y="235819"/>
                </a:lnTo>
                <a:lnTo>
                  <a:pt x="381350" y="206044"/>
                </a:lnTo>
                <a:lnTo>
                  <a:pt x="138186" y="206044"/>
                </a:lnTo>
                <a:lnTo>
                  <a:pt x="125012" y="203383"/>
                </a:lnTo>
                <a:lnTo>
                  <a:pt x="114254" y="196127"/>
                </a:lnTo>
                <a:lnTo>
                  <a:pt x="107001" y="185369"/>
                </a:lnTo>
                <a:lnTo>
                  <a:pt x="104341" y="172199"/>
                </a:lnTo>
                <a:lnTo>
                  <a:pt x="107001" y="159029"/>
                </a:lnTo>
                <a:lnTo>
                  <a:pt x="114254" y="148270"/>
                </a:lnTo>
                <a:lnTo>
                  <a:pt x="125012" y="141015"/>
                </a:lnTo>
                <a:lnTo>
                  <a:pt x="138186" y="138353"/>
                </a:lnTo>
                <a:lnTo>
                  <a:pt x="381348" y="138353"/>
                </a:lnTo>
                <a:lnTo>
                  <a:pt x="374225" y="108605"/>
                </a:lnTo>
                <a:lnTo>
                  <a:pt x="350988" y="67466"/>
                </a:lnTo>
                <a:lnTo>
                  <a:pt x="317782" y="34334"/>
                </a:lnTo>
                <a:lnTo>
                  <a:pt x="317205" y="34010"/>
                </a:lnTo>
                <a:lnTo>
                  <a:pt x="204544" y="34010"/>
                </a:lnTo>
                <a:lnTo>
                  <a:pt x="197406" y="26873"/>
                </a:lnTo>
                <a:lnTo>
                  <a:pt x="197406" y="0"/>
                </a:lnTo>
                <a:close/>
              </a:path>
              <a:path w="427355" h="344804">
                <a:moveTo>
                  <a:pt x="317237" y="310387"/>
                </a:moveTo>
                <a:lnTo>
                  <a:pt x="222199" y="310387"/>
                </a:lnTo>
                <a:lnTo>
                  <a:pt x="229373" y="317550"/>
                </a:lnTo>
                <a:lnTo>
                  <a:pt x="229373" y="344398"/>
                </a:lnTo>
                <a:lnTo>
                  <a:pt x="276577" y="333228"/>
                </a:lnTo>
                <a:lnTo>
                  <a:pt x="317237" y="310387"/>
                </a:lnTo>
                <a:close/>
              </a:path>
              <a:path w="427355" h="344804">
                <a:moveTo>
                  <a:pt x="288593" y="138353"/>
                </a:moveTo>
                <a:lnTo>
                  <a:pt x="138186" y="138353"/>
                </a:lnTo>
                <a:lnTo>
                  <a:pt x="151357" y="141015"/>
                </a:lnTo>
                <a:lnTo>
                  <a:pt x="162116" y="148270"/>
                </a:lnTo>
                <a:lnTo>
                  <a:pt x="169371" y="159029"/>
                </a:lnTo>
                <a:lnTo>
                  <a:pt x="172032" y="172199"/>
                </a:lnTo>
                <a:lnTo>
                  <a:pt x="169371" y="185369"/>
                </a:lnTo>
                <a:lnTo>
                  <a:pt x="162116" y="196127"/>
                </a:lnTo>
                <a:lnTo>
                  <a:pt x="151357" y="203383"/>
                </a:lnTo>
                <a:lnTo>
                  <a:pt x="138186" y="206044"/>
                </a:lnTo>
                <a:lnTo>
                  <a:pt x="288593" y="206044"/>
                </a:lnTo>
                <a:lnTo>
                  <a:pt x="275418" y="203383"/>
                </a:lnTo>
                <a:lnTo>
                  <a:pt x="264659" y="196127"/>
                </a:lnTo>
                <a:lnTo>
                  <a:pt x="257406" y="185369"/>
                </a:lnTo>
                <a:lnTo>
                  <a:pt x="254746" y="172199"/>
                </a:lnTo>
                <a:lnTo>
                  <a:pt x="257406" y="159029"/>
                </a:lnTo>
                <a:lnTo>
                  <a:pt x="264659" y="148270"/>
                </a:lnTo>
                <a:lnTo>
                  <a:pt x="275418" y="141015"/>
                </a:lnTo>
                <a:lnTo>
                  <a:pt x="288593" y="138353"/>
                </a:lnTo>
                <a:close/>
              </a:path>
              <a:path w="427355" h="344804">
                <a:moveTo>
                  <a:pt x="381348" y="138353"/>
                </a:moveTo>
                <a:lnTo>
                  <a:pt x="288593" y="138353"/>
                </a:lnTo>
                <a:lnTo>
                  <a:pt x="301762" y="141015"/>
                </a:lnTo>
                <a:lnTo>
                  <a:pt x="312520" y="148270"/>
                </a:lnTo>
                <a:lnTo>
                  <a:pt x="319776" y="159029"/>
                </a:lnTo>
                <a:lnTo>
                  <a:pt x="322437" y="172199"/>
                </a:lnTo>
                <a:lnTo>
                  <a:pt x="319776" y="185369"/>
                </a:lnTo>
                <a:lnTo>
                  <a:pt x="312520" y="196127"/>
                </a:lnTo>
                <a:lnTo>
                  <a:pt x="301762" y="203383"/>
                </a:lnTo>
                <a:lnTo>
                  <a:pt x="288593" y="206044"/>
                </a:lnTo>
                <a:lnTo>
                  <a:pt x="381350" y="206044"/>
                </a:lnTo>
                <a:lnTo>
                  <a:pt x="385519" y="188645"/>
                </a:lnTo>
                <a:lnTo>
                  <a:pt x="421829" y="188645"/>
                </a:lnTo>
                <a:lnTo>
                  <a:pt x="426783" y="181279"/>
                </a:lnTo>
                <a:lnTo>
                  <a:pt x="426783" y="163118"/>
                </a:lnTo>
                <a:lnTo>
                  <a:pt x="421829" y="155778"/>
                </a:lnTo>
                <a:lnTo>
                  <a:pt x="385519" y="155778"/>
                </a:lnTo>
                <a:lnTo>
                  <a:pt x="381348" y="138353"/>
                </a:lnTo>
                <a:close/>
              </a:path>
              <a:path w="427355" h="344804">
                <a:moveTo>
                  <a:pt x="229373" y="0"/>
                </a:moveTo>
                <a:lnTo>
                  <a:pt x="229373" y="26873"/>
                </a:lnTo>
                <a:lnTo>
                  <a:pt x="222199" y="34010"/>
                </a:lnTo>
                <a:lnTo>
                  <a:pt x="317205" y="34010"/>
                </a:lnTo>
                <a:lnTo>
                  <a:pt x="276585" y="11187"/>
                </a:lnTo>
                <a:lnTo>
                  <a:pt x="22937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68251" y="6535673"/>
            <a:ext cx="2636681" cy="3721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57192" y="5251678"/>
            <a:ext cx="3211621" cy="8479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57192" y="7188644"/>
            <a:ext cx="3211596" cy="3978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998" y="10312634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7" y="0"/>
                </a:lnTo>
                <a:lnTo>
                  <a:pt x="179997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99998" y="10503972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7" y="0"/>
                </a:lnTo>
                <a:lnTo>
                  <a:pt x="179997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30618" y="10365397"/>
            <a:ext cx="118745" cy="87630"/>
          </a:xfrm>
          <a:custGeom>
            <a:avLst/>
            <a:gdLst/>
            <a:ahLst/>
            <a:cxnLst/>
            <a:rect l="l" t="t" r="r" b="b"/>
            <a:pathLst>
              <a:path w="118745" h="87629">
                <a:moveTo>
                  <a:pt x="35775" y="0"/>
                </a:moveTo>
                <a:lnTo>
                  <a:pt x="23749" y="0"/>
                </a:lnTo>
                <a:lnTo>
                  <a:pt x="19011" y="1565"/>
                </a:lnTo>
                <a:lnTo>
                  <a:pt x="14604" y="4697"/>
                </a:lnTo>
                <a:lnTo>
                  <a:pt x="10198" y="7746"/>
                </a:lnTo>
                <a:lnTo>
                  <a:pt x="6654" y="12825"/>
                </a:lnTo>
                <a:lnTo>
                  <a:pt x="1308" y="26798"/>
                </a:lnTo>
                <a:lnTo>
                  <a:pt x="0" y="34670"/>
                </a:lnTo>
                <a:lnTo>
                  <a:pt x="0" y="48808"/>
                </a:lnTo>
                <a:lnTo>
                  <a:pt x="16001" y="83440"/>
                </a:lnTo>
                <a:lnTo>
                  <a:pt x="19557" y="85977"/>
                </a:lnTo>
                <a:lnTo>
                  <a:pt x="23837" y="87248"/>
                </a:lnTo>
                <a:lnTo>
                  <a:pt x="33743" y="87248"/>
                </a:lnTo>
                <a:lnTo>
                  <a:pt x="38392" y="85683"/>
                </a:lnTo>
                <a:lnTo>
                  <a:pt x="47294" y="79333"/>
                </a:lnTo>
                <a:lnTo>
                  <a:pt x="48063" y="78230"/>
                </a:lnTo>
                <a:lnTo>
                  <a:pt x="25615" y="78230"/>
                </a:lnTo>
                <a:lnTo>
                  <a:pt x="22771" y="77215"/>
                </a:lnTo>
                <a:lnTo>
                  <a:pt x="10248" y="47645"/>
                </a:lnTo>
                <a:lnTo>
                  <a:pt x="10375" y="36831"/>
                </a:lnTo>
                <a:lnTo>
                  <a:pt x="10540" y="35010"/>
                </a:lnTo>
                <a:lnTo>
                  <a:pt x="11321" y="30732"/>
                </a:lnTo>
                <a:lnTo>
                  <a:pt x="11924" y="26798"/>
                </a:lnTo>
                <a:lnTo>
                  <a:pt x="12992" y="23240"/>
                </a:lnTo>
                <a:lnTo>
                  <a:pt x="14604" y="19940"/>
                </a:lnTo>
                <a:lnTo>
                  <a:pt x="16040" y="16722"/>
                </a:lnTo>
                <a:lnTo>
                  <a:pt x="17945" y="14096"/>
                </a:lnTo>
                <a:lnTo>
                  <a:pt x="20320" y="12063"/>
                </a:lnTo>
                <a:lnTo>
                  <a:pt x="22771" y="10115"/>
                </a:lnTo>
                <a:lnTo>
                  <a:pt x="25615" y="9143"/>
                </a:lnTo>
                <a:lnTo>
                  <a:pt x="47465" y="9143"/>
                </a:lnTo>
                <a:lnTo>
                  <a:pt x="41490" y="2498"/>
                </a:lnTo>
                <a:lnTo>
                  <a:pt x="35775" y="0"/>
                </a:lnTo>
                <a:close/>
              </a:path>
              <a:path w="118745" h="87629">
                <a:moveTo>
                  <a:pt x="47465" y="9143"/>
                </a:moveTo>
                <a:lnTo>
                  <a:pt x="31965" y="9143"/>
                </a:lnTo>
                <a:lnTo>
                  <a:pt x="34975" y="10453"/>
                </a:lnTo>
                <a:lnTo>
                  <a:pt x="37846" y="13082"/>
                </a:lnTo>
                <a:lnTo>
                  <a:pt x="40728" y="15619"/>
                </a:lnTo>
                <a:lnTo>
                  <a:pt x="43014" y="19640"/>
                </a:lnTo>
                <a:lnTo>
                  <a:pt x="46405" y="30732"/>
                </a:lnTo>
                <a:lnTo>
                  <a:pt x="47243" y="36831"/>
                </a:lnTo>
                <a:lnTo>
                  <a:pt x="47124" y="48808"/>
                </a:lnTo>
                <a:lnTo>
                  <a:pt x="46735" y="52534"/>
                </a:lnTo>
                <a:lnTo>
                  <a:pt x="44703" y="63712"/>
                </a:lnTo>
                <a:lnTo>
                  <a:pt x="42760" y="68452"/>
                </a:lnTo>
                <a:lnTo>
                  <a:pt x="39877" y="72261"/>
                </a:lnTo>
                <a:lnTo>
                  <a:pt x="36918" y="76240"/>
                </a:lnTo>
                <a:lnTo>
                  <a:pt x="33235" y="78230"/>
                </a:lnTo>
                <a:lnTo>
                  <a:pt x="48063" y="78230"/>
                </a:lnTo>
                <a:lnTo>
                  <a:pt x="50838" y="74253"/>
                </a:lnTo>
                <a:lnTo>
                  <a:pt x="56172" y="60199"/>
                </a:lnTo>
                <a:lnTo>
                  <a:pt x="57487" y="52534"/>
                </a:lnTo>
                <a:lnTo>
                  <a:pt x="57530" y="37889"/>
                </a:lnTo>
                <a:lnTo>
                  <a:pt x="56730" y="31790"/>
                </a:lnTo>
                <a:lnTo>
                  <a:pt x="55117" y="25271"/>
                </a:lnTo>
                <a:lnTo>
                  <a:pt x="53593" y="18500"/>
                </a:lnTo>
                <a:lnTo>
                  <a:pt x="50546" y="12570"/>
                </a:lnTo>
                <a:lnTo>
                  <a:pt x="47465" y="9143"/>
                </a:lnTo>
                <a:close/>
              </a:path>
              <a:path w="118745" h="87629">
                <a:moveTo>
                  <a:pt x="70611" y="70232"/>
                </a:moveTo>
                <a:lnTo>
                  <a:pt x="66675" y="78868"/>
                </a:lnTo>
                <a:lnTo>
                  <a:pt x="67436" y="79796"/>
                </a:lnTo>
                <a:lnTo>
                  <a:pt x="68922" y="80898"/>
                </a:lnTo>
                <a:lnTo>
                  <a:pt x="73151" y="83353"/>
                </a:lnTo>
                <a:lnTo>
                  <a:pt x="75996" y="84498"/>
                </a:lnTo>
                <a:lnTo>
                  <a:pt x="83108" y="86615"/>
                </a:lnTo>
                <a:lnTo>
                  <a:pt x="86829" y="87123"/>
                </a:lnTo>
                <a:lnTo>
                  <a:pt x="94792" y="87123"/>
                </a:lnTo>
                <a:lnTo>
                  <a:pt x="98805" y="86442"/>
                </a:lnTo>
                <a:lnTo>
                  <a:pt x="106933" y="83734"/>
                </a:lnTo>
                <a:lnTo>
                  <a:pt x="110578" y="80812"/>
                </a:lnTo>
                <a:lnTo>
                  <a:pt x="112428" y="78230"/>
                </a:lnTo>
                <a:lnTo>
                  <a:pt x="86702" y="78230"/>
                </a:lnTo>
                <a:lnTo>
                  <a:pt x="82803" y="77384"/>
                </a:lnTo>
                <a:lnTo>
                  <a:pt x="79248" y="75693"/>
                </a:lnTo>
                <a:lnTo>
                  <a:pt x="77558" y="74929"/>
                </a:lnTo>
                <a:lnTo>
                  <a:pt x="75996" y="74084"/>
                </a:lnTo>
                <a:lnTo>
                  <a:pt x="73113" y="72218"/>
                </a:lnTo>
                <a:lnTo>
                  <a:pt x="71805" y="71246"/>
                </a:lnTo>
                <a:lnTo>
                  <a:pt x="70611" y="70232"/>
                </a:lnTo>
                <a:close/>
              </a:path>
              <a:path w="118745" h="87629">
                <a:moveTo>
                  <a:pt x="111732" y="40002"/>
                </a:moveTo>
                <a:lnTo>
                  <a:pt x="94030" y="40002"/>
                </a:lnTo>
                <a:lnTo>
                  <a:pt x="99618" y="41781"/>
                </a:lnTo>
                <a:lnTo>
                  <a:pt x="103250" y="45337"/>
                </a:lnTo>
                <a:lnTo>
                  <a:pt x="106895" y="48726"/>
                </a:lnTo>
                <a:lnTo>
                  <a:pt x="108711" y="53510"/>
                </a:lnTo>
                <a:lnTo>
                  <a:pt x="108711" y="62823"/>
                </a:lnTo>
                <a:lnTo>
                  <a:pt x="108127" y="65911"/>
                </a:lnTo>
                <a:lnTo>
                  <a:pt x="105752" y="71923"/>
                </a:lnTo>
                <a:lnTo>
                  <a:pt x="103758" y="74209"/>
                </a:lnTo>
                <a:lnTo>
                  <a:pt x="100964" y="75818"/>
                </a:lnTo>
                <a:lnTo>
                  <a:pt x="98259" y="77428"/>
                </a:lnTo>
                <a:lnTo>
                  <a:pt x="94907" y="78230"/>
                </a:lnTo>
                <a:lnTo>
                  <a:pt x="112428" y="78230"/>
                </a:lnTo>
                <a:lnTo>
                  <a:pt x="114222" y="75693"/>
                </a:lnTo>
                <a:lnTo>
                  <a:pt x="116839" y="71837"/>
                </a:lnTo>
                <a:lnTo>
                  <a:pt x="118363" y="66123"/>
                </a:lnTo>
                <a:lnTo>
                  <a:pt x="118363" y="50460"/>
                </a:lnTo>
                <a:lnTo>
                  <a:pt x="115747" y="43689"/>
                </a:lnTo>
                <a:lnTo>
                  <a:pt x="111732" y="40002"/>
                </a:lnTo>
                <a:close/>
              </a:path>
              <a:path w="118745" h="87629">
                <a:moveTo>
                  <a:pt x="115315" y="1777"/>
                </a:moveTo>
                <a:lnTo>
                  <a:pt x="73786" y="1777"/>
                </a:lnTo>
                <a:lnTo>
                  <a:pt x="73786" y="41403"/>
                </a:lnTo>
                <a:lnTo>
                  <a:pt x="75247" y="41061"/>
                </a:lnTo>
                <a:lnTo>
                  <a:pt x="78993" y="40384"/>
                </a:lnTo>
                <a:lnTo>
                  <a:pt x="81025" y="40131"/>
                </a:lnTo>
                <a:lnTo>
                  <a:pt x="83527" y="40002"/>
                </a:lnTo>
                <a:lnTo>
                  <a:pt x="111732" y="40002"/>
                </a:lnTo>
                <a:lnTo>
                  <a:pt x="105244" y="34119"/>
                </a:lnTo>
                <a:lnTo>
                  <a:pt x="99597" y="32259"/>
                </a:lnTo>
                <a:lnTo>
                  <a:pt x="82803" y="32259"/>
                </a:lnTo>
                <a:lnTo>
                  <a:pt x="82803" y="10413"/>
                </a:lnTo>
                <a:lnTo>
                  <a:pt x="115315" y="10413"/>
                </a:lnTo>
                <a:lnTo>
                  <a:pt x="115315" y="1777"/>
                </a:lnTo>
                <a:close/>
              </a:path>
              <a:path w="118745" h="87629">
                <a:moveTo>
                  <a:pt x="98043" y="31747"/>
                </a:moveTo>
                <a:lnTo>
                  <a:pt x="88061" y="31747"/>
                </a:lnTo>
                <a:lnTo>
                  <a:pt x="86105" y="31876"/>
                </a:lnTo>
                <a:lnTo>
                  <a:pt x="83985" y="32086"/>
                </a:lnTo>
                <a:lnTo>
                  <a:pt x="82803" y="32259"/>
                </a:lnTo>
                <a:lnTo>
                  <a:pt x="99597" y="32259"/>
                </a:lnTo>
                <a:lnTo>
                  <a:pt x="98043" y="3174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15464" y="1160488"/>
            <a:ext cx="0" cy="530860"/>
          </a:xfrm>
          <a:custGeom>
            <a:avLst/>
            <a:gdLst/>
            <a:ahLst/>
            <a:cxnLst/>
            <a:rect l="l" t="t" r="r" b="b"/>
            <a:pathLst>
              <a:path h="530860">
                <a:moveTo>
                  <a:pt x="0" y="0"/>
                </a:moveTo>
                <a:lnTo>
                  <a:pt x="0" y="530491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20898" y="1497927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0"/>
                </a:moveTo>
                <a:lnTo>
                  <a:pt x="0" y="193052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10030" y="1497927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0"/>
                </a:moveTo>
                <a:lnTo>
                  <a:pt x="0" y="193052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03693" y="1497927"/>
            <a:ext cx="1423670" cy="0"/>
          </a:xfrm>
          <a:custGeom>
            <a:avLst/>
            <a:gdLst/>
            <a:ahLst/>
            <a:cxnLst/>
            <a:rect l="l" t="t" r="r" b="b"/>
            <a:pathLst>
              <a:path w="1423670">
                <a:moveTo>
                  <a:pt x="0" y="0"/>
                </a:moveTo>
                <a:lnTo>
                  <a:pt x="1423555" y="0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91673" y="1160488"/>
            <a:ext cx="0" cy="1323340"/>
          </a:xfrm>
          <a:custGeom>
            <a:avLst/>
            <a:gdLst/>
            <a:ahLst/>
            <a:cxnLst/>
            <a:rect l="l" t="t" r="r" b="b"/>
            <a:pathLst>
              <a:path h="1323339">
                <a:moveTo>
                  <a:pt x="0" y="0"/>
                </a:moveTo>
                <a:lnTo>
                  <a:pt x="0" y="1322997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7095" y="2290432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0"/>
                </a:moveTo>
                <a:lnTo>
                  <a:pt x="0" y="193052"/>
                </a:lnTo>
              </a:path>
            </a:pathLst>
          </a:custGeom>
          <a:ln w="12701">
            <a:solidFill>
              <a:srgbClr val="213B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86239" y="2290432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0"/>
                </a:moveTo>
                <a:lnTo>
                  <a:pt x="0" y="193052"/>
                </a:lnTo>
              </a:path>
            </a:pathLst>
          </a:custGeom>
          <a:ln w="12701">
            <a:solidFill>
              <a:srgbClr val="213B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79889" y="2290432"/>
            <a:ext cx="1423670" cy="0"/>
          </a:xfrm>
          <a:custGeom>
            <a:avLst/>
            <a:gdLst/>
            <a:ahLst/>
            <a:cxnLst/>
            <a:rect l="l" t="t" r="r" b="b"/>
            <a:pathLst>
              <a:path w="1423670">
                <a:moveTo>
                  <a:pt x="0" y="0"/>
                </a:moveTo>
                <a:lnTo>
                  <a:pt x="1423555" y="0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22467" y="1497927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0"/>
                </a:moveTo>
                <a:lnTo>
                  <a:pt x="0" y="193052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7723" y="1497927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0"/>
                </a:moveTo>
                <a:lnTo>
                  <a:pt x="0" y="193052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17223" y="1497927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0"/>
                </a:moveTo>
                <a:lnTo>
                  <a:pt x="0" y="193052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09820" y="1497927"/>
            <a:ext cx="2124710" cy="0"/>
          </a:xfrm>
          <a:custGeom>
            <a:avLst/>
            <a:gdLst/>
            <a:ahLst/>
            <a:cxnLst/>
            <a:rect l="l" t="t" r="r" b="b"/>
            <a:pathLst>
              <a:path w="2124709">
                <a:moveTo>
                  <a:pt x="0" y="0"/>
                </a:moveTo>
                <a:lnTo>
                  <a:pt x="2124252" y="0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16170" y="1497927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0"/>
                </a:moveTo>
                <a:lnTo>
                  <a:pt x="0" y="193052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9673" y="1160488"/>
            <a:ext cx="0" cy="337820"/>
          </a:xfrm>
          <a:custGeom>
            <a:avLst/>
            <a:gdLst/>
            <a:ahLst/>
            <a:cxnLst/>
            <a:rect l="l" t="t" r="r" b="b"/>
            <a:pathLst>
              <a:path h="337819">
                <a:moveTo>
                  <a:pt x="0" y="0"/>
                </a:moveTo>
                <a:lnTo>
                  <a:pt x="0" y="337439"/>
                </a:lnTo>
              </a:path>
            </a:pathLst>
          </a:custGeom>
          <a:ln w="12701">
            <a:solidFill>
              <a:srgbClr val="2E3D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9068" y="4283138"/>
            <a:ext cx="1307465" cy="1307465"/>
          </a:xfrm>
          <a:custGeom>
            <a:avLst/>
            <a:gdLst/>
            <a:ahLst/>
            <a:cxnLst/>
            <a:rect l="l" t="t" r="r" b="b"/>
            <a:pathLst>
              <a:path w="1307464" h="1307464">
                <a:moveTo>
                  <a:pt x="653496" y="0"/>
                </a:moveTo>
                <a:lnTo>
                  <a:pt x="604724" y="1792"/>
                </a:lnTo>
                <a:lnTo>
                  <a:pt x="556927" y="7085"/>
                </a:lnTo>
                <a:lnTo>
                  <a:pt x="510229" y="15752"/>
                </a:lnTo>
                <a:lnTo>
                  <a:pt x="464757" y="27667"/>
                </a:lnTo>
                <a:lnTo>
                  <a:pt x="420638" y="42703"/>
                </a:lnTo>
                <a:lnTo>
                  <a:pt x="377998" y="60735"/>
                </a:lnTo>
                <a:lnTo>
                  <a:pt x="336963" y="81635"/>
                </a:lnTo>
                <a:lnTo>
                  <a:pt x="297660" y="105278"/>
                </a:lnTo>
                <a:lnTo>
                  <a:pt x="260214" y="131537"/>
                </a:lnTo>
                <a:lnTo>
                  <a:pt x="224754" y="160286"/>
                </a:lnTo>
                <a:lnTo>
                  <a:pt x="191404" y="191398"/>
                </a:lnTo>
                <a:lnTo>
                  <a:pt x="160291" y="224747"/>
                </a:lnTo>
                <a:lnTo>
                  <a:pt x="131541" y="260207"/>
                </a:lnTo>
                <a:lnTo>
                  <a:pt x="105281" y="297651"/>
                </a:lnTo>
                <a:lnTo>
                  <a:pt x="81638" y="336953"/>
                </a:lnTo>
                <a:lnTo>
                  <a:pt x="60737" y="377987"/>
                </a:lnTo>
                <a:lnTo>
                  <a:pt x="42705" y="420626"/>
                </a:lnTo>
                <a:lnTo>
                  <a:pt x="27668" y="464744"/>
                </a:lnTo>
                <a:lnTo>
                  <a:pt x="15752" y="510214"/>
                </a:lnTo>
                <a:lnTo>
                  <a:pt x="7085" y="556911"/>
                </a:lnTo>
                <a:lnTo>
                  <a:pt x="1792" y="604708"/>
                </a:lnTo>
                <a:lnTo>
                  <a:pt x="0" y="653478"/>
                </a:lnTo>
                <a:lnTo>
                  <a:pt x="1792" y="702248"/>
                </a:lnTo>
                <a:lnTo>
                  <a:pt x="7085" y="750045"/>
                </a:lnTo>
                <a:lnTo>
                  <a:pt x="15752" y="796742"/>
                </a:lnTo>
                <a:lnTo>
                  <a:pt x="27668" y="842213"/>
                </a:lnTo>
                <a:lnTo>
                  <a:pt x="42705" y="886332"/>
                </a:lnTo>
                <a:lnTo>
                  <a:pt x="60737" y="928971"/>
                </a:lnTo>
                <a:lnTo>
                  <a:pt x="81638" y="970006"/>
                </a:lnTo>
                <a:lnTo>
                  <a:pt x="105281" y="1009309"/>
                </a:lnTo>
                <a:lnTo>
                  <a:pt x="131541" y="1046754"/>
                </a:lnTo>
                <a:lnTo>
                  <a:pt x="160291" y="1082214"/>
                </a:lnTo>
                <a:lnTo>
                  <a:pt x="191404" y="1115564"/>
                </a:lnTo>
                <a:lnTo>
                  <a:pt x="224754" y="1146677"/>
                </a:lnTo>
                <a:lnTo>
                  <a:pt x="260214" y="1175427"/>
                </a:lnTo>
                <a:lnTo>
                  <a:pt x="297660" y="1201687"/>
                </a:lnTo>
                <a:lnTo>
                  <a:pt x="336963" y="1225330"/>
                </a:lnTo>
                <a:lnTo>
                  <a:pt x="377998" y="1246231"/>
                </a:lnTo>
                <a:lnTo>
                  <a:pt x="420638" y="1264264"/>
                </a:lnTo>
                <a:lnTo>
                  <a:pt x="464757" y="1279301"/>
                </a:lnTo>
                <a:lnTo>
                  <a:pt x="510229" y="1291216"/>
                </a:lnTo>
                <a:lnTo>
                  <a:pt x="556927" y="1299884"/>
                </a:lnTo>
                <a:lnTo>
                  <a:pt x="604724" y="1305177"/>
                </a:lnTo>
                <a:lnTo>
                  <a:pt x="653496" y="1306969"/>
                </a:lnTo>
                <a:lnTo>
                  <a:pt x="702264" y="1305177"/>
                </a:lnTo>
                <a:lnTo>
                  <a:pt x="750060" y="1299884"/>
                </a:lnTo>
                <a:lnTo>
                  <a:pt x="796755" y="1291216"/>
                </a:lnTo>
                <a:lnTo>
                  <a:pt x="842225" y="1279301"/>
                </a:lnTo>
                <a:lnTo>
                  <a:pt x="886343" y="1264264"/>
                </a:lnTo>
                <a:lnTo>
                  <a:pt x="928981" y="1246231"/>
                </a:lnTo>
                <a:lnTo>
                  <a:pt x="970015" y="1225330"/>
                </a:lnTo>
                <a:lnTo>
                  <a:pt x="1009317" y="1201687"/>
                </a:lnTo>
                <a:lnTo>
                  <a:pt x="1046761" y="1175427"/>
                </a:lnTo>
                <a:lnTo>
                  <a:pt x="1082221" y="1146677"/>
                </a:lnTo>
                <a:lnTo>
                  <a:pt x="1115571" y="1115564"/>
                </a:lnTo>
                <a:lnTo>
                  <a:pt x="1146684" y="1082214"/>
                </a:lnTo>
                <a:lnTo>
                  <a:pt x="1175433" y="1046754"/>
                </a:lnTo>
                <a:lnTo>
                  <a:pt x="1201692" y="1009309"/>
                </a:lnTo>
                <a:lnTo>
                  <a:pt x="1225336" y="970006"/>
                </a:lnTo>
                <a:lnTo>
                  <a:pt x="1246237" y="928971"/>
                </a:lnTo>
                <a:lnTo>
                  <a:pt x="1264269" y="886332"/>
                </a:lnTo>
                <a:lnTo>
                  <a:pt x="1279306" y="842213"/>
                </a:lnTo>
                <a:lnTo>
                  <a:pt x="1291221" y="796742"/>
                </a:lnTo>
                <a:lnTo>
                  <a:pt x="1299889" y="750045"/>
                </a:lnTo>
                <a:lnTo>
                  <a:pt x="1305182" y="702248"/>
                </a:lnTo>
                <a:lnTo>
                  <a:pt x="1306974" y="653478"/>
                </a:lnTo>
                <a:lnTo>
                  <a:pt x="1305182" y="604708"/>
                </a:lnTo>
                <a:lnTo>
                  <a:pt x="1299889" y="556911"/>
                </a:lnTo>
                <a:lnTo>
                  <a:pt x="1291221" y="510214"/>
                </a:lnTo>
                <a:lnTo>
                  <a:pt x="1279306" y="464744"/>
                </a:lnTo>
                <a:lnTo>
                  <a:pt x="1264269" y="420626"/>
                </a:lnTo>
                <a:lnTo>
                  <a:pt x="1246237" y="377987"/>
                </a:lnTo>
                <a:lnTo>
                  <a:pt x="1225336" y="336953"/>
                </a:lnTo>
                <a:lnTo>
                  <a:pt x="1201692" y="297651"/>
                </a:lnTo>
                <a:lnTo>
                  <a:pt x="1175433" y="260207"/>
                </a:lnTo>
                <a:lnTo>
                  <a:pt x="1146684" y="224747"/>
                </a:lnTo>
                <a:lnTo>
                  <a:pt x="1115571" y="191398"/>
                </a:lnTo>
                <a:lnTo>
                  <a:pt x="1082221" y="160286"/>
                </a:lnTo>
                <a:lnTo>
                  <a:pt x="1046761" y="131537"/>
                </a:lnTo>
                <a:lnTo>
                  <a:pt x="1009317" y="105278"/>
                </a:lnTo>
                <a:lnTo>
                  <a:pt x="970015" y="81635"/>
                </a:lnTo>
                <a:lnTo>
                  <a:pt x="928981" y="60735"/>
                </a:lnTo>
                <a:lnTo>
                  <a:pt x="886343" y="42703"/>
                </a:lnTo>
                <a:lnTo>
                  <a:pt x="842225" y="27667"/>
                </a:lnTo>
                <a:lnTo>
                  <a:pt x="796755" y="15752"/>
                </a:lnTo>
                <a:lnTo>
                  <a:pt x="750060" y="7085"/>
                </a:lnTo>
                <a:lnTo>
                  <a:pt x="702264" y="1792"/>
                </a:lnTo>
                <a:lnTo>
                  <a:pt x="653496" y="0"/>
                </a:lnTo>
                <a:close/>
              </a:path>
            </a:pathLst>
          </a:custGeom>
          <a:solidFill>
            <a:srgbClr val="8DB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72971" y="4805273"/>
            <a:ext cx="654050" cy="784860"/>
          </a:xfrm>
          <a:custGeom>
            <a:avLst/>
            <a:gdLst/>
            <a:ahLst/>
            <a:cxnLst/>
            <a:rect l="l" t="t" r="r" b="b"/>
            <a:pathLst>
              <a:path w="654050" h="784860">
                <a:moveTo>
                  <a:pt x="640283" y="0"/>
                </a:moveTo>
                <a:lnTo>
                  <a:pt x="0" y="130352"/>
                </a:lnTo>
                <a:lnTo>
                  <a:pt x="0" y="784834"/>
                </a:lnTo>
                <a:lnTo>
                  <a:pt x="48771" y="783042"/>
                </a:lnTo>
                <a:lnTo>
                  <a:pt x="96569" y="777749"/>
                </a:lnTo>
                <a:lnTo>
                  <a:pt x="143268" y="769082"/>
                </a:lnTo>
                <a:lnTo>
                  <a:pt x="188739" y="757167"/>
                </a:lnTo>
                <a:lnTo>
                  <a:pt x="232858" y="742130"/>
                </a:lnTo>
                <a:lnTo>
                  <a:pt x="275498" y="724098"/>
                </a:lnTo>
                <a:lnTo>
                  <a:pt x="316533" y="703198"/>
                </a:lnTo>
                <a:lnTo>
                  <a:pt x="355836" y="679555"/>
                </a:lnTo>
                <a:lnTo>
                  <a:pt x="393281" y="653295"/>
                </a:lnTo>
                <a:lnTo>
                  <a:pt x="428741" y="624546"/>
                </a:lnTo>
                <a:lnTo>
                  <a:pt x="462091" y="593434"/>
                </a:lnTo>
                <a:lnTo>
                  <a:pt x="493203" y="560084"/>
                </a:lnTo>
                <a:lnTo>
                  <a:pt x="521952" y="524624"/>
                </a:lnTo>
                <a:lnTo>
                  <a:pt x="548211" y="487179"/>
                </a:lnTo>
                <a:lnTo>
                  <a:pt x="571854" y="447876"/>
                </a:lnTo>
                <a:lnTo>
                  <a:pt x="592755" y="406842"/>
                </a:lnTo>
                <a:lnTo>
                  <a:pt x="610787" y="364202"/>
                </a:lnTo>
                <a:lnTo>
                  <a:pt x="625823" y="320083"/>
                </a:lnTo>
                <a:lnTo>
                  <a:pt x="637738" y="274611"/>
                </a:lnTo>
                <a:lnTo>
                  <a:pt x="646405" y="227913"/>
                </a:lnTo>
                <a:lnTo>
                  <a:pt x="651698" y="180115"/>
                </a:lnTo>
                <a:lnTo>
                  <a:pt x="653491" y="131343"/>
                </a:lnTo>
                <a:lnTo>
                  <a:pt x="652645" y="97810"/>
                </a:lnTo>
                <a:lnTo>
                  <a:pt x="650135" y="64714"/>
                </a:lnTo>
                <a:lnTo>
                  <a:pt x="646000" y="32097"/>
                </a:lnTo>
                <a:lnTo>
                  <a:pt x="640283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72971" y="4805273"/>
            <a:ext cx="654050" cy="784860"/>
          </a:xfrm>
          <a:custGeom>
            <a:avLst/>
            <a:gdLst/>
            <a:ahLst/>
            <a:cxnLst/>
            <a:rect l="l" t="t" r="r" b="b"/>
            <a:pathLst>
              <a:path w="654050" h="784860">
                <a:moveTo>
                  <a:pt x="0" y="130352"/>
                </a:moveTo>
                <a:lnTo>
                  <a:pt x="0" y="784834"/>
                </a:lnTo>
                <a:lnTo>
                  <a:pt x="48771" y="783042"/>
                </a:lnTo>
                <a:lnTo>
                  <a:pt x="96569" y="777749"/>
                </a:lnTo>
                <a:lnTo>
                  <a:pt x="143268" y="769082"/>
                </a:lnTo>
                <a:lnTo>
                  <a:pt x="188739" y="757167"/>
                </a:lnTo>
                <a:lnTo>
                  <a:pt x="232858" y="742130"/>
                </a:lnTo>
                <a:lnTo>
                  <a:pt x="275498" y="724098"/>
                </a:lnTo>
                <a:lnTo>
                  <a:pt x="316533" y="703198"/>
                </a:lnTo>
                <a:lnTo>
                  <a:pt x="355836" y="679555"/>
                </a:lnTo>
                <a:lnTo>
                  <a:pt x="393281" y="653295"/>
                </a:lnTo>
                <a:lnTo>
                  <a:pt x="428741" y="624546"/>
                </a:lnTo>
                <a:lnTo>
                  <a:pt x="462091" y="593434"/>
                </a:lnTo>
                <a:lnTo>
                  <a:pt x="493203" y="560084"/>
                </a:lnTo>
                <a:lnTo>
                  <a:pt x="521952" y="524624"/>
                </a:lnTo>
                <a:lnTo>
                  <a:pt x="548211" y="487179"/>
                </a:lnTo>
                <a:lnTo>
                  <a:pt x="571854" y="447876"/>
                </a:lnTo>
                <a:lnTo>
                  <a:pt x="592755" y="406842"/>
                </a:lnTo>
                <a:lnTo>
                  <a:pt x="610787" y="364202"/>
                </a:lnTo>
                <a:lnTo>
                  <a:pt x="625823" y="320083"/>
                </a:lnTo>
                <a:lnTo>
                  <a:pt x="637738" y="274611"/>
                </a:lnTo>
                <a:lnTo>
                  <a:pt x="646405" y="227913"/>
                </a:lnTo>
                <a:lnTo>
                  <a:pt x="651698" y="180115"/>
                </a:lnTo>
                <a:lnTo>
                  <a:pt x="653491" y="131343"/>
                </a:lnTo>
                <a:lnTo>
                  <a:pt x="652645" y="97810"/>
                </a:lnTo>
                <a:lnTo>
                  <a:pt x="650135" y="64714"/>
                </a:lnTo>
                <a:lnTo>
                  <a:pt x="646000" y="32097"/>
                </a:lnTo>
                <a:lnTo>
                  <a:pt x="640283" y="0"/>
                </a:lnTo>
                <a:lnTo>
                  <a:pt x="0" y="130352"/>
                </a:lnTo>
                <a:close/>
              </a:path>
            </a:pathLst>
          </a:custGeom>
          <a:ln w="1270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897" y="4874920"/>
            <a:ext cx="189865" cy="75565"/>
          </a:xfrm>
          <a:custGeom>
            <a:avLst/>
            <a:gdLst/>
            <a:ahLst/>
            <a:cxnLst/>
            <a:rect l="l" t="t" r="r" b="b"/>
            <a:pathLst>
              <a:path w="189865" h="75564">
                <a:moveTo>
                  <a:pt x="46347" y="2108"/>
                </a:moveTo>
                <a:lnTo>
                  <a:pt x="0" y="2108"/>
                </a:lnTo>
                <a:lnTo>
                  <a:pt x="0" y="10515"/>
                </a:lnTo>
                <a:lnTo>
                  <a:pt x="35035" y="10515"/>
                </a:lnTo>
                <a:lnTo>
                  <a:pt x="30579" y="15608"/>
                </a:lnTo>
                <a:lnTo>
                  <a:pt x="11211" y="60413"/>
                </a:lnTo>
                <a:lnTo>
                  <a:pt x="10008" y="72872"/>
                </a:lnTo>
                <a:lnTo>
                  <a:pt x="19019" y="72872"/>
                </a:lnTo>
                <a:lnTo>
                  <a:pt x="19502" y="65735"/>
                </a:lnTo>
                <a:lnTo>
                  <a:pt x="20636" y="59143"/>
                </a:lnTo>
                <a:lnTo>
                  <a:pt x="37252" y="20231"/>
                </a:lnTo>
                <a:lnTo>
                  <a:pt x="46347" y="8915"/>
                </a:lnTo>
                <a:lnTo>
                  <a:pt x="46347" y="2108"/>
                </a:lnTo>
                <a:close/>
              </a:path>
              <a:path w="189865" h="75564">
                <a:moveTo>
                  <a:pt x="82329" y="901"/>
                </a:moveTo>
                <a:lnTo>
                  <a:pt x="73289" y="901"/>
                </a:lnTo>
                <a:lnTo>
                  <a:pt x="68966" y="2286"/>
                </a:lnTo>
                <a:lnTo>
                  <a:pt x="62111" y="7861"/>
                </a:lnTo>
                <a:lnTo>
                  <a:pt x="59522" y="11849"/>
                </a:lnTo>
                <a:lnTo>
                  <a:pt x="56038" y="22212"/>
                </a:lnTo>
                <a:lnTo>
                  <a:pt x="55170" y="29044"/>
                </a:lnTo>
                <a:lnTo>
                  <a:pt x="55171" y="37541"/>
                </a:lnTo>
                <a:lnTo>
                  <a:pt x="71601" y="74079"/>
                </a:lnTo>
                <a:lnTo>
                  <a:pt x="83732" y="74079"/>
                </a:lnTo>
                <a:lnTo>
                  <a:pt x="88066" y="72669"/>
                </a:lnTo>
                <a:lnTo>
                  <a:pt x="94924" y="67068"/>
                </a:lnTo>
                <a:lnTo>
                  <a:pt x="95056" y="66865"/>
                </a:lnTo>
                <a:lnTo>
                  <a:pt x="74456" y="66865"/>
                </a:lnTo>
                <a:lnTo>
                  <a:pt x="71044" y="64922"/>
                </a:lnTo>
                <a:lnTo>
                  <a:pt x="65545" y="57175"/>
                </a:lnTo>
                <a:lnTo>
                  <a:pt x="64178" y="49339"/>
                </a:lnTo>
                <a:lnTo>
                  <a:pt x="64185" y="25742"/>
                </a:lnTo>
                <a:lnTo>
                  <a:pt x="65679" y="17703"/>
                </a:lnTo>
                <a:lnTo>
                  <a:pt x="68699" y="13347"/>
                </a:lnTo>
                <a:lnTo>
                  <a:pt x="71118" y="9931"/>
                </a:lnTo>
                <a:lnTo>
                  <a:pt x="74354" y="8216"/>
                </a:lnTo>
                <a:lnTo>
                  <a:pt x="94697" y="8216"/>
                </a:lnTo>
                <a:lnTo>
                  <a:pt x="93924" y="7010"/>
                </a:lnTo>
                <a:lnTo>
                  <a:pt x="91523" y="4775"/>
                </a:lnTo>
                <a:lnTo>
                  <a:pt x="85698" y="1676"/>
                </a:lnTo>
                <a:lnTo>
                  <a:pt x="82329" y="901"/>
                </a:lnTo>
                <a:close/>
              </a:path>
              <a:path w="189865" h="75564">
                <a:moveTo>
                  <a:pt x="94697" y="8216"/>
                </a:moveTo>
                <a:lnTo>
                  <a:pt x="82513" y="8216"/>
                </a:lnTo>
                <a:lnTo>
                  <a:pt x="85951" y="10147"/>
                </a:lnTo>
                <a:lnTo>
                  <a:pt x="91437" y="17907"/>
                </a:lnTo>
                <a:lnTo>
                  <a:pt x="92805" y="25742"/>
                </a:lnTo>
                <a:lnTo>
                  <a:pt x="92798" y="49339"/>
                </a:lnTo>
                <a:lnTo>
                  <a:pt x="91437" y="57124"/>
                </a:lnTo>
                <a:lnTo>
                  <a:pt x="85909" y="64935"/>
                </a:lnTo>
                <a:lnTo>
                  <a:pt x="82530" y="66865"/>
                </a:lnTo>
                <a:lnTo>
                  <a:pt x="95056" y="66865"/>
                </a:lnTo>
                <a:lnTo>
                  <a:pt x="97510" y="63080"/>
                </a:lnTo>
                <a:lnTo>
                  <a:pt x="100948" y="52717"/>
                </a:lnTo>
                <a:lnTo>
                  <a:pt x="101689" y="46905"/>
                </a:lnTo>
                <a:lnTo>
                  <a:pt x="101815" y="30416"/>
                </a:lnTo>
                <a:lnTo>
                  <a:pt x="101282" y="24764"/>
                </a:lnTo>
                <a:lnTo>
                  <a:pt x="99129" y="16383"/>
                </a:lnTo>
                <a:lnTo>
                  <a:pt x="97661" y="12839"/>
                </a:lnTo>
                <a:lnTo>
                  <a:pt x="94697" y="8216"/>
                </a:lnTo>
                <a:close/>
              </a:path>
              <a:path w="189865" h="75564">
                <a:moveTo>
                  <a:pt x="174104" y="0"/>
                </a:moveTo>
                <a:lnTo>
                  <a:pt x="166928" y="0"/>
                </a:lnTo>
                <a:lnTo>
                  <a:pt x="127840" y="75476"/>
                </a:lnTo>
                <a:lnTo>
                  <a:pt x="135115" y="75476"/>
                </a:lnTo>
                <a:lnTo>
                  <a:pt x="174104" y="0"/>
                </a:lnTo>
                <a:close/>
              </a:path>
              <a:path w="189865" h="75564">
                <a:moveTo>
                  <a:pt x="178305" y="37642"/>
                </a:moveTo>
                <a:lnTo>
                  <a:pt x="168880" y="37642"/>
                </a:lnTo>
                <a:lnTo>
                  <a:pt x="165125" y="39420"/>
                </a:lnTo>
                <a:lnTo>
                  <a:pt x="159970" y="46545"/>
                </a:lnTo>
                <a:lnTo>
                  <a:pt x="158845" y="50368"/>
                </a:lnTo>
                <a:lnTo>
                  <a:pt x="158726" y="62636"/>
                </a:lnTo>
                <a:lnTo>
                  <a:pt x="160139" y="67386"/>
                </a:lnTo>
                <a:lnTo>
                  <a:pt x="165910" y="73863"/>
                </a:lnTo>
                <a:lnTo>
                  <a:pt x="169513" y="75476"/>
                </a:lnTo>
                <a:lnTo>
                  <a:pt x="178254" y="75476"/>
                </a:lnTo>
                <a:lnTo>
                  <a:pt x="181959" y="73850"/>
                </a:lnTo>
                <a:lnTo>
                  <a:pt x="186044" y="69367"/>
                </a:lnTo>
                <a:lnTo>
                  <a:pt x="171850" y="69367"/>
                </a:lnTo>
                <a:lnTo>
                  <a:pt x="170046" y="68440"/>
                </a:lnTo>
                <a:lnTo>
                  <a:pt x="167126" y="64668"/>
                </a:lnTo>
                <a:lnTo>
                  <a:pt x="166396" y="61468"/>
                </a:lnTo>
                <a:lnTo>
                  <a:pt x="166451" y="51638"/>
                </a:lnTo>
                <a:lnTo>
                  <a:pt x="167112" y="48450"/>
                </a:lnTo>
                <a:lnTo>
                  <a:pt x="170013" y="44678"/>
                </a:lnTo>
                <a:lnTo>
                  <a:pt x="171832" y="43751"/>
                </a:lnTo>
                <a:lnTo>
                  <a:pt x="186203" y="43751"/>
                </a:lnTo>
                <a:lnTo>
                  <a:pt x="182041" y="39243"/>
                </a:lnTo>
                <a:lnTo>
                  <a:pt x="178305" y="37642"/>
                </a:lnTo>
                <a:close/>
              </a:path>
              <a:path w="189865" h="75564">
                <a:moveTo>
                  <a:pt x="186203" y="43751"/>
                </a:moveTo>
                <a:lnTo>
                  <a:pt x="176239" y="43751"/>
                </a:lnTo>
                <a:lnTo>
                  <a:pt x="178056" y="44678"/>
                </a:lnTo>
                <a:lnTo>
                  <a:pt x="180976" y="48399"/>
                </a:lnTo>
                <a:lnTo>
                  <a:pt x="181543" y="50901"/>
                </a:lnTo>
                <a:lnTo>
                  <a:pt x="181659" y="61468"/>
                </a:lnTo>
                <a:lnTo>
                  <a:pt x="180990" y="64668"/>
                </a:lnTo>
                <a:lnTo>
                  <a:pt x="178089" y="68440"/>
                </a:lnTo>
                <a:lnTo>
                  <a:pt x="176253" y="69367"/>
                </a:lnTo>
                <a:lnTo>
                  <a:pt x="186044" y="69367"/>
                </a:lnTo>
                <a:lnTo>
                  <a:pt x="187930" y="67297"/>
                </a:lnTo>
                <a:lnTo>
                  <a:pt x="189417" y="62636"/>
                </a:lnTo>
                <a:lnTo>
                  <a:pt x="189417" y="50368"/>
                </a:lnTo>
                <a:lnTo>
                  <a:pt x="187949" y="45643"/>
                </a:lnTo>
                <a:lnTo>
                  <a:pt x="186203" y="43751"/>
                </a:lnTo>
                <a:close/>
              </a:path>
              <a:path w="189865" h="75564">
                <a:moveTo>
                  <a:pt x="132044" y="0"/>
                </a:moveTo>
                <a:lnTo>
                  <a:pt x="122635" y="0"/>
                </a:lnTo>
                <a:lnTo>
                  <a:pt x="118897" y="1790"/>
                </a:lnTo>
                <a:lnTo>
                  <a:pt x="113728" y="8953"/>
                </a:lnTo>
                <a:lnTo>
                  <a:pt x="112443" y="13296"/>
                </a:lnTo>
                <a:lnTo>
                  <a:pt x="112465" y="24993"/>
                </a:lnTo>
                <a:lnTo>
                  <a:pt x="113893" y="29781"/>
                </a:lnTo>
                <a:lnTo>
                  <a:pt x="119664" y="36220"/>
                </a:lnTo>
                <a:lnTo>
                  <a:pt x="123286" y="37846"/>
                </a:lnTo>
                <a:lnTo>
                  <a:pt x="132012" y="37846"/>
                </a:lnTo>
                <a:lnTo>
                  <a:pt x="135699" y="36207"/>
                </a:lnTo>
                <a:lnTo>
                  <a:pt x="139781" y="31737"/>
                </a:lnTo>
                <a:lnTo>
                  <a:pt x="125637" y="31737"/>
                </a:lnTo>
                <a:lnTo>
                  <a:pt x="123818" y="30797"/>
                </a:lnTo>
                <a:lnTo>
                  <a:pt x="120884" y="27076"/>
                </a:lnTo>
                <a:lnTo>
                  <a:pt x="120150" y="23863"/>
                </a:lnTo>
                <a:lnTo>
                  <a:pt x="120205" y="14008"/>
                </a:lnTo>
                <a:lnTo>
                  <a:pt x="120884" y="10820"/>
                </a:lnTo>
                <a:lnTo>
                  <a:pt x="123786" y="7048"/>
                </a:lnTo>
                <a:lnTo>
                  <a:pt x="125604" y="6108"/>
                </a:lnTo>
                <a:lnTo>
                  <a:pt x="139929" y="6108"/>
                </a:lnTo>
                <a:lnTo>
                  <a:pt x="135782" y="1612"/>
                </a:lnTo>
                <a:lnTo>
                  <a:pt x="132044" y="0"/>
                </a:lnTo>
                <a:close/>
              </a:path>
              <a:path w="189865" h="75564">
                <a:moveTo>
                  <a:pt x="139929" y="6108"/>
                </a:moveTo>
                <a:lnTo>
                  <a:pt x="129975" y="6108"/>
                </a:lnTo>
                <a:lnTo>
                  <a:pt x="131792" y="7048"/>
                </a:lnTo>
                <a:lnTo>
                  <a:pt x="134730" y="10769"/>
                </a:lnTo>
                <a:lnTo>
                  <a:pt x="135303" y="13296"/>
                </a:lnTo>
                <a:lnTo>
                  <a:pt x="135408" y="23863"/>
                </a:lnTo>
                <a:lnTo>
                  <a:pt x="134748" y="27025"/>
                </a:lnTo>
                <a:lnTo>
                  <a:pt x="131843" y="30797"/>
                </a:lnTo>
                <a:lnTo>
                  <a:pt x="130007" y="31737"/>
                </a:lnTo>
                <a:lnTo>
                  <a:pt x="139781" y="31737"/>
                </a:lnTo>
                <a:lnTo>
                  <a:pt x="141671" y="29667"/>
                </a:lnTo>
                <a:lnTo>
                  <a:pt x="143172" y="24993"/>
                </a:lnTo>
                <a:lnTo>
                  <a:pt x="143172" y="12738"/>
                </a:lnTo>
                <a:lnTo>
                  <a:pt x="141686" y="8013"/>
                </a:lnTo>
                <a:lnTo>
                  <a:pt x="139929" y="610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1675" y="584479"/>
            <a:ext cx="6480175" cy="432434"/>
          </a:xfrm>
          <a:custGeom>
            <a:avLst/>
            <a:gdLst/>
            <a:ahLst/>
            <a:cxnLst/>
            <a:rect l="l" t="t" r="r" b="b"/>
            <a:pathLst>
              <a:path w="6480175" h="432434">
                <a:moveTo>
                  <a:pt x="0" y="432003"/>
                </a:moveTo>
                <a:lnTo>
                  <a:pt x="6479997" y="432003"/>
                </a:lnTo>
                <a:lnTo>
                  <a:pt x="6479997" y="0"/>
                </a:lnTo>
                <a:lnTo>
                  <a:pt x="0" y="0"/>
                </a:lnTo>
                <a:lnTo>
                  <a:pt x="0" y="432003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45193" y="872490"/>
            <a:ext cx="1493520" cy="288290"/>
          </a:xfrm>
          <a:custGeom>
            <a:avLst/>
            <a:gdLst/>
            <a:ahLst/>
            <a:cxnLst/>
            <a:rect l="l" t="t" r="r" b="b"/>
            <a:pathLst>
              <a:path w="1493520" h="288290">
                <a:moveTo>
                  <a:pt x="0" y="287997"/>
                </a:moveTo>
                <a:lnTo>
                  <a:pt x="1492948" y="287997"/>
                </a:lnTo>
                <a:lnTo>
                  <a:pt x="1492948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45193" y="872490"/>
            <a:ext cx="1493520" cy="288290"/>
          </a:xfrm>
          <a:custGeom>
            <a:avLst/>
            <a:gdLst/>
            <a:ahLst/>
            <a:cxnLst/>
            <a:rect l="l" t="t" r="r" b="b"/>
            <a:pathLst>
              <a:path w="1493520" h="288290">
                <a:moveTo>
                  <a:pt x="0" y="287997"/>
                </a:moveTo>
                <a:lnTo>
                  <a:pt x="1492948" y="287997"/>
                </a:lnTo>
                <a:lnTo>
                  <a:pt x="1492948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ln w="1905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10671" y="872490"/>
            <a:ext cx="1493520" cy="288290"/>
          </a:xfrm>
          <a:custGeom>
            <a:avLst/>
            <a:gdLst/>
            <a:ahLst/>
            <a:cxnLst/>
            <a:rect l="l" t="t" r="r" b="b"/>
            <a:pathLst>
              <a:path w="1493520" h="288290">
                <a:moveTo>
                  <a:pt x="0" y="287997"/>
                </a:moveTo>
                <a:lnTo>
                  <a:pt x="1492948" y="287997"/>
                </a:lnTo>
                <a:lnTo>
                  <a:pt x="1492948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10671" y="872490"/>
            <a:ext cx="1493520" cy="288290"/>
          </a:xfrm>
          <a:custGeom>
            <a:avLst/>
            <a:gdLst/>
            <a:ahLst/>
            <a:cxnLst/>
            <a:rect l="l" t="t" r="r" b="b"/>
            <a:pathLst>
              <a:path w="1493520" h="288290">
                <a:moveTo>
                  <a:pt x="0" y="287997"/>
                </a:moveTo>
                <a:lnTo>
                  <a:pt x="1492948" y="287997"/>
                </a:lnTo>
                <a:lnTo>
                  <a:pt x="1492948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ln w="1905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7193" y="872490"/>
            <a:ext cx="1493520" cy="288290"/>
          </a:xfrm>
          <a:custGeom>
            <a:avLst/>
            <a:gdLst/>
            <a:ahLst/>
            <a:cxnLst/>
            <a:rect l="l" t="t" r="r" b="b"/>
            <a:pathLst>
              <a:path w="1493520" h="288290">
                <a:moveTo>
                  <a:pt x="0" y="287997"/>
                </a:moveTo>
                <a:lnTo>
                  <a:pt x="1492948" y="287997"/>
                </a:lnTo>
                <a:lnTo>
                  <a:pt x="1492948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7193" y="872490"/>
            <a:ext cx="1493520" cy="288290"/>
          </a:xfrm>
          <a:custGeom>
            <a:avLst/>
            <a:gdLst/>
            <a:ahLst/>
            <a:cxnLst/>
            <a:rect l="l" t="t" r="r" b="b"/>
            <a:pathLst>
              <a:path w="1493520" h="288290">
                <a:moveTo>
                  <a:pt x="0" y="287997"/>
                </a:moveTo>
                <a:lnTo>
                  <a:pt x="1492948" y="287997"/>
                </a:lnTo>
                <a:lnTo>
                  <a:pt x="1492948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ln w="1905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44976" y="654570"/>
            <a:ext cx="450850" cy="115570"/>
          </a:xfrm>
          <a:custGeom>
            <a:avLst/>
            <a:gdLst/>
            <a:ahLst/>
            <a:cxnLst/>
            <a:rect l="l" t="t" r="r" b="b"/>
            <a:pathLst>
              <a:path w="450850" h="115570">
                <a:moveTo>
                  <a:pt x="15087" y="0"/>
                </a:moveTo>
                <a:lnTo>
                  <a:pt x="0" y="0"/>
                </a:lnTo>
                <a:lnTo>
                  <a:pt x="0" y="113665"/>
                </a:lnTo>
                <a:lnTo>
                  <a:pt x="15087" y="113665"/>
                </a:lnTo>
                <a:lnTo>
                  <a:pt x="15087" y="0"/>
                </a:lnTo>
                <a:close/>
              </a:path>
              <a:path w="450850" h="115570">
                <a:moveTo>
                  <a:pt x="52362" y="31280"/>
                </a:moveTo>
                <a:lnTo>
                  <a:pt x="39814" y="31280"/>
                </a:lnTo>
                <a:lnTo>
                  <a:pt x="39814" y="113665"/>
                </a:lnTo>
                <a:lnTo>
                  <a:pt x="53797" y="113665"/>
                </a:lnTo>
                <a:lnTo>
                  <a:pt x="53797" y="63474"/>
                </a:lnTo>
                <a:lnTo>
                  <a:pt x="54533" y="57734"/>
                </a:lnTo>
                <a:lnTo>
                  <a:pt x="57518" y="49771"/>
                </a:lnTo>
                <a:lnTo>
                  <a:pt x="59931" y="46748"/>
                </a:lnTo>
                <a:lnTo>
                  <a:pt x="66126" y="42913"/>
                </a:lnTo>
                <a:lnTo>
                  <a:pt x="52362" y="42913"/>
                </a:lnTo>
                <a:lnTo>
                  <a:pt x="52362" y="31280"/>
                </a:lnTo>
                <a:close/>
              </a:path>
              <a:path w="450850" h="115570">
                <a:moveTo>
                  <a:pt x="99683" y="41592"/>
                </a:moveTo>
                <a:lnTo>
                  <a:pt x="79298" y="41592"/>
                </a:lnTo>
                <a:lnTo>
                  <a:pt x="83032" y="43154"/>
                </a:lnTo>
                <a:lnTo>
                  <a:pt x="87579" y="49339"/>
                </a:lnTo>
                <a:lnTo>
                  <a:pt x="88722" y="54000"/>
                </a:lnTo>
                <a:lnTo>
                  <a:pt x="88722" y="113665"/>
                </a:lnTo>
                <a:lnTo>
                  <a:pt x="102692" y="113665"/>
                </a:lnTo>
                <a:lnTo>
                  <a:pt x="102692" y="57391"/>
                </a:lnTo>
                <a:lnTo>
                  <a:pt x="104597" y="51219"/>
                </a:lnTo>
                <a:lnTo>
                  <a:pt x="111875" y="43916"/>
                </a:lnTo>
                <a:lnTo>
                  <a:pt x="100495" y="43916"/>
                </a:lnTo>
                <a:lnTo>
                  <a:pt x="99683" y="41592"/>
                </a:lnTo>
                <a:close/>
              </a:path>
              <a:path w="450850" h="115570">
                <a:moveTo>
                  <a:pt x="149596" y="41592"/>
                </a:moveTo>
                <a:lnTo>
                  <a:pt x="126098" y="41592"/>
                </a:lnTo>
                <a:lnTo>
                  <a:pt x="128904" y="42329"/>
                </a:lnTo>
                <a:lnTo>
                  <a:pt x="133692" y="45351"/>
                </a:lnTo>
                <a:lnTo>
                  <a:pt x="135331" y="47307"/>
                </a:lnTo>
                <a:lnTo>
                  <a:pt x="137134" y="52222"/>
                </a:lnTo>
                <a:lnTo>
                  <a:pt x="137604" y="56248"/>
                </a:lnTo>
                <a:lnTo>
                  <a:pt x="137604" y="113665"/>
                </a:lnTo>
                <a:lnTo>
                  <a:pt x="151587" y="113665"/>
                </a:lnTo>
                <a:lnTo>
                  <a:pt x="151587" y="47790"/>
                </a:lnTo>
                <a:lnTo>
                  <a:pt x="149596" y="41592"/>
                </a:lnTo>
                <a:close/>
              </a:path>
              <a:path w="450850" h="115570">
                <a:moveTo>
                  <a:pt x="134226" y="29527"/>
                </a:moveTo>
                <a:lnTo>
                  <a:pt x="126022" y="29527"/>
                </a:lnTo>
                <a:lnTo>
                  <a:pt x="118534" y="30425"/>
                </a:lnTo>
                <a:lnTo>
                  <a:pt x="111786" y="33121"/>
                </a:lnTo>
                <a:lnTo>
                  <a:pt x="105774" y="37617"/>
                </a:lnTo>
                <a:lnTo>
                  <a:pt x="100495" y="43916"/>
                </a:lnTo>
                <a:lnTo>
                  <a:pt x="111875" y="43916"/>
                </a:lnTo>
                <a:lnTo>
                  <a:pt x="112267" y="43522"/>
                </a:lnTo>
                <a:lnTo>
                  <a:pt x="117081" y="41592"/>
                </a:lnTo>
                <a:lnTo>
                  <a:pt x="149596" y="41592"/>
                </a:lnTo>
                <a:lnTo>
                  <a:pt x="149351" y="40830"/>
                </a:lnTo>
                <a:lnTo>
                  <a:pt x="140550" y="31775"/>
                </a:lnTo>
                <a:lnTo>
                  <a:pt x="134226" y="29527"/>
                </a:lnTo>
                <a:close/>
              </a:path>
              <a:path w="450850" h="115570">
                <a:moveTo>
                  <a:pt x="83375" y="29527"/>
                </a:moveTo>
                <a:lnTo>
                  <a:pt x="71805" y="29527"/>
                </a:lnTo>
                <a:lnTo>
                  <a:pt x="66941" y="30746"/>
                </a:lnTo>
                <a:lnTo>
                  <a:pt x="58369" y="35636"/>
                </a:lnTo>
                <a:lnTo>
                  <a:pt x="54927" y="38887"/>
                </a:lnTo>
                <a:lnTo>
                  <a:pt x="52362" y="42913"/>
                </a:lnTo>
                <a:lnTo>
                  <a:pt x="66126" y="42913"/>
                </a:lnTo>
                <a:lnTo>
                  <a:pt x="66598" y="42621"/>
                </a:lnTo>
                <a:lnTo>
                  <a:pt x="70218" y="41592"/>
                </a:lnTo>
                <a:lnTo>
                  <a:pt x="99683" y="41592"/>
                </a:lnTo>
                <a:lnTo>
                  <a:pt x="98907" y="39370"/>
                </a:lnTo>
                <a:lnTo>
                  <a:pt x="96151" y="35852"/>
                </a:lnTo>
                <a:lnTo>
                  <a:pt x="88379" y="30797"/>
                </a:lnTo>
                <a:lnTo>
                  <a:pt x="83375" y="29527"/>
                </a:lnTo>
                <a:close/>
              </a:path>
              <a:path w="450850" h="115570">
                <a:moveTo>
                  <a:pt x="188404" y="42075"/>
                </a:moveTo>
                <a:lnTo>
                  <a:pt x="174447" y="42075"/>
                </a:lnTo>
                <a:lnTo>
                  <a:pt x="174570" y="99161"/>
                </a:lnTo>
                <a:lnTo>
                  <a:pt x="188734" y="114782"/>
                </a:lnTo>
                <a:lnTo>
                  <a:pt x="196850" y="114782"/>
                </a:lnTo>
                <a:lnTo>
                  <a:pt x="200367" y="114350"/>
                </a:lnTo>
                <a:lnTo>
                  <a:pt x="204292" y="113538"/>
                </a:lnTo>
                <a:lnTo>
                  <a:pt x="202473" y="101765"/>
                </a:lnTo>
                <a:lnTo>
                  <a:pt x="194233" y="101765"/>
                </a:lnTo>
                <a:lnTo>
                  <a:pt x="192646" y="101409"/>
                </a:lnTo>
                <a:lnTo>
                  <a:pt x="191528" y="100749"/>
                </a:lnTo>
                <a:lnTo>
                  <a:pt x="190423" y="100063"/>
                </a:lnTo>
                <a:lnTo>
                  <a:pt x="189623" y="99161"/>
                </a:lnTo>
                <a:lnTo>
                  <a:pt x="189102" y="97917"/>
                </a:lnTo>
                <a:lnTo>
                  <a:pt x="188645" y="96888"/>
                </a:lnTo>
                <a:lnTo>
                  <a:pt x="188404" y="94322"/>
                </a:lnTo>
                <a:lnTo>
                  <a:pt x="188404" y="42075"/>
                </a:lnTo>
                <a:close/>
              </a:path>
              <a:path w="450850" h="115570">
                <a:moveTo>
                  <a:pt x="202387" y="101206"/>
                </a:moveTo>
                <a:lnTo>
                  <a:pt x="199872" y="101574"/>
                </a:lnTo>
                <a:lnTo>
                  <a:pt x="197827" y="101765"/>
                </a:lnTo>
                <a:lnTo>
                  <a:pt x="202473" y="101765"/>
                </a:lnTo>
                <a:lnTo>
                  <a:pt x="202387" y="101206"/>
                </a:lnTo>
                <a:close/>
              </a:path>
              <a:path w="450850" h="115570">
                <a:moveTo>
                  <a:pt x="202387" y="31280"/>
                </a:moveTo>
                <a:lnTo>
                  <a:pt x="164122" y="31280"/>
                </a:lnTo>
                <a:lnTo>
                  <a:pt x="164122" y="42075"/>
                </a:lnTo>
                <a:lnTo>
                  <a:pt x="202387" y="42075"/>
                </a:lnTo>
                <a:lnTo>
                  <a:pt x="202387" y="31280"/>
                </a:lnTo>
                <a:close/>
              </a:path>
              <a:path w="450850" h="115570">
                <a:moveTo>
                  <a:pt x="188404" y="2514"/>
                </a:moveTo>
                <a:lnTo>
                  <a:pt x="174447" y="10909"/>
                </a:lnTo>
                <a:lnTo>
                  <a:pt x="174447" y="31280"/>
                </a:lnTo>
                <a:lnTo>
                  <a:pt x="188404" y="31280"/>
                </a:lnTo>
                <a:lnTo>
                  <a:pt x="188404" y="2514"/>
                </a:lnTo>
                <a:close/>
              </a:path>
              <a:path w="450850" h="115570">
                <a:moveTo>
                  <a:pt x="249923" y="29527"/>
                </a:moveTo>
                <a:lnTo>
                  <a:pt x="214229" y="54748"/>
                </a:lnTo>
                <a:lnTo>
                  <a:pt x="211569" y="73151"/>
                </a:lnTo>
                <a:lnTo>
                  <a:pt x="212228" y="82616"/>
                </a:lnTo>
                <a:lnTo>
                  <a:pt x="242154" y="114722"/>
                </a:lnTo>
                <a:lnTo>
                  <a:pt x="250698" y="115417"/>
                </a:lnTo>
                <a:lnTo>
                  <a:pt x="260248" y="115417"/>
                </a:lnTo>
                <a:lnTo>
                  <a:pt x="268084" y="113080"/>
                </a:lnTo>
                <a:lnTo>
                  <a:pt x="280133" y="103987"/>
                </a:lnTo>
                <a:lnTo>
                  <a:pt x="243839" y="103987"/>
                </a:lnTo>
                <a:lnTo>
                  <a:pt x="238099" y="101574"/>
                </a:lnTo>
                <a:lnTo>
                  <a:pt x="228917" y="91998"/>
                </a:lnTo>
                <a:lnTo>
                  <a:pt x="226377" y="85064"/>
                </a:lnTo>
                <a:lnTo>
                  <a:pt x="225844" y="76047"/>
                </a:lnTo>
                <a:lnTo>
                  <a:pt x="287210" y="76047"/>
                </a:lnTo>
                <a:lnTo>
                  <a:pt x="287286" y="72339"/>
                </a:lnTo>
                <a:lnTo>
                  <a:pt x="286760" y="64617"/>
                </a:lnTo>
                <a:lnTo>
                  <a:pt x="226644" y="64617"/>
                </a:lnTo>
                <a:lnTo>
                  <a:pt x="227126" y="57416"/>
                </a:lnTo>
                <a:lnTo>
                  <a:pt x="229527" y="51676"/>
                </a:lnTo>
                <a:lnTo>
                  <a:pt x="233973" y="47282"/>
                </a:lnTo>
                <a:lnTo>
                  <a:pt x="238239" y="43103"/>
                </a:lnTo>
                <a:lnTo>
                  <a:pt x="243611" y="40957"/>
                </a:lnTo>
                <a:lnTo>
                  <a:pt x="276993" y="40957"/>
                </a:lnTo>
                <a:lnTo>
                  <a:pt x="276834" y="40741"/>
                </a:lnTo>
                <a:lnTo>
                  <a:pt x="271238" y="35833"/>
                </a:lnTo>
                <a:lnTo>
                  <a:pt x="264888" y="32329"/>
                </a:lnTo>
                <a:lnTo>
                  <a:pt x="257784" y="30227"/>
                </a:lnTo>
                <a:lnTo>
                  <a:pt x="249923" y="29527"/>
                </a:lnTo>
                <a:close/>
              </a:path>
              <a:path w="450850" h="115570">
                <a:moveTo>
                  <a:pt x="272364" y="86995"/>
                </a:moveTo>
                <a:lnTo>
                  <a:pt x="270243" y="92925"/>
                </a:lnTo>
                <a:lnTo>
                  <a:pt x="267385" y="97231"/>
                </a:lnTo>
                <a:lnTo>
                  <a:pt x="260172" y="102628"/>
                </a:lnTo>
                <a:lnTo>
                  <a:pt x="255803" y="103987"/>
                </a:lnTo>
                <a:lnTo>
                  <a:pt x="280133" y="103987"/>
                </a:lnTo>
                <a:lnTo>
                  <a:pt x="280352" y="103822"/>
                </a:lnTo>
                <a:lnTo>
                  <a:pt x="284568" y="97282"/>
                </a:lnTo>
                <a:lnTo>
                  <a:pt x="286816" y="88900"/>
                </a:lnTo>
                <a:lnTo>
                  <a:pt x="272364" y="86995"/>
                </a:lnTo>
                <a:close/>
              </a:path>
              <a:path w="450850" h="115570">
                <a:moveTo>
                  <a:pt x="276993" y="40957"/>
                </a:moveTo>
                <a:lnTo>
                  <a:pt x="257073" y="40957"/>
                </a:lnTo>
                <a:lnTo>
                  <a:pt x="262839" y="43662"/>
                </a:lnTo>
                <a:lnTo>
                  <a:pt x="270141" y="52489"/>
                </a:lnTo>
                <a:lnTo>
                  <a:pt x="271919" y="57683"/>
                </a:lnTo>
                <a:lnTo>
                  <a:pt x="272529" y="64617"/>
                </a:lnTo>
                <a:lnTo>
                  <a:pt x="286760" y="64617"/>
                </a:lnTo>
                <a:lnTo>
                  <a:pt x="286632" y="62728"/>
                </a:lnTo>
                <a:lnTo>
                  <a:pt x="284670" y="54259"/>
                </a:lnTo>
                <a:lnTo>
                  <a:pt x="281403" y="46930"/>
                </a:lnTo>
                <a:lnTo>
                  <a:pt x="276993" y="40957"/>
                </a:lnTo>
                <a:close/>
              </a:path>
              <a:path w="450850" h="115570">
                <a:moveTo>
                  <a:pt x="346735" y="29527"/>
                </a:moveTo>
                <a:lnTo>
                  <a:pt x="330733" y="29527"/>
                </a:lnTo>
                <a:lnTo>
                  <a:pt x="324192" y="31191"/>
                </a:lnTo>
                <a:lnTo>
                  <a:pt x="312153" y="37833"/>
                </a:lnTo>
                <a:lnTo>
                  <a:pt x="307682" y="42837"/>
                </a:lnTo>
                <a:lnTo>
                  <a:pt x="301815" y="56146"/>
                </a:lnTo>
                <a:lnTo>
                  <a:pt x="300329" y="63893"/>
                </a:lnTo>
                <a:lnTo>
                  <a:pt x="300329" y="72783"/>
                </a:lnTo>
                <a:lnTo>
                  <a:pt x="316129" y="109207"/>
                </a:lnTo>
                <a:lnTo>
                  <a:pt x="337718" y="115417"/>
                </a:lnTo>
                <a:lnTo>
                  <a:pt x="346684" y="115417"/>
                </a:lnTo>
                <a:lnTo>
                  <a:pt x="354279" y="112763"/>
                </a:lnTo>
                <a:lnTo>
                  <a:pt x="364459" y="103987"/>
                </a:lnTo>
                <a:lnTo>
                  <a:pt x="330758" y="103987"/>
                </a:lnTo>
                <a:lnTo>
                  <a:pt x="325234" y="101473"/>
                </a:lnTo>
                <a:lnTo>
                  <a:pt x="320967" y="96469"/>
                </a:lnTo>
                <a:lnTo>
                  <a:pt x="316738" y="91465"/>
                </a:lnTo>
                <a:lnTo>
                  <a:pt x="314630" y="83502"/>
                </a:lnTo>
                <a:lnTo>
                  <a:pt x="314617" y="61493"/>
                </a:lnTo>
                <a:lnTo>
                  <a:pt x="316814" y="53555"/>
                </a:lnTo>
                <a:lnTo>
                  <a:pt x="321208" y="48501"/>
                </a:lnTo>
                <a:lnTo>
                  <a:pt x="325627" y="43472"/>
                </a:lnTo>
                <a:lnTo>
                  <a:pt x="331342" y="40957"/>
                </a:lnTo>
                <a:lnTo>
                  <a:pt x="365489" y="40957"/>
                </a:lnTo>
                <a:lnTo>
                  <a:pt x="354063" y="31775"/>
                </a:lnTo>
                <a:lnTo>
                  <a:pt x="346735" y="29527"/>
                </a:lnTo>
                <a:close/>
              </a:path>
              <a:path w="450850" h="115570">
                <a:moveTo>
                  <a:pt x="358279" y="83502"/>
                </a:moveTo>
                <a:lnTo>
                  <a:pt x="357289" y="90462"/>
                </a:lnTo>
                <a:lnTo>
                  <a:pt x="354964" y="95618"/>
                </a:lnTo>
                <a:lnTo>
                  <a:pt x="347637" y="102311"/>
                </a:lnTo>
                <a:lnTo>
                  <a:pt x="343065" y="103987"/>
                </a:lnTo>
                <a:lnTo>
                  <a:pt x="364459" y="103987"/>
                </a:lnTo>
                <a:lnTo>
                  <a:pt x="366610" y="102133"/>
                </a:lnTo>
                <a:lnTo>
                  <a:pt x="370420" y="94805"/>
                </a:lnTo>
                <a:lnTo>
                  <a:pt x="371932" y="85407"/>
                </a:lnTo>
                <a:lnTo>
                  <a:pt x="358279" y="83502"/>
                </a:lnTo>
                <a:close/>
              </a:path>
              <a:path w="450850" h="115570">
                <a:moveTo>
                  <a:pt x="365489" y="40957"/>
                </a:moveTo>
                <a:lnTo>
                  <a:pt x="343039" y="40957"/>
                </a:lnTo>
                <a:lnTo>
                  <a:pt x="347002" y="42354"/>
                </a:lnTo>
                <a:lnTo>
                  <a:pt x="353593" y="47942"/>
                </a:lnTo>
                <a:lnTo>
                  <a:pt x="355866" y="52095"/>
                </a:lnTo>
                <a:lnTo>
                  <a:pt x="357162" y="57632"/>
                </a:lnTo>
                <a:lnTo>
                  <a:pt x="370662" y="55562"/>
                </a:lnTo>
                <a:lnTo>
                  <a:pt x="369074" y="47256"/>
                </a:lnTo>
                <a:lnTo>
                  <a:pt x="365489" y="40957"/>
                </a:lnTo>
                <a:close/>
              </a:path>
              <a:path w="450850" h="115570">
                <a:moveTo>
                  <a:pt x="397802" y="0"/>
                </a:moveTo>
                <a:lnTo>
                  <a:pt x="383832" y="0"/>
                </a:lnTo>
                <a:lnTo>
                  <a:pt x="383832" y="113665"/>
                </a:lnTo>
                <a:lnTo>
                  <a:pt x="397802" y="113665"/>
                </a:lnTo>
                <a:lnTo>
                  <a:pt x="397802" y="62230"/>
                </a:lnTo>
                <a:lnTo>
                  <a:pt x="398564" y="57175"/>
                </a:lnTo>
                <a:lnTo>
                  <a:pt x="401662" y="49847"/>
                </a:lnTo>
                <a:lnTo>
                  <a:pt x="404228" y="46939"/>
                </a:lnTo>
                <a:lnTo>
                  <a:pt x="411479" y="42646"/>
                </a:lnTo>
                <a:lnTo>
                  <a:pt x="415340" y="41592"/>
                </a:lnTo>
                <a:lnTo>
                  <a:pt x="447106" y="41592"/>
                </a:lnTo>
                <a:lnTo>
                  <a:pt x="446792" y="40906"/>
                </a:lnTo>
                <a:lnTo>
                  <a:pt x="397802" y="40906"/>
                </a:lnTo>
                <a:lnTo>
                  <a:pt x="397802" y="0"/>
                </a:lnTo>
                <a:close/>
              </a:path>
              <a:path w="450850" h="115570">
                <a:moveTo>
                  <a:pt x="447106" y="41592"/>
                </a:moveTo>
                <a:lnTo>
                  <a:pt x="424941" y="41592"/>
                </a:lnTo>
                <a:lnTo>
                  <a:pt x="429183" y="43180"/>
                </a:lnTo>
                <a:lnTo>
                  <a:pt x="435190" y="49530"/>
                </a:lnTo>
                <a:lnTo>
                  <a:pt x="436689" y="54610"/>
                </a:lnTo>
                <a:lnTo>
                  <a:pt x="436689" y="113665"/>
                </a:lnTo>
                <a:lnTo>
                  <a:pt x="450659" y="113665"/>
                </a:lnTo>
                <a:lnTo>
                  <a:pt x="450659" y="53467"/>
                </a:lnTo>
                <a:lnTo>
                  <a:pt x="449719" y="47307"/>
                </a:lnTo>
                <a:lnTo>
                  <a:pt x="447106" y="41592"/>
                </a:lnTo>
                <a:close/>
              </a:path>
              <a:path w="450850" h="115570">
                <a:moveTo>
                  <a:pt x="428409" y="29527"/>
                </a:moveTo>
                <a:lnTo>
                  <a:pt x="422351" y="29527"/>
                </a:lnTo>
                <a:lnTo>
                  <a:pt x="415252" y="30237"/>
                </a:lnTo>
                <a:lnTo>
                  <a:pt x="408795" y="32369"/>
                </a:lnTo>
                <a:lnTo>
                  <a:pt x="402979" y="35924"/>
                </a:lnTo>
                <a:lnTo>
                  <a:pt x="397802" y="40906"/>
                </a:lnTo>
                <a:lnTo>
                  <a:pt x="446792" y="40906"/>
                </a:lnTo>
                <a:lnTo>
                  <a:pt x="445846" y="38836"/>
                </a:lnTo>
                <a:lnTo>
                  <a:pt x="442645" y="35534"/>
                </a:lnTo>
                <a:lnTo>
                  <a:pt x="433679" y="30721"/>
                </a:lnTo>
                <a:lnTo>
                  <a:pt x="428409" y="2952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78190" y="958786"/>
            <a:ext cx="471170" cy="147320"/>
          </a:xfrm>
          <a:custGeom>
            <a:avLst/>
            <a:gdLst/>
            <a:ahLst/>
            <a:cxnLst/>
            <a:rect l="l" t="t" r="r" b="b"/>
            <a:pathLst>
              <a:path w="471169" h="147319">
                <a:moveTo>
                  <a:pt x="47993" y="0"/>
                </a:moveTo>
                <a:lnTo>
                  <a:pt x="0" y="0"/>
                </a:lnTo>
                <a:lnTo>
                  <a:pt x="0" y="113664"/>
                </a:lnTo>
                <a:lnTo>
                  <a:pt x="47891" y="113664"/>
                </a:lnTo>
                <a:lnTo>
                  <a:pt x="53975" y="113029"/>
                </a:lnTo>
                <a:lnTo>
                  <a:pt x="64592" y="110439"/>
                </a:lnTo>
                <a:lnTo>
                  <a:pt x="69113" y="108534"/>
                </a:lnTo>
                <a:lnTo>
                  <a:pt x="76593" y="103530"/>
                </a:lnTo>
                <a:lnTo>
                  <a:pt x="79794" y="100329"/>
                </a:lnTo>
                <a:lnTo>
                  <a:pt x="15087" y="100329"/>
                </a:lnTo>
                <a:lnTo>
                  <a:pt x="15087" y="13334"/>
                </a:lnTo>
                <a:lnTo>
                  <a:pt x="80298" y="13334"/>
                </a:lnTo>
                <a:lnTo>
                  <a:pt x="71462" y="5842"/>
                </a:lnTo>
                <a:lnTo>
                  <a:pt x="65913" y="3124"/>
                </a:lnTo>
                <a:lnTo>
                  <a:pt x="54749" y="533"/>
                </a:lnTo>
                <a:lnTo>
                  <a:pt x="47993" y="0"/>
                </a:lnTo>
                <a:close/>
              </a:path>
              <a:path w="471169" h="147319">
                <a:moveTo>
                  <a:pt x="80298" y="13334"/>
                </a:moveTo>
                <a:lnTo>
                  <a:pt x="47866" y="13334"/>
                </a:lnTo>
                <a:lnTo>
                  <a:pt x="54343" y="14097"/>
                </a:lnTo>
                <a:lnTo>
                  <a:pt x="63944" y="17830"/>
                </a:lnTo>
                <a:lnTo>
                  <a:pt x="78422" y="55981"/>
                </a:lnTo>
                <a:lnTo>
                  <a:pt x="78385" y="64846"/>
                </a:lnTo>
                <a:lnTo>
                  <a:pt x="52679" y="99644"/>
                </a:lnTo>
                <a:lnTo>
                  <a:pt x="46812" y="100329"/>
                </a:lnTo>
                <a:lnTo>
                  <a:pt x="79794" y="100329"/>
                </a:lnTo>
                <a:lnTo>
                  <a:pt x="93980" y="64846"/>
                </a:lnTo>
                <a:lnTo>
                  <a:pt x="93970" y="55981"/>
                </a:lnTo>
                <a:lnTo>
                  <a:pt x="82080" y="14846"/>
                </a:lnTo>
                <a:lnTo>
                  <a:pt x="80298" y="13334"/>
                </a:lnTo>
                <a:close/>
              </a:path>
              <a:path w="471169" h="147319">
                <a:moveTo>
                  <a:pt x="146659" y="29527"/>
                </a:moveTo>
                <a:lnTo>
                  <a:pt x="110955" y="54748"/>
                </a:lnTo>
                <a:lnTo>
                  <a:pt x="108292" y="73151"/>
                </a:lnTo>
                <a:lnTo>
                  <a:pt x="108952" y="82616"/>
                </a:lnTo>
                <a:lnTo>
                  <a:pt x="138884" y="114711"/>
                </a:lnTo>
                <a:lnTo>
                  <a:pt x="147421" y="115404"/>
                </a:lnTo>
                <a:lnTo>
                  <a:pt x="156984" y="115404"/>
                </a:lnTo>
                <a:lnTo>
                  <a:pt x="164807" y="113080"/>
                </a:lnTo>
                <a:lnTo>
                  <a:pt x="176886" y="103974"/>
                </a:lnTo>
                <a:lnTo>
                  <a:pt x="140576" y="103974"/>
                </a:lnTo>
                <a:lnTo>
                  <a:pt x="134835" y="101574"/>
                </a:lnTo>
                <a:lnTo>
                  <a:pt x="125653" y="91998"/>
                </a:lnTo>
                <a:lnTo>
                  <a:pt x="123113" y="85064"/>
                </a:lnTo>
                <a:lnTo>
                  <a:pt x="122580" y="76034"/>
                </a:lnTo>
                <a:lnTo>
                  <a:pt x="183934" y="76034"/>
                </a:lnTo>
                <a:lnTo>
                  <a:pt x="184023" y="72339"/>
                </a:lnTo>
                <a:lnTo>
                  <a:pt x="183496" y="64604"/>
                </a:lnTo>
                <a:lnTo>
                  <a:pt x="123380" y="64604"/>
                </a:lnTo>
                <a:lnTo>
                  <a:pt x="123850" y="57416"/>
                </a:lnTo>
                <a:lnTo>
                  <a:pt x="126263" y="51676"/>
                </a:lnTo>
                <a:lnTo>
                  <a:pt x="130697" y="47282"/>
                </a:lnTo>
                <a:lnTo>
                  <a:pt x="134962" y="43103"/>
                </a:lnTo>
                <a:lnTo>
                  <a:pt x="140335" y="40957"/>
                </a:lnTo>
                <a:lnTo>
                  <a:pt x="173730" y="40957"/>
                </a:lnTo>
                <a:lnTo>
                  <a:pt x="173570" y="40741"/>
                </a:lnTo>
                <a:lnTo>
                  <a:pt x="167972" y="35833"/>
                </a:lnTo>
                <a:lnTo>
                  <a:pt x="161620" y="32329"/>
                </a:lnTo>
                <a:lnTo>
                  <a:pt x="154514" y="30227"/>
                </a:lnTo>
                <a:lnTo>
                  <a:pt x="146659" y="29527"/>
                </a:lnTo>
                <a:close/>
              </a:path>
              <a:path w="471169" h="147319">
                <a:moveTo>
                  <a:pt x="169100" y="86995"/>
                </a:moveTo>
                <a:lnTo>
                  <a:pt x="166979" y="92925"/>
                </a:lnTo>
                <a:lnTo>
                  <a:pt x="164122" y="97231"/>
                </a:lnTo>
                <a:lnTo>
                  <a:pt x="156895" y="102628"/>
                </a:lnTo>
                <a:lnTo>
                  <a:pt x="152527" y="103974"/>
                </a:lnTo>
                <a:lnTo>
                  <a:pt x="176886" y="103974"/>
                </a:lnTo>
                <a:lnTo>
                  <a:pt x="177088" y="103822"/>
                </a:lnTo>
                <a:lnTo>
                  <a:pt x="181292" y="97281"/>
                </a:lnTo>
                <a:lnTo>
                  <a:pt x="183540" y="88900"/>
                </a:lnTo>
                <a:lnTo>
                  <a:pt x="169100" y="86995"/>
                </a:lnTo>
                <a:close/>
              </a:path>
              <a:path w="471169" h="147319">
                <a:moveTo>
                  <a:pt x="173730" y="40957"/>
                </a:moveTo>
                <a:lnTo>
                  <a:pt x="153797" y="40957"/>
                </a:lnTo>
                <a:lnTo>
                  <a:pt x="159575" y="43649"/>
                </a:lnTo>
                <a:lnTo>
                  <a:pt x="163982" y="49022"/>
                </a:lnTo>
                <a:lnTo>
                  <a:pt x="166878" y="52489"/>
                </a:lnTo>
                <a:lnTo>
                  <a:pt x="168643" y="57683"/>
                </a:lnTo>
                <a:lnTo>
                  <a:pt x="169252" y="64604"/>
                </a:lnTo>
                <a:lnTo>
                  <a:pt x="183496" y="64604"/>
                </a:lnTo>
                <a:lnTo>
                  <a:pt x="183368" y="62728"/>
                </a:lnTo>
                <a:lnTo>
                  <a:pt x="181406" y="54259"/>
                </a:lnTo>
                <a:lnTo>
                  <a:pt x="178140" y="46930"/>
                </a:lnTo>
                <a:lnTo>
                  <a:pt x="173730" y="40957"/>
                </a:lnTo>
                <a:close/>
              </a:path>
              <a:path w="471169" h="147319">
                <a:moveTo>
                  <a:pt x="209435" y="86842"/>
                </a:moveTo>
                <a:lnTo>
                  <a:pt x="195630" y="89052"/>
                </a:lnTo>
                <a:lnTo>
                  <a:pt x="197192" y="97764"/>
                </a:lnTo>
                <a:lnTo>
                  <a:pt x="200761" y="104330"/>
                </a:lnTo>
                <a:lnTo>
                  <a:pt x="211988" y="113195"/>
                </a:lnTo>
                <a:lnTo>
                  <a:pt x="220154" y="115404"/>
                </a:lnTo>
                <a:lnTo>
                  <a:pt x="237299" y="115404"/>
                </a:lnTo>
                <a:lnTo>
                  <a:pt x="243103" y="114300"/>
                </a:lnTo>
                <a:lnTo>
                  <a:pt x="253339" y="109804"/>
                </a:lnTo>
                <a:lnTo>
                  <a:pt x="257251" y="106629"/>
                </a:lnTo>
                <a:lnTo>
                  <a:pt x="259013" y="103974"/>
                </a:lnTo>
                <a:lnTo>
                  <a:pt x="224447" y="103974"/>
                </a:lnTo>
                <a:lnTo>
                  <a:pt x="219468" y="102501"/>
                </a:lnTo>
                <a:lnTo>
                  <a:pt x="215925" y="99568"/>
                </a:lnTo>
                <a:lnTo>
                  <a:pt x="212382" y="96596"/>
                </a:lnTo>
                <a:lnTo>
                  <a:pt x="210210" y="92367"/>
                </a:lnTo>
                <a:lnTo>
                  <a:pt x="209435" y="86842"/>
                </a:lnTo>
                <a:close/>
              </a:path>
              <a:path w="471169" h="147319">
                <a:moveTo>
                  <a:pt x="234734" y="29527"/>
                </a:moveTo>
                <a:lnTo>
                  <a:pt x="223989" y="29527"/>
                </a:lnTo>
                <a:lnTo>
                  <a:pt x="220002" y="30086"/>
                </a:lnTo>
                <a:lnTo>
                  <a:pt x="212453" y="32334"/>
                </a:lnTo>
                <a:lnTo>
                  <a:pt x="209550" y="33654"/>
                </a:lnTo>
                <a:lnTo>
                  <a:pt x="207378" y="35242"/>
                </a:lnTo>
                <a:lnTo>
                  <a:pt x="204495" y="37299"/>
                </a:lnTo>
                <a:lnTo>
                  <a:pt x="202222" y="39903"/>
                </a:lnTo>
                <a:lnTo>
                  <a:pt x="198856" y="46139"/>
                </a:lnTo>
                <a:lnTo>
                  <a:pt x="198005" y="49529"/>
                </a:lnTo>
                <a:lnTo>
                  <a:pt x="198005" y="57226"/>
                </a:lnTo>
                <a:lnTo>
                  <a:pt x="238861" y="80645"/>
                </a:lnTo>
                <a:lnTo>
                  <a:pt x="243624" y="82207"/>
                </a:lnTo>
                <a:lnTo>
                  <a:pt x="248361" y="85255"/>
                </a:lnTo>
                <a:lnTo>
                  <a:pt x="249770" y="87731"/>
                </a:lnTo>
                <a:lnTo>
                  <a:pt x="249770" y="94399"/>
                </a:lnTo>
                <a:lnTo>
                  <a:pt x="248208" y="97472"/>
                </a:lnTo>
                <a:lnTo>
                  <a:pt x="241985" y="102679"/>
                </a:lnTo>
                <a:lnTo>
                  <a:pt x="237223" y="103974"/>
                </a:lnTo>
                <a:lnTo>
                  <a:pt x="259013" y="103974"/>
                </a:lnTo>
                <a:lnTo>
                  <a:pt x="262699" y="98425"/>
                </a:lnTo>
                <a:lnTo>
                  <a:pt x="263951" y="94399"/>
                </a:lnTo>
                <a:lnTo>
                  <a:pt x="264058" y="84670"/>
                </a:lnTo>
                <a:lnTo>
                  <a:pt x="262940" y="80695"/>
                </a:lnTo>
                <a:lnTo>
                  <a:pt x="224015" y="61887"/>
                </a:lnTo>
                <a:lnTo>
                  <a:pt x="219951" y="60693"/>
                </a:lnTo>
                <a:lnTo>
                  <a:pt x="211505" y="53365"/>
                </a:lnTo>
                <a:lnTo>
                  <a:pt x="211505" y="48729"/>
                </a:lnTo>
                <a:lnTo>
                  <a:pt x="212877" y="46253"/>
                </a:lnTo>
                <a:lnTo>
                  <a:pt x="218338" y="42011"/>
                </a:lnTo>
                <a:lnTo>
                  <a:pt x="222910" y="40957"/>
                </a:lnTo>
                <a:lnTo>
                  <a:pt x="256852" y="40957"/>
                </a:lnTo>
                <a:lnTo>
                  <a:pt x="253758" y="36728"/>
                </a:lnTo>
                <a:lnTo>
                  <a:pt x="250164" y="34188"/>
                </a:lnTo>
                <a:lnTo>
                  <a:pt x="245209" y="32308"/>
                </a:lnTo>
                <a:lnTo>
                  <a:pt x="240398" y="30454"/>
                </a:lnTo>
                <a:lnTo>
                  <a:pt x="234734" y="29527"/>
                </a:lnTo>
                <a:close/>
              </a:path>
              <a:path w="471169" h="147319">
                <a:moveTo>
                  <a:pt x="256852" y="40957"/>
                </a:moveTo>
                <a:lnTo>
                  <a:pt x="234708" y="40957"/>
                </a:lnTo>
                <a:lnTo>
                  <a:pt x="238887" y="42151"/>
                </a:lnTo>
                <a:lnTo>
                  <a:pt x="244817" y="46964"/>
                </a:lnTo>
                <a:lnTo>
                  <a:pt x="246608" y="50317"/>
                </a:lnTo>
                <a:lnTo>
                  <a:pt x="247230" y="54609"/>
                </a:lnTo>
                <a:lnTo>
                  <a:pt x="260883" y="52704"/>
                </a:lnTo>
                <a:lnTo>
                  <a:pt x="260007" y="47358"/>
                </a:lnTo>
                <a:lnTo>
                  <a:pt x="258394" y="43103"/>
                </a:lnTo>
                <a:lnTo>
                  <a:pt x="256852" y="40957"/>
                </a:lnTo>
                <a:close/>
              </a:path>
              <a:path w="471169" h="147319">
                <a:moveTo>
                  <a:pt x="294525" y="0"/>
                </a:moveTo>
                <a:lnTo>
                  <a:pt x="280555" y="0"/>
                </a:lnTo>
                <a:lnTo>
                  <a:pt x="280555" y="15875"/>
                </a:lnTo>
                <a:lnTo>
                  <a:pt x="294525" y="15875"/>
                </a:lnTo>
                <a:lnTo>
                  <a:pt x="294525" y="0"/>
                </a:lnTo>
                <a:close/>
              </a:path>
              <a:path w="471169" h="147319">
                <a:moveTo>
                  <a:pt x="294525" y="31280"/>
                </a:moveTo>
                <a:lnTo>
                  <a:pt x="280555" y="31280"/>
                </a:lnTo>
                <a:lnTo>
                  <a:pt x="280555" y="113664"/>
                </a:lnTo>
                <a:lnTo>
                  <a:pt x="294525" y="113664"/>
                </a:lnTo>
                <a:lnTo>
                  <a:pt x="294525" y="31280"/>
                </a:lnTo>
                <a:close/>
              </a:path>
              <a:path w="471169" h="147319">
                <a:moveTo>
                  <a:pt x="313270" y="120484"/>
                </a:moveTo>
                <a:lnTo>
                  <a:pt x="313171" y="129616"/>
                </a:lnTo>
                <a:lnTo>
                  <a:pt x="315963" y="135991"/>
                </a:lnTo>
                <a:lnTo>
                  <a:pt x="328053" y="144805"/>
                </a:lnTo>
                <a:lnTo>
                  <a:pt x="335965" y="147002"/>
                </a:lnTo>
                <a:lnTo>
                  <a:pt x="354037" y="147002"/>
                </a:lnTo>
                <a:lnTo>
                  <a:pt x="360997" y="145440"/>
                </a:lnTo>
                <a:lnTo>
                  <a:pt x="372287" y="139255"/>
                </a:lnTo>
                <a:lnTo>
                  <a:pt x="376055" y="135407"/>
                </a:lnTo>
                <a:lnTo>
                  <a:pt x="339699" y="135407"/>
                </a:lnTo>
                <a:lnTo>
                  <a:pt x="334962" y="134111"/>
                </a:lnTo>
                <a:lnTo>
                  <a:pt x="328904" y="129616"/>
                </a:lnTo>
                <a:lnTo>
                  <a:pt x="327317" y="126580"/>
                </a:lnTo>
                <a:lnTo>
                  <a:pt x="326758" y="122389"/>
                </a:lnTo>
                <a:lnTo>
                  <a:pt x="313270" y="120484"/>
                </a:lnTo>
                <a:close/>
              </a:path>
              <a:path w="471169" h="147319">
                <a:moveTo>
                  <a:pt x="382943" y="102870"/>
                </a:moveTo>
                <a:lnTo>
                  <a:pt x="368820" y="102870"/>
                </a:lnTo>
                <a:lnTo>
                  <a:pt x="368775" y="113664"/>
                </a:lnTo>
                <a:lnTo>
                  <a:pt x="368541" y="117894"/>
                </a:lnTo>
                <a:lnTo>
                  <a:pt x="352158" y="135407"/>
                </a:lnTo>
                <a:lnTo>
                  <a:pt x="376055" y="135407"/>
                </a:lnTo>
                <a:lnTo>
                  <a:pt x="382747" y="110058"/>
                </a:lnTo>
                <a:lnTo>
                  <a:pt x="382943" y="102870"/>
                </a:lnTo>
                <a:close/>
              </a:path>
              <a:path w="471169" h="147319">
                <a:moveTo>
                  <a:pt x="346075" y="29527"/>
                </a:moveTo>
                <a:lnTo>
                  <a:pt x="338772" y="29527"/>
                </a:lnTo>
                <a:lnTo>
                  <a:pt x="332422" y="31330"/>
                </a:lnTo>
                <a:lnTo>
                  <a:pt x="321627" y="38569"/>
                </a:lnTo>
                <a:lnTo>
                  <a:pt x="317500" y="43687"/>
                </a:lnTo>
                <a:lnTo>
                  <a:pt x="311835" y="56959"/>
                </a:lnTo>
                <a:lnTo>
                  <a:pt x="310413" y="64211"/>
                </a:lnTo>
                <a:lnTo>
                  <a:pt x="310413" y="72072"/>
                </a:lnTo>
                <a:lnTo>
                  <a:pt x="330942" y="110604"/>
                </a:lnTo>
                <a:lnTo>
                  <a:pt x="346011" y="113664"/>
                </a:lnTo>
                <a:lnTo>
                  <a:pt x="355117" y="113664"/>
                </a:lnTo>
                <a:lnTo>
                  <a:pt x="362712" y="110058"/>
                </a:lnTo>
                <a:lnTo>
                  <a:pt x="368820" y="102870"/>
                </a:lnTo>
                <a:lnTo>
                  <a:pt x="382943" y="102870"/>
                </a:lnTo>
                <a:lnTo>
                  <a:pt x="382955" y="102069"/>
                </a:lnTo>
                <a:lnTo>
                  <a:pt x="340804" y="102069"/>
                </a:lnTo>
                <a:lnTo>
                  <a:pt x="335432" y="99593"/>
                </a:lnTo>
                <a:lnTo>
                  <a:pt x="326834" y="89687"/>
                </a:lnTo>
                <a:lnTo>
                  <a:pt x="324743" y="82042"/>
                </a:lnTo>
                <a:lnTo>
                  <a:pt x="324688" y="61137"/>
                </a:lnTo>
                <a:lnTo>
                  <a:pt x="326859" y="53682"/>
                </a:lnTo>
                <a:lnTo>
                  <a:pt x="335572" y="43624"/>
                </a:lnTo>
                <a:lnTo>
                  <a:pt x="340829" y="41122"/>
                </a:lnTo>
                <a:lnTo>
                  <a:pt x="369783" y="41122"/>
                </a:lnTo>
                <a:lnTo>
                  <a:pt x="365050" y="36224"/>
                </a:lnTo>
                <a:lnTo>
                  <a:pt x="359363" y="32502"/>
                </a:lnTo>
                <a:lnTo>
                  <a:pt x="353036" y="30270"/>
                </a:lnTo>
                <a:lnTo>
                  <a:pt x="346075" y="29527"/>
                </a:lnTo>
                <a:close/>
              </a:path>
              <a:path w="471169" h="147319">
                <a:moveTo>
                  <a:pt x="369783" y="41122"/>
                </a:moveTo>
                <a:lnTo>
                  <a:pt x="353352" y="41122"/>
                </a:lnTo>
                <a:lnTo>
                  <a:pt x="358695" y="43624"/>
                </a:lnTo>
                <a:lnTo>
                  <a:pt x="367690" y="53873"/>
                </a:lnTo>
                <a:lnTo>
                  <a:pt x="369844" y="61137"/>
                </a:lnTo>
                <a:lnTo>
                  <a:pt x="369938" y="82042"/>
                </a:lnTo>
                <a:lnTo>
                  <a:pt x="367766" y="89776"/>
                </a:lnTo>
                <a:lnTo>
                  <a:pt x="359054" y="99618"/>
                </a:lnTo>
                <a:lnTo>
                  <a:pt x="353695" y="102069"/>
                </a:lnTo>
                <a:lnTo>
                  <a:pt x="382955" y="102069"/>
                </a:lnTo>
                <a:lnTo>
                  <a:pt x="382955" y="41440"/>
                </a:lnTo>
                <a:lnTo>
                  <a:pt x="370090" y="41440"/>
                </a:lnTo>
                <a:lnTo>
                  <a:pt x="369783" y="41122"/>
                </a:lnTo>
                <a:close/>
              </a:path>
              <a:path w="471169" h="147319">
                <a:moveTo>
                  <a:pt x="382955" y="31280"/>
                </a:moveTo>
                <a:lnTo>
                  <a:pt x="370090" y="31280"/>
                </a:lnTo>
                <a:lnTo>
                  <a:pt x="370090" y="41440"/>
                </a:lnTo>
                <a:lnTo>
                  <a:pt x="382955" y="41440"/>
                </a:lnTo>
                <a:lnTo>
                  <a:pt x="382955" y="31280"/>
                </a:lnTo>
                <a:close/>
              </a:path>
              <a:path w="471169" h="147319">
                <a:moveTo>
                  <a:pt x="416661" y="31280"/>
                </a:moveTo>
                <a:lnTo>
                  <a:pt x="404114" y="31280"/>
                </a:lnTo>
                <a:lnTo>
                  <a:pt x="404114" y="113664"/>
                </a:lnTo>
                <a:lnTo>
                  <a:pt x="418084" y="113664"/>
                </a:lnTo>
                <a:lnTo>
                  <a:pt x="418163" y="57911"/>
                </a:lnTo>
                <a:lnTo>
                  <a:pt x="420230" y="51003"/>
                </a:lnTo>
                <a:lnTo>
                  <a:pt x="424548" y="47256"/>
                </a:lnTo>
                <a:lnTo>
                  <a:pt x="428853" y="43472"/>
                </a:lnTo>
                <a:lnTo>
                  <a:pt x="430236" y="42964"/>
                </a:lnTo>
                <a:lnTo>
                  <a:pt x="416661" y="42964"/>
                </a:lnTo>
                <a:lnTo>
                  <a:pt x="416661" y="31280"/>
                </a:lnTo>
                <a:close/>
              </a:path>
              <a:path w="471169" h="147319">
                <a:moveTo>
                  <a:pt x="467543" y="41592"/>
                </a:moveTo>
                <a:lnTo>
                  <a:pt x="443598" y="41592"/>
                </a:lnTo>
                <a:lnTo>
                  <a:pt x="446849" y="42443"/>
                </a:lnTo>
                <a:lnTo>
                  <a:pt x="449605" y="44107"/>
                </a:lnTo>
                <a:lnTo>
                  <a:pt x="452348" y="45796"/>
                </a:lnTo>
                <a:lnTo>
                  <a:pt x="454279" y="48044"/>
                </a:lnTo>
                <a:lnTo>
                  <a:pt x="456450" y="53657"/>
                </a:lnTo>
                <a:lnTo>
                  <a:pt x="456984" y="57911"/>
                </a:lnTo>
                <a:lnTo>
                  <a:pt x="456984" y="113664"/>
                </a:lnTo>
                <a:lnTo>
                  <a:pt x="470954" y="113664"/>
                </a:lnTo>
                <a:lnTo>
                  <a:pt x="470954" y="56616"/>
                </a:lnTo>
                <a:lnTo>
                  <a:pt x="470687" y="52095"/>
                </a:lnTo>
                <a:lnTo>
                  <a:pt x="470192" y="49504"/>
                </a:lnTo>
                <a:lnTo>
                  <a:pt x="469366" y="45529"/>
                </a:lnTo>
                <a:lnTo>
                  <a:pt x="467906" y="42100"/>
                </a:lnTo>
                <a:lnTo>
                  <a:pt x="467543" y="41592"/>
                </a:lnTo>
                <a:close/>
              </a:path>
              <a:path w="471169" h="147319">
                <a:moveTo>
                  <a:pt x="447802" y="29527"/>
                </a:moveTo>
                <a:lnTo>
                  <a:pt x="442823" y="29527"/>
                </a:lnTo>
                <a:lnTo>
                  <a:pt x="434772" y="30366"/>
                </a:lnTo>
                <a:lnTo>
                  <a:pt x="427728" y="32883"/>
                </a:lnTo>
                <a:lnTo>
                  <a:pt x="421690" y="37082"/>
                </a:lnTo>
                <a:lnTo>
                  <a:pt x="416661" y="42964"/>
                </a:lnTo>
                <a:lnTo>
                  <a:pt x="430236" y="42964"/>
                </a:lnTo>
                <a:lnTo>
                  <a:pt x="433971" y="41592"/>
                </a:lnTo>
                <a:lnTo>
                  <a:pt x="467543" y="41592"/>
                </a:lnTo>
                <a:lnTo>
                  <a:pt x="463778" y="36322"/>
                </a:lnTo>
                <a:lnTo>
                  <a:pt x="460667" y="33972"/>
                </a:lnTo>
                <a:lnTo>
                  <a:pt x="452348" y="30429"/>
                </a:lnTo>
                <a:lnTo>
                  <a:pt x="447802" y="2952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25075" y="958786"/>
            <a:ext cx="533400" cy="115570"/>
          </a:xfrm>
          <a:custGeom>
            <a:avLst/>
            <a:gdLst/>
            <a:ahLst/>
            <a:cxnLst/>
            <a:rect l="l" t="t" r="r" b="b"/>
            <a:pathLst>
              <a:path w="533400" h="115569">
                <a:moveTo>
                  <a:pt x="119964" y="29527"/>
                </a:moveTo>
                <a:lnTo>
                  <a:pt x="84258" y="54748"/>
                </a:lnTo>
                <a:lnTo>
                  <a:pt x="81597" y="73151"/>
                </a:lnTo>
                <a:lnTo>
                  <a:pt x="82257" y="82616"/>
                </a:lnTo>
                <a:lnTo>
                  <a:pt x="112182" y="114711"/>
                </a:lnTo>
                <a:lnTo>
                  <a:pt x="120726" y="115404"/>
                </a:lnTo>
                <a:lnTo>
                  <a:pt x="130276" y="115404"/>
                </a:lnTo>
                <a:lnTo>
                  <a:pt x="138112" y="113080"/>
                </a:lnTo>
                <a:lnTo>
                  <a:pt x="150191" y="103974"/>
                </a:lnTo>
                <a:lnTo>
                  <a:pt x="113880" y="103974"/>
                </a:lnTo>
                <a:lnTo>
                  <a:pt x="108127" y="101574"/>
                </a:lnTo>
                <a:lnTo>
                  <a:pt x="98958" y="91998"/>
                </a:lnTo>
                <a:lnTo>
                  <a:pt x="96418" y="85064"/>
                </a:lnTo>
                <a:lnTo>
                  <a:pt x="95885" y="76034"/>
                </a:lnTo>
                <a:lnTo>
                  <a:pt x="157238" y="76034"/>
                </a:lnTo>
                <a:lnTo>
                  <a:pt x="157314" y="72339"/>
                </a:lnTo>
                <a:lnTo>
                  <a:pt x="156788" y="64604"/>
                </a:lnTo>
                <a:lnTo>
                  <a:pt x="96672" y="64604"/>
                </a:lnTo>
                <a:lnTo>
                  <a:pt x="97154" y="57416"/>
                </a:lnTo>
                <a:lnTo>
                  <a:pt x="99567" y="51676"/>
                </a:lnTo>
                <a:lnTo>
                  <a:pt x="104001" y="47282"/>
                </a:lnTo>
                <a:lnTo>
                  <a:pt x="108267" y="43103"/>
                </a:lnTo>
                <a:lnTo>
                  <a:pt x="113639" y="40957"/>
                </a:lnTo>
                <a:lnTo>
                  <a:pt x="147034" y="40957"/>
                </a:lnTo>
                <a:lnTo>
                  <a:pt x="146875" y="40741"/>
                </a:lnTo>
                <a:lnTo>
                  <a:pt x="141277" y="35833"/>
                </a:lnTo>
                <a:lnTo>
                  <a:pt x="134924" y="32329"/>
                </a:lnTo>
                <a:lnTo>
                  <a:pt x="127819" y="30227"/>
                </a:lnTo>
                <a:lnTo>
                  <a:pt x="119964" y="29527"/>
                </a:lnTo>
                <a:close/>
              </a:path>
              <a:path w="533400" h="115569">
                <a:moveTo>
                  <a:pt x="52552" y="13334"/>
                </a:moveTo>
                <a:lnTo>
                  <a:pt x="37464" y="13334"/>
                </a:lnTo>
                <a:lnTo>
                  <a:pt x="37464" y="113664"/>
                </a:lnTo>
                <a:lnTo>
                  <a:pt x="52552" y="113664"/>
                </a:lnTo>
                <a:lnTo>
                  <a:pt x="52552" y="13334"/>
                </a:lnTo>
                <a:close/>
              </a:path>
              <a:path w="533400" h="115569">
                <a:moveTo>
                  <a:pt x="142392" y="86995"/>
                </a:moveTo>
                <a:lnTo>
                  <a:pt x="140284" y="92925"/>
                </a:lnTo>
                <a:lnTo>
                  <a:pt x="137426" y="97231"/>
                </a:lnTo>
                <a:lnTo>
                  <a:pt x="130200" y="102628"/>
                </a:lnTo>
                <a:lnTo>
                  <a:pt x="125831" y="103974"/>
                </a:lnTo>
                <a:lnTo>
                  <a:pt x="150191" y="103974"/>
                </a:lnTo>
                <a:lnTo>
                  <a:pt x="150393" y="103822"/>
                </a:lnTo>
                <a:lnTo>
                  <a:pt x="154597" y="97281"/>
                </a:lnTo>
                <a:lnTo>
                  <a:pt x="156845" y="88900"/>
                </a:lnTo>
                <a:lnTo>
                  <a:pt x="142392" y="86995"/>
                </a:lnTo>
                <a:close/>
              </a:path>
              <a:path w="533400" h="115569">
                <a:moveTo>
                  <a:pt x="147034" y="40957"/>
                </a:moveTo>
                <a:lnTo>
                  <a:pt x="127101" y="40957"/>
                </a:lnTo>
                <a:lnTo>
                  <a:pt x="132867" y="43649"/>
                </a:lnTo>
                <a:lnTo>
                  <a:pt x="137287" y="49022"/>
                </a:lnTo>
                <a:lnTo>
                  <a:pt x="140169" y="52489"/>
                </a:lnTo>
                <a:lnTo>
                  <a:pt x="141947" y="57683"/>
                </a:lnTo>
                <a:lnTo>
                  <a:pt x="142557" y="64604"/>
                </a:lnTo>
                <a:lnTo>
                  <a:pt x="156788" y="64604"/>
                </a:lnTo>
                <a:lnTo>
                  <a:pt x="156660" y="62728"/>
                </a:lnTo>
                <a:lnTo>
                  <a:pt x="154700" y="54259"/>
                </a:lnTo>
                <a:lnTo>
                  <a:pt x="151437" y="46930"/>
                </a:lnTo>
                <a:lnTo>
                  <a:pt x="147034" y="40957"/>
                </a:lnTo>
                <a:close/>
              </a:path>
              <a:path w="533400" h="115569">
                <a:moveTo>
                  <a:pt x="90017" y="0"/>
                </a:moveTo>
                <a:lnTo>
                  <a:pt x="0" y="0"/>
                </a:lnTo>
                <a:lnTo>
                  <a:pt x="0" y="13334"/>
                </a:lnTo>
                <a:lnTo>
                  <a:pt x="90017" y="13334"/>
                </a:lnTo>
                <a:lnTo>
                  <a:pt x="90017" y="0"/>
                </a:lnTo>
                <a:close/>
              </a:path>
              <a:path w="533400" h="115569">
                <a:moveTo>
                  <a:pt x="216776" y="29527"/>
                </a:moveTo>
                <a:lnTo>
                  <a:pt x="200761" y="29527"/>
                </a:lnTo>
                <a:lnTo>
                  <a:pt x="194233" y="31191"/>
                </a:lnTo>
                <a:lnTo>
                  <a:pt x="182194" y="37833"/>
                </a:lnTo>
                <a:lnTo>
                  <a:pt x="177723" y="42837"/>
                </a:lnTo>
                <a:lnTo>
                  <a:pt x="171843" y="56146"/>
                </a:lnTo>
                <a:lnTo>
                  <a:pt x="170357" y="63893"/>
                </a:lnTo>
                <a:lnTo>
                  <a:pt x="170357" y="72783"/>
                </a:lnTo>
                <a:lnTo>
                  <a:pt x="186165" y="109205"/>
                </a:lnTo>
                <a:lnTo>
                  <a:pt x="207746" y="115404"/>
                </a:lnTo>
                <a:lnTo>
                  <a:pt x="216712" y="115404"/>
                </a:lnTo>
                <a:lnTo>
                  <a:pt x="224307" y="112763"/>
                </a:lnTo>
                <a:lnTo>
                  <a:pt x="234502" y="103974"/>
                </a:lnTo>
                <a:lnTo>
                  <a:pt x="200787" y="103974"/>
                </a:lnTo>
                <a:lnTo>
                  <a:pt x="195262" y="101473"/>
                </a:lnTo>
                <a:lnTo>
                  <a:pt x="190995" y="96469"/>
                </a:lnTo>
                <a:lnTo>
                  <a:pt x="186766" y="91465"/>
                </a:lnTo>
                <a:lnTo>
                  <a:pt x="184671" y="83502"/>
                </a:lnTo>
                <a:lnTo>
                  <a:pt x="184658" y="61493"/>
                </a:lnTo>
                <a:lnTo>
                  <a:pt x="186842" y="53555"/>
                </a:lnTo>
                <a:lnTo>
                  <a:pt x="191236" y="48501"/>
                </a:lnTo>
                <a:lnTo>
                  <a:pt x="195656" y="43472"/>
                </a:lnTo>
                <a:lnTo>
                  <a:pt x="201371" y="40957"/>
                </a:lnTo>
                <a:lnTo>
                  <a:pt x="235530" y="40957"/>
                </a:lnTo>
                <a:lnTo>
                  <a:pt x="224104" y="31775"/>
                </a:lnTo>
                <a:lnTo>
                  <a:pt x="216776" y="29527"/>
                </a:lnTo>
                <a:close/>
              </a:path>
              <a:path w="533400" h="115569">
                <a:moveTo>
                  <a:pt x="228307" y="83502"/>
                </a:moveTo>
                <a:lnTo>
                  <a:pt x="227329" y="90462"/>
                </a:lnTo>
                <a:lnTo>
                  <a:pt x="225005" y="95618"/>
                </a:lnTo>
                <a:lnTo>
                  <a:pt x="217665" y="102311"/>
                </a:lnTo>
                <a:lnTo>
                  <a:pt x="213093" y="103974"/>
                </a:lnTo>
                <a:lnTo>
                  <a:pt x="234502" y="103974"/>
                </a:lnTo>
                <a:lnTo>
                  <a:pt x="236639" y="102133"/>
                </a:lnTo>
                <a:lnTo>
                  <a:pt x="240449" y="94805"/>
                </a:lnTo>
                <a:lnTo>
                  <a:pt x="241960" y="85407"/>
                </a:lnTo>
                <a:lnTo>
                  <a:pt x="228307" y="83502"/>
                </a:lnTo>
                <a:close/>
              </a:path>
              <a:path w="533400" h="115569">
                <a:moveTo>
                  <a:pt x="235530" y="40957"/>
                </a:moveTo>
                <a:lnTo>
                  <a:pt x="213067" y="40957"/>
                </a:lnTo>
                <a:lnTo>
                  <a:pt x="217030" y="42354"/>
                </a:lnTo>
                <a:lnTo>
                  <a:pt x="223621" y="47942"/>
                </a:lnTo>
                <a:lnTo>
                  <a:pt x="225894" y="52095"/>
                </a:lnTo>
                <a:lnTo>
                  <a:pt x="227202" y="57632"/>
                </a:lnTo>
                <a:lnTo>
                  <a:pt x="240690" y="55562"/>
                </a:lnTo>
                <a:lnTo>
                  <a:pt x="239102" y="47256"/>
                </a:lnTo>
                <a:lnTo>
                  <a:pt x="235530" y="40957"/>
                </a:lnTo>
                <a:close/>
              </a:path>
              <a:path w="533400" h="115569">
                <a:moveTo>
                  <a:pt x="267830" y="0"/>
                </a:moveTo>
                <a:lnTo>
                  <a:pt x="253860" y="0"/>
                </a:lnTo>
                <a:lnTo>
                  <a:pt x="253860" y="113664"/>
                </a:lnTo>
                <a:lnTo>
                  <a:pt x="267830" y="113664"/>
                </a:lnTo>
                <a:lnTo>
                  <a:pt x="267830" y="62229"/>
                </a:lnTo>
                <a:lnTo>
                  <a:pt x="268604" y="57175"/>
                </a:lnTo>
                <a:lnTo>
                  <a:pt x="271691" y="49847"/>
                </a:lnTo>
                <a:lnTo>
                  <a:pt x="274269" y="46939"/>
                </a:lnTo>
                <a:lnTo>
                  <a:pt x="281508" y="42646"/>
                </a:lnTo>
                <a:lnTo>
                  <a:pt x="285381" y="41592"/>
                </a:lnTo>
                <a:lnTo>
                  <a:pt x="317143" y="41592"/>
                </a:lnTo>
                <a:lnTo>
                  <a:pt x="316830" y="40906"/>
                </a:lnTo>
                <a:lnTo>
                  <a:pt x="267830" y="40906"/>
                </a:lnTo>
                <a:lnTo>
                  <a:pt x="267830" y="0"/>
                </a:lnTo>
                <a:close/>
              </a:path>
              <a:path w="533400" h="115569">
                <a:moveTo>
                  <a:pt x="317143" y="41592"/>
                </a:moveTo>
                <a:lnTo>
                  <a:pt x="294982" y="41592"/>
                </a:lnTo>
                <a:lnTo>
                  <a:pt x="299212" y="43179"/>
                </a:lnTo>
                <a:lnTo>
                  <a:pt x="302234" y="46354"/>
                </a:lnTo>
                <a:lnTo>
                  <a:pt x="305219" y="49529"/>
                </a:lnTo>
                <a:lnTo>
                  <a:pt x="306730" y="54609"/>
                </a:lnTo>
                <a:lnTo>
                  <a:pt x="306730" y="113664"/>
                </a:lnTo>
                <a:lnTo>
                  <a:pt x="320700" y="113664"/>
                </a:lnTo>
                <a:lnTo>
                  <a:pt x="320700" y="53467"/>
                </a:lnTo>
                <a:lnTo>
                  <a:pt x="319747" y="47307"/>
                </a:lnTo>
                <a:lnTo>
                  <a:pt x="317143" y="41592"/>
                </a:lnTo>
                <a:close/>
              </a:path>
              <a:path w="533400" h="115569">
                <a:moveTo>
                  <a:pt x="298450" y="29527"/>
                </a:moveTo>
                <a:lnTo>
                  <a:pt x="292379" y="29527"/>
                </a:lnTo>
                <a:lnTo>
                  <a:pt x="285287" y="30237"/>
                </a:lnTo>
                <a:lnTo>
                  <a:pt x="278833" y="32369"/>
                </a:lnTo>
                <a:lnTo>
                  <a:pt x="273014" y="35924"/>
                </a:lnTo>
                <a:lnTo>
                  <a:pt x="267830" y="40906"/>
                </a:lnTo>
                <a:lnTo>
                  <a:pt x="316830" y="40906"/>
                </a:lnTo>
                <a:lnTo>
                  <a:pt x="315887" y="38836"/>
                </a:lnTo>
                <a:lnTo>
                  <a:pt x="312674" y="35534"/>
                </a:lnTo>
                <a:lnTo>
                  <a:pt x="303707" y="30721"/>
                </a:lnTo>
                <a:lnTo>
                  <a:pt x="298450" y="29527"/>
                </a:lnTo>
                <a:close/>
              </a:path>
              <a:path w="533400" h="115569">
                <a:moveTo>
                  <a:pt x="354698" y="31280"/>
                </a:moveTo>
                <a:lnTo>
                  <a:pt x="342150" y="31280"/>
                </a:lnTo>
                <a:lnTo>
                  <a:pt x="342150" y="113664"/>
                </a:lnTo>
                <a:lnTo>
                  <a:pt x="356120" y="113664"/>
                </a:lnTo>
                <a:lnTo>
                  <a:pt x="356200" y="57911"/>
                </a:lnTo>
                <a:lnTo>
                  <a:pt x="358266" y="51003"/>
                </a:lnTo>
                <a:lnTo>
                  <a:pt x="362585" y="47256"/>
                </a:lnTo>
                <a:lnTo>
                  <a:pt x="366890" y="43472"/>
                </a:lnTo>
                <a:lnTo>
                  <a:pt x="368270" y="42964"/>
                </a:lnTo>
                <a:lnTo>
                  <a:pt x="354698" y="42964"/>
                </a:lnTo>
                <a:lnTo>
                  <a:pt x="354698" y="31280"/>
                </a:lnTo>
                <a:close/>
              </a:path>
              <a:path w="533400" h="115569">
                <a:moveTo>
                  <a:pt x="405579" y="41592"/>
                </a:moveTo>
                <a:lnTo>
                  <a:pt x="381635" y="41592"/>
                </a:lnTo>
                <a:lnTo>
                  <a:pt x="384886" y="42443"/>
                </a:lnTo>
                <a:lnTo>
                  <a:pt x="390385" y="45796"/>
                </a:lnTo>
                <a:lnTo>
                  <a:pt x="392315" y="48044"/>
                </a:lnTo>
                <a:lnTo>
                  <a:pt x="394487" y="53657"/>
                </a:lnTo>
                <a:lnTo>
                  <a:pt x="395020" y="57911"/>
                </a:lnTo>
                <a:lnTo>
                  <a:pt x="395020" y="113664"/>
                </a:lnTo>
                <a:lnTo>
                  <a:pt x="408990" y="113664"/>
                </a:lnTo>
                <a:lnTo>
                  <a:pt x="408990" y="56616"/>
                </a:lnTo>
                <a:lnTo>
                  <a:pt x="408724" y="52095"/>
                </a:lnTo>
                <a:lnTo>
                  <a:pt x="407403" y="45529"/>
                </a:lnTo>
                <a:lnTo>
                  <a:pt x="405942" y="42100"/>
                </a:lnTo>
                <a:lnTo>
                  <a:pt x="405579" y="41592"/>
                </a:lnTo>
                <a:close/>
              </a:path>
              <a:path w="533400" h="115569">
                <a:moveTo>
                  <a:pt x="385838" y="29527"/>
                </a:moveTo>
                <a:lnTo>
                  <a:pt x="380860" y="29527"/>
                </a:lnTo>
                <a:lnTo>
                  <a:pt x="372809" y="30366"/>
                </a:lnTo>
                <a:lnTo>
                  <a:pt x="365764" y="32883"/>
                </a:lnTo>
                <a:lnTo>
                  <a:pt x="359727" y="37082"/>
                </a:lnTo>
                <a:lnTo>
                  <a:pt x="354698" y="42964"/>
                </a:lnTo>
                <a:lnTo>
                  <a:pt x="368270" y="42964"/>
                </a:lnTo>
                <a:lnTo>
                  <a:pt x="371995" y="41592"/>
                </a:lnTo>
                <a:lnTo>
                  <a:pt x="405579" y="41592"/>
                </a:lnTo>
                <a:lnTo>
                  <a:pt x="401815" y="36322"/>
                </a:lnTo>
                <a:lnTo>
                  <a:pt x="398691" y="33972"/>
                </a:lnTo>
                <a:lnTo>
                  <a:pt x="390385" y="30429"/>
                </a:lnTo>
                <a:lnTo>
                  <a:pt x="385838" y="29527"/>
                </a:lnTo>
                <a:close/>
              </a:path>
              <a:path w="533400" h="115569">
                <a:moveTo>
                  <a:pt x="444411" y="0"/>
                </a:moveTo>
                <a:lnTo>
                  <a:pt x="430441" y="0"/>
                </a:lnTo>
                <a:lnTo>
                  <a:pt x="430441" y="15875"/>
                </a:lnTo>
                <a:lnTo>
                  <a:pt x="444411" y="15875"/>
                </a:lnTo>
                <a:lnTo>
                  <a:pt x="444411" y="0"/>
                </a:lnTo>
                <a:close/>
              </a:path>
              <a:path w="533400" h="115569">
                <a:moveTo>
                  <a:pt x="444411" y="31280"/>
                </a:moveTo>
                <a:lnTo>
                  <a:pt x="430441" y="31280"/>
                </a:lnTo>
                <a:lnTo>
                  <a:pt x="430441" y="113664"/>
                </a:lnTo>
                <a:lnTo>
                  <a:pt x="444411" y="113664"/>
                </a:lnTo>
                <a:lnTo>
                  <a:pt x="444411" y="31280"/>
                </a:lnTo>
                <a:close/>
              </a:path>
              <a:path w="533400" h="115569">
                <a:moveTo>
                  <a:pt x="508000" y="29527"/>
                </a:moveTo>
                <a:lnTo>
                  <a:pt x="491985" y="29527"/>
                </a:lnTo>
                <a:lnTo>
                  <a:pt x="485444" y="31191"/>
                </a:lnTo>
                <a:lnTo>
                  <a:pt x="479450" y="34531"/>
                </a:lnTo>
                <a:lnTo>
                  <a:pt x="473405" y="37833"/>
                </a:lnTo>
                <a:lnTo>
                  <a:pt x="468934" y="42837"/>
                </a:lnTo>
                <a:lnTo>
                  <a:pt x="463067" y="56146"/>
                </a:lnTo>
                <a:lnTo>
                  <a:pt x="461581" y="63893"/>
                </a:lnTo>
                <a:lnTo>
                  <a:pt x="461581" y="72783"/>
                </a:lnTo>
                <a:lnTo>
                  <a:pt x="477383" y="109205"/>
                </a:lnTo>
                <a:lnTo>
                  <a:pt x="498970" y="115404"/>
                </a:lnTo>
                <a:lnTo>
                  <a:pt x="507936" y="115404"/>
                </a:lnTo>
                <a:lnTo>
                  <a:pt x="515531" y="112763"/>
                </a:lnTo>
                <a:lnTo>
                  <a:pt x="525726" y="103974"/>
                </a:lnTo>
                <a:lnTo>
                  <a:pt x="492010" y="103974"/>
                </a:lnTo>
                <a:lnTo>
                  <a:pt x="486486" y="101473"/>
                </a:lnTo>
                <a:lnTo>
                  <a:pt x="482219" y="96469"/>
                </a:lnTo>
                <a:lnTo>
                  <a:pt x="477989" y="91465"/>
                </a:lnTo>
                <a:lnTo>
                  <a:pt x="475882" y="83502"/>
                </a:lnTo>
                <a:lnTo>
                  <a:pt x="475869" y="61493"/>
                </a:lnTo>
                <a:lnTo>
                  <a:pt x="478066" y="53555"/>
                </a:lnTo>
                <a:lnTo>
                  <a:pt x="482460" y="48501"/>
                </a:lnTo>
                <a:lnTo>
                  <a:pt x="486879" y="43472"/>
                </a:lnTo>
                <a:lnTo>
                  <a:pt x="492594" y="40957"/>
                </a:lnTo>
                <a:lnTo>
                  <a:pt x="526741" y="40957"/>
                </a:lnTo>
                <a:lnTo>
                  <a:pt x="515327" y="31775"/>
                </a:lnTo>
                <a:lnTo>
                  <a:pt x="508000" y="29527"/>
                </a:lnTo>
                <a:close/>
              </a:path>
              <a:path w="533400" h="115569">
                <a:moveTo>
                  <a:pt x="519531" y="83502"/>
                </a:moveTo>
                <a:lnTo>
                  <a:pt x="518553" y="90462"/>
                </a:lnTo>
                <a:lnTo>
                  <a:pt x="516216" y="95618"/>
                </a:lnTo>
                <a:lnTo>
                  <a:pt x="508888" y="102311"/>
                </a:lnTo>
                <a:lnTo>
                  <a:pt x="504316" y="103974"/>
                </a:lnTo>
                <a:lnTo>
                  <a:pt x="525726" y="103974"/>
                </a:lnTo>
                <a:lnTo>
                  <a:pt x="527862" y="102133"/>
                </a:lnTo>
                <a:lnTo>
                  <a:pt x="531672" y="94805"/>
                </a:lnTo>
                <a:lnTo>
                  <a:pt x="533184" y="85407"/>
                </a:lnTo>
                <a:lnTo>
                  <a:pt x="519531" y="83502"/>
                </a:lnTo>
                <a:close/>
              </a:path>
              <a:path w="533400" h="115569">
                <a:moveTo>
                  <a:pt x="526741" y="40957"/>
                </a:moveTo>
                <a:lnTo>
                  <a:pt x="504291" y="40957"/>
                </a:lnTo>
                <a:lnTo>
                  <a:pt x="508253" y="42354"/>
                </a:lnTo>
                <a:lnTo>
                  <a:pt x="514845" y="47942"/>
                </a:lnTo>
                <a:lnTo>
                  <a:pt x="517118" y="52095"/>
                </a:lnTo>
                <a:lnTo>
                  <a:pt x="518413" y="57632"/>
                </a:lnTo>
                <a:lnTo>
                  <a:pt x="531914" y="55562"/>
                </a:lnTo>
                <a:lnTo>
                  <a:pt x="530326" y="47256"/>
                </a:lnTo>
                <a:lnTo>
                  <a:pt x="526741" y="4095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20322" y="958786"/>
            <a:ext cx="673735" cy="115570"/>
          </a:xfrm>
          <a:custGeom>
            <a:avLst/>
            <a:gdLst/>
            <a:ahLst/>
            <a:cxnLst/>
            <a:rect l="l" t="t" r="r" b="b"/>
            <a:pathLst>
              <a:path w="673735" h="115569">
                <a:moveTo>
                  <a:pt x="82080" y="0"/>
                </a:moveTo>
                <a:lnTo>
                  <a:pt x="0" y="0"/>
                </a:lnTo>
                <a:lnTo>
                  <a:pt x="0" y="113664"/>
                </a:lnTo>
                <a:lnTo>
                  <a:pt x="84772" y="113664"/>
                </a:lnTo>
                <a:lnTo>
                  <a:pt x="84772" y="100329"/>
                </a:lnTo>
                <a:lnTo>
                  <a:pt x="15087" y="100329"/>
                </a:lnTo>
                <a:lnTo>
                  <a:pt x="15087" y="61595"/>
                </a:lnTo>
                <a:lnTo>
                  <a:pt x="77787" y="61595"/>
                </a:lnTo>
                <a:lnTo>
                  <a:pt x="77787" y="48259"/>
                </a:lnTo>
                <a:lnTo>
                  <a:pt x="15087" y="48259"/>
                </a:lnTo>
                <a:lnTo>
                  <a:pt x="15087" y="13334"/>
                </a:lnTo>
                <a:lnTo>
                  <a:pt x="82080" y="13334"/>
                </a:lnTo>
                <a:lnTo>
                  <a:pt x="82080" y="0"/>
                </a:lnTo>
                <a:close/>
              </a:path>
              <a:path w="673735" h="115569">
                <a:moveTo>
                  <a:pt x="113690" y="31280"/>
                </a:moveTo>
                <a:lnTo>
                  <a:pt x="96520" y="31280"/>
                </a:lnTo>
                <a:lnTo>
                  <a:pt x="124383" y="70980"/>
                </a:lnTo>
                <a:lnTo>
                  <a:pt x="94297" y="113664"/>
                </a:lnTo>
                <a:lnTo>
                  <a:pt x="111366" y="113664"/>
                </a:lnTo>
                <a:lnTo>
                  <a:pt x="133375" y="82156"/>
                </a:lnTo>
                <a:lnTo>
                  <a:pt x="149257" y="82156"/>
                </a:lnTo>
                <a:lnTo>
                  <a:pt x="141439" y="70980"/>
                </a:lnTo>
                <a:lnTo>
                  <a:pt x="149428" y="59664"/>
                </a:lnTo>
                <a:lnTo>
                  <a:pt x="132372" y="59664"/>
                </a:lnTo>
                <a:lnTo>
                  <a:pt x="131025" y="57340"/>
                </a:lnTo>
                <a:lnTo>
                  <a:pt x="129120" y="54368"/>
                </a:lnTo>
                <a:lnTo>
                  <a:pt x="126690" y="50698"/>
                </a:lnTo>
                <a:lnTo>
                  <a:pt x="113690" y="31280"/>
                </a:lnTo>
                <a:close/>
              </a:path>
              <a:path w="673735" h="115569">
                <a:moveTo>
                  <a:pt x="149257" y="82156"/>
                </a:moveTo>
                <a:lnTo>
                  <a:pt x="133375" y="82156"/>
                </a:lnTo>
                <a:lnTo>
                  <a:pt x="137261" y="88264"/>
                </a:lnTo>
                <a:lnTo>
                  <a:pt x="154305" y="113664"/>
                </a:lnTo>
                <a:lnTo>
                  <a:pt x="171297" y="113664"/>
                </a:lnTo>
                <a:lnTo>
                  <a:pt x="149257" y="82156"/>
                </a:lnTo>
                <a:close/>
              </a:path>
              <a:path w="673735" h="115569">
                <a:moveTo>
                  <a:pt x="169468" y="31280"/>
                </a:moveTo>
                <a:lnTo>
                  <a:pt x="152400" y="31280"/>
                </a:lnTo>
                <a:lnTo>
                  <a:pt x="138678" y="50723"/>
                </a:lnTo>
                <a:lnTo>
                  <a:pt x="134734" y="56349"/>
                </a:lnTo>
                <a:lnTo>
                  <a:pt x="132372" y="59664"/>
                </a:lnTo>
                <a:lnTo>
                  <a:pt x="149428" y="59664"/>
                </a:lnTo>
                <a:lnTo>
                  <a:pt x="169468" y="31280"/>
                </a:lnTo>
                <a:close/>
              </a:path>
              <a:path w="673735" h="115569">
                <a:moveTo>
                  <a:pt x="216954" y="29527"/>
                </a:moveTo>
                <a:lnTo>
                  <a:pt x="181249" y="54748"/>
                </a:lnTo>
                <a:lnTo>
                  <a:pt x="178587" y="73151"/>
                </a:lnTo>
                <a:lnTo>
                  <a:pt x="179247" y="82616"/>
                </a:lnTo>
                <a:lnTo>
                  <a:pt x="209184" y="114711"/>
                </a:lnTo>
                <a:lnTo>
                  <a:pt x="217728" y="115404"/>
                </a:lnTo>
                <a:lnTo>
                  <a:pt x="227279" y="115404"/>
                </a:lnTo>
                <a:lnTo>
                  <a:pt x="235102" y="113080"/>
                </a:lnTo>
                <a:lnTo>
                  <a:pt x="247181" y="103974"/>
                </a:lnTo>
                <a:lnTo>
                  <a:pt x="210870" y="103974"/>
                </a:lnTo>
                <a:lnTo>
                  <a:pt x="205130" y="101574"/>
                </a:lnTo>
                <a:lnTo>
                  <a:pt x="195948" y="91998"/>
                </a:lnTo>
                <a:lnTo>
                  <a:pt x="193408" y="85064"/>
                </a:lnTo>
                <a:lnTo>
                  <a:pt x="192874" y="76034"/>
                </a:lnTo>
                <a:lnTo>
                  <a:pt x="254241" y="76034"/>
                </a:lnTo>
                <a:lnTo>
                  <a:pt x="254317" y="72339"/>
                </a:lnTo>
                <a:lnTo>
                  <a:pt x="253790" y="64604"/>
                </a:lnTo>
                <a:lnTo>
                  <a:pt x="193675" y="64604"/>
                </a:lnTo>
                <a:lnTo>
                  <a:pt x="194144" y="57416"/>
                </a:lnTo>
                <a:lnTo>
                  <a:pt x="196557" y="51676"/>
                </a:lnTo>
                <a:lnTo>
                  <a:pt x="205257" y="43103"/>
                </a:lnTo>
                <a:lnTo>
                  <a:pt x="210629" y="40957"/>
                </a:lnTo>
                <a:lnTo>
                  <a:pt x="244024" y="40957"/>
                </a:lnTo>
                <a:lnTo>
                  <a:pt x="243865" y="40741"/>
                </a:lnTo>
                <a:lnTo>
                  <a:pt x="238269" y="35833"/>
                </a:lnTo>
                <a:lnTo>
                  <a:pt x="231919" y="32329"/>
                </a:lnTo>
                <a:lnTo>
                  <a:pt x="224814" y="30227"/>
                </a:lnTo>
                <a:lnTo>
                  <a:pt x="216954" y="29527"/>
                </a:lnTo>
                <a:close/>
              </a:path>
              <a:path w="673735" h="115569">
                <a:moveTo>
                  <a:pt x="239395" y="86995"/>
                </a:moveTo>
                <a:lnTo>
                  <a:pt x="237274" y="92925"/>
                </a:lnTo>
                <a:lnTo>
                  <a:pt x="234416" y="97231"/>
                </a:lnTo>
                <a:lnTo>
                  <a:pt x="227203" y="102628"/>
                </a:lnTo>
                <a:lnTo>
                  <a:pt x="222834" y="103974"/>
                </a:lnTo>
                <a:lnTo>
                  <a:pt x="247181" y="103974"/>
                </a:lnTo>
                <a:lnTo>
                  <a:pt x="247383" y="103822"/>
                </a:lnTo>
                <a:lnTo>
                  <a:pt x="251587" y="97281"/>
                </a:lnTo>
                <a:lnTo>
                  <a:pt x="253834" y="88900"/>
                </a:lnTo>
                <a:lnTo>
                  <a:pt x="239395" y="86995"/>
                </a:lnTo>
                <a:close/>
              </a:path>
              <a:path w="673735" h="115569">
                <a:moveTo>
                  <a:pt x="244024" y="40957"/>
                </a:moveTo>
                <a:lnTo>
                  <a:pt x="224104" y="40957"/>
                </a:lnTo>
                <a:lnTo>
                  <a:pt x="229870" y="43649"/>
                </a:lnTo>
                <a:lnTo>
                  <a:pt x="234289" y="49022"/>
                </a:lnTo>
                <a:lnTo>
                  <a:pt x="237172" y="52489"/>
                </a:lnTo>
                <a:lnTo>
                  <a:pt x="238937" y="57683"/>
                </a:lnTo>
                <a:lnTo>
                  <a:pt x="239547" y="64604"/>
                </a:lnTo>
                <a:lnTo>
                  <a:pt x="253790" y="64604"/>
                </a:lnTo>
                <a:lnTo>
                  <a:pt x="253663" y="62728"/>
                </a:lnTo>
                <a:lnTo>
                  <a:pt x="251701" y="54259"/>
                </a:lnTo>
                <a:lnTo>
                  <a:pt x="248434" y="46930"/>
                </a:lnTo>
                <a:lnTo>
                  <a:pt x="244024" y="40957"/>
                </a:lnTo>
                <a:close/>
              </a:path>
              <a:path w="673735" h="115569">
                <a:moveTo>
                  <a:pt x="313766" y="29527"/>
                </a:moveTo>
                <a:lnTo>
                  <a:pt x="297751" y="29527"/>
                </a:lnTo>
                <a:lnTo>
                  <a:pt x="291223" y="31191"/>
                </a:lnTo>
                <a:lnTo>
                  <a:pt x="279184" y="37833"/>
                </a:lnTo>
                <a:lnTo>
                  <a:pt x="274713" y="42837"/>
                </a:lnTo>
                <a:lnTo>
                  <a:pt x="268833" y="56146"/>
                </a:lnTo>
                <a:lnTo>
                  <a:pt x="267360" y="63893"/>
                </a:lnTo>
                <a:lnTo>
                  <a:pt x="267360" y="72783"/>
                </a:lnTo>
                <a:lnTo>
                  <a:pt x="283160" y="109205"/>
                </a:lnTo>
                <a:lnTo>
                  <a:pt x="304749" y="115404"/>
                </a:lnTo>
                <a:lnTo>
                  <a:pt x="313715" y="115404"/>
                </a:lnTo>
                <a:lnTo>
                  <a:pt x="321310" y="112763"/>
                </a:lnTo>
                <a:lnTo>
                  <a:pt x="331494" y="103974"/>
                </a:lnTo>
                <a:lnTo>
                  <a:pt x="297789" y="103974"/>
                </a:lnTo>
                <a:lnTo>
                  <a:pt x="292252" y="101473"/>
                </a:lnTo>
                <a:lnTo>
                  <a:pt x="283768" y="91465"/>
                </a:lnTo>
                <a:lnTo>
                  <a:pt x="281661" y="83502"/>
                </a:lnTo>
                <a:lnTo>
                  <a:pt x="281647" y="61493"/>
                </a:lnTo>
                <a:lnTo>
                  <a:pt x="283845" y="53555"/>
                </a:lnTo>
                <a:lnTo>
                  <a:pt x="292646" y="43472"/>
                </a:lnTo>
                <a:lnTo>
                  <a:pt x="298361" y="40957"/>
                </a:lnTo>
                <a:lnTo>
                  <a:pt x="332519" y="40957"/>
                </a:lnTo>
                <a:lnTo>
                  <a:pt x="321094" y="31775"/>
                </a:lnTo>
                <a:lnTo>
                  <a:pt x="313766" y="29527"/>
                </a:lnTo>
                <a:close/>
              </a:path>
              <a:path w="673735" h="115569">
                <a:moveTo>
                  <a:pt x="325297" y="83502"/>
                </a:moveTo>
                <a:lnTo>
                  <a:pt x="324319" y="90462"/>
                </a:lnTo>
                <a:lnTo>
                  <a:pt x="321995" y="95618"/>
                </a:lnTo>
                <a:lnTo>
                  <a:pt x="318312" y="98958"/>
                </a:lnTo>
                <a:lnTo>
                  <a:pt x="314667" y="102311"/>
                </a:lnTo>
                <a:lnTo>
                  <a:pt x="310083" y="103974"/>
                </a:lnTo>
                <a:lnTo>
                  <a:pt x="331494" y="103974"/>
                </a:lnTo>
                <a:lnTo>
                  <a:pt x="333629" y="102133"/>
                </a:lnTo>
                <a:lnTo>
                  <a:pt x="337451" y="94805"/>
                </a:lnTo>
                <a:lnTo>
                  <a:pt x="338950" y="85407"/>
                </a:lnTo>
                <a:lnTo>
                  <a:pt x="325297" y="83502"/>
                </a:lnTo>
                <a:close/>
              </a:path>
              <a:path w="673735" h="115569">
                <a:moveTo>
                  <a:pt x="332519" y="40957"/>
                </a:moveTo>
                <a:lnTo>
                  <a:pt x="310057" y="40957"/>
                </a:lnTo>
                <a:lnTo>
                  <a:pt x="314032" y="42354"/>
                </a:lnTo>
                <a:lnTo>
                  <a:pt x="320611" y="47942"/>
                </a:lnTo>
                <a:lnTo>
                  <a:pt x="322897" y="52095"/>
                </a:lnTo>
                <a:lnTo>
                  <a:pt x="324192" y="57632"/>
                </a:lnTo>
                <a:lnTo>
                  <a:pt x="337680" y="55562"/>
                </a:lnTo>
                <a:lnTo>
                  <a:pt x="336092" y="47256"/>
                </a:lnTo>
                <a:lnTo>
                  <a:pt x="332519" y="40957"/>
                </a:lnTo>
                <a:close/>
              </a:path>
              <a:path w="673735" h="115569">
                <a:moveTo>
                  <a:pt x="364502" y="31280"/>
                </a:moveTo>
                <a:lnTo>
                  <a:pt x="350545" y="31280"/>
                </a:lnTo>
                <a:lnTo>
                  <a:pt x="350601" y="89052"/>
                </a:lnTo>
                <a:lnTo>
                  <a:pt x="373773" y="115404"/>
                </a:lnTo>
                <a:lnTo>
                  <a:pt x="378612" y="115404"/>
                </a:lnTo>
                <a:lnTo>
                  <a:pt x="386413" y="114532"/>
                </a:lnTo>
                <a:lnTo>
                  <a:pt x="393357" y="111912"/>
                </a:lnTo>
                <a:lnTo>
                  <a:pt x="399443" y="107539"/>
                </a:lnTo>
                <a:lnTo>
                  <a:pt x="403015" y="103352"/>
                </a:lnTo>
                <a:lnTo>
                  <a:pt x="377253" y="103352"/>
                </a:lnTo>
                <a:lnTo>
                  <a:pt x="373773" y="102285"/>
                </a:lnTo>
                <a:lnTo>
                  <a:pt x="364502" y="84137"/>
                </a:lnTo>
                <a:lnTo>
                  <a:pt x="364502" y="31280"/>
                </a:lnTo>
                <a:close/>
              </a:path>
              <a:path w="673735" h="115569">
                <a:moveTo>
                  <a:pt x="417207" y="101409"/>
                </a:moveTo>
                <a:lnTo>
                  <a:pt x="404672" y="101409"/>
                </a:lnTo>
                <a:lnTo>
                  <a:pt x="404672" y="113664"/>
                </a:lnTo>
                <a:lnTo>
                  <a:pt x="417207" y="113664"/>
                </a:lnTo>
                <a:lnTo>
                  <a:pt x="417207" y="101409"/>
                </a:lnTo>
                <a:close/>
              </a:path>
              <a:path w="673735" h="115569">
                <a:moveTo>
                  <a:pt x="417207" y="31280"/>
                </a:moveTo>
                <a:lnTo>
                  <a:pt x="403237" y="31280"/>
                </a:lnTo>
                <a:lnTo>
                  <a:pt x="403237" y="82334"/>
                </a:lnTo>
                <a:lnTo>
                  <a:pt x="402475" y="87706"/>
                </a:lnTo>
                <a:lnTo>
                  <a:pt x="385622" y="103352"/>
                </a:lnTo>
                <a:lnTo>
                  <a:pt x="403015" y="103352"/>
                </a:lnTo>
                <a:lnTo>
                  <a:pt x="404672" y="101409"/>
                </a:lnTo>
                <a:lnTo>
                  <a:pt x="417207" y="101409"/>
                </a:lnTo>
                <a:lnTo>
                  <a:pt x="417207" y="31280"/>
                </a:lnTo>
                <a:close/>
              </a:path>
              <a:path w="673735" h="115569">
                <a:moveTo>
                  <a:pt x="455498" y="42062"/>
                </a:moveTo>
                <a:lnTo>
                  <a:pt x="441528" y="42062"/>
                </a:lnTo>
                <a:lnTo>
                  <a:pt x="441654" y="99161"/>
                </a:lnTo>
                <a:lnTo>
                  <a:pt x="455815" y="114782"/>
                </a:lnTo>
                <a:lnTo>
                  <a:pt x="463931" y="114782"/>
                </a:lnTo>
                <a:lnTo>
                  <a:pt x="467448" y="114350"/>
                </a:lnTo>
                <a:lnTo>
                  <a:pt x="471373" y="113525"/>
                </a:lnTo>
                <a:lnTo>
                  <a:pt x="469554" y="101765"/>
                </a:lnTo>
                <a:lnTo>
                  <a:pt x="461314" y="101765"/>
                </a:lnTo>
                <a:lnTo>
                  <a:pt x="459727" y="101409"/>
                </a:lnTo>
                <a:lnTo>
                  <a:pt x="457504" y="100063"/>
                </a:lnTo>
                <a:lnTo>
                  <a:pt x="456717" y="99161"/>
                </a:lnTo>
                <a:lnTo>
                  <a:pt x="455739" y="96888"/>
                </a:lnTo>
                <a:lnTo>
                  <a:pt x="455498" y="94322"/>
                </a:lnTo>
                <a:lnTo>
                  <a:pt x="455498" y="42062"/>
                </a:lnTo>
                <a:close/>
              </a:path>
              <a:path w="673735" h="115569">
                <a:moveTo>
                  <a:pt x="469468" y="101206"/>
                </a:moveTo>
                <a:lnTo>
                  <a:pt x="466953" y="101574"/>
                </a:lnTo>
                <a:lnTo>
                  <a:pt x="464921" y="101765"/>
                </a:lnTo>
                <a:lnTo>
                  <a:pt x="469554" y="101765"/>
                </a:lnTo>
                <a:lnTo>
                  <a:pt x="469468" y="101206"/>
                </a:lnTo>
                <a:close/>
              </a:path>
              <a:path w="673735" h="115569">
                <a:moveTo>
                  <a:pt x="469468" y="31280"/>
                </a:moveTo>
                <a:lnTo>
                  <a:pt x="431203" y="31280"/>
                </a:lnTo>
                <a:lnTo>
                  <a:pt x="431203" y="42062"/>
                </a:lnTo>
                <a:lnTo>
                  <a:pt x="469468" y="42062"/>
                </a:lnTo>
                <a:lnTo>
                  <a:pt x="469468" y="31280"/>
                </a:lnTo>
                <a:close/>
              </a:path>
              <a:path w="673735" h="115569">
                <a:moveTo>
                  <a:pt x="455498" y="2514"/>
                </a:moveTo>
                <a:lnTo>
                  <a:pt x="441528" y="10896"/>
                </a:lnTo>
                <a:lnTo>
                  <a:pt x="441528" y="31280"/>
                </a:lnTo>
                <a:lnTo>
                  <a:pt x="455498" y="31280"/>
                </a:lnTo>
                <a:lnTo>
                  <a:pt x="455498" y="2514"/>
                </a:lnTo>
                <a:close/>
              </a:path>
              <a:path w="673735" h="115569">
                <a:moveTo>
                  <a:pt x="497217" y="0"/>
                </a:moveTo>
                <a:lnTo>
                  <a:pt x="483247" y="0"/>
                </a:lnTo>
                <a:lnTo>
                  <a:pt x="483247" y="15875"/>
                </a:lnTo>
                <a:lnTo>
                  <a:pt x="497217" y="15875"/>
                </a:lnTo>
                <a:lnTo>
                  <a:pt x="497217" y="0"/>
                </a:lnTo>
                <a:close/>
              </a:path>
              <a:path w="673735" h="115569">
                <a:moveTo>
                  <a:pt x="497217" y="31280"/>
                </a:moveTo>
                <a:lnTo>
                  <a:pt x="483247" y="31280"/>
                </a:lnTo>
                <a:lnTo>
                  <a:pt x="483247" y="113664"/>
                </a:lnTo>
                <a:lnTo>
                  <a:pt x="497217" y="113664"/>
                </a:lnTo>
                <a:lnTo>
                  <a:pt x="497217" y="31280"/>
                </a:lnTo>
                <a:close/>
              </a:path>
              <a:path w="673735" h="115569">
                <a:moveTo>
                  <a:pt x="551903" y="29527"/>
                </a:moveTo>
                <a:lnTo>
                  <a:pt x="516459" y="52604"/>
                </a:lnTo>
                <a:lnTo>
                  <a:pt x="513284" y="72491"/>
                </a:lnTo>
                <a:lnTo>
                  <a:pt x="513948" y="82260"/>
                </a:lnTo>
                <a:lnTo>
                  <a:pt x="543671" y="114716"/>
                </a:lnTo>
                <a:lnTo>
                  <a:pt x="551903" y="115404"/>
                </a:lnTo>
                <a:lnTo>
                  <a:pt x="559079" y="115404"/>
                </a:lnTo>
                <a:lnTo>
                  <a:pt x="565721" y="113741"/>
                </a:lnTo>
                <a:lnTo>
                  <a:pt x="577862" y="107022"/>
                </a:lnTo>
                <a:lnTo>
                  <a:pt x="580861" y="103974"/>
                </a:lnTo>
                <a:lnTo>
                  <a:pt x="544906" y="103974"/>
                </a:lnTo>
                <a:lnTo>
                  <a:pt x="539102" y="101358"/>
                </a:lnTo>
                <a:lnTo>
                  <a:pt x="529869" y="90906"/>
                </a:lnTo>
                <a:lnTo>
                  <a:pt x="527570" y="83019"/>
                </a:lnTo>
                <a:lnTo>
                  <a:pt x="527627" y="61795"/>
                </a:lnTo>
                <a:lnTo>
                  <a:pt x="529869" y="54140"/>
                </a:lnTo>
                <a:lnTo>
                  <a:pt x="539102" y="43713"/>
                </a:lnTo>
                <a:lnTo>
                  <a:pt x="544906" y="41122"/>
                </a:lnTo>
                <a:lnTo>
                  <a:pt x="580040" y="41122"/>
                </a:lnTo>
                <a:lnTo>
                  <a:pt x="579666" y="40639"/>
                </a:lnTo>
                <a:lnTo>
                  <a:pt x="573879" y="35780"/>
                </a:lnTo>
                <a:lnTo>
                  <a:pt x="567323" y="32307"/>
                </a:lnTo>
                <a:lnTo>
                  <a:pt x="559997" y="30222"/>
                </a:lnTo>
                <a:lnTo>
                  <a:pt x="551903" y="29527"/>
                </a:lnTo>
                <a:close/>
              </a:path>
              <a:path w="673735" h="115569">
                <a:moveTo>
                  <a:pt x="580040" y="41122"/>
                </a:moveTo>
                <a:lnTo>
                  <a:pt x="558787" y="41122"/>
                </a:lnTo>
                <a:lnTo>
                  <a:pt x="564565" y="43738"/>
                </a:lnTo>
                <a:lnTo>
                  <a:pt x="573824" y="54178"/>
                </a:lnTo>
                <a:lnTo>
                  <a:pt x="576120" y="61795"/>
                </a:lnTo>
                <a:lnTo>
                  <a:pt x="576089" y="83019"/>
                </a:lnTo>
                <a:lnTo>
                  <a:pt x="573849" y="90830"/>
                </a:lnTo>
                <a:lnTo>
                  <a:pt x="564616" y="101358"/>
                </a:lnTo>
                <a:lnTo>
                  <a:pt x="558850" y="103974"/>
                </a:lnTo>
                <a:lnTo>
                  <a:pt x="580861" y="103974"/>
                </a:lnTo>
                <a:lnTo>
                  <a:pt x="590435" y="71297"/>
                </a:lnTo>
                <a:lnTo>
                  <a:pt x="589762" y="62042"/>
                </a:lnTo>
                <a:lnTo>
                  <a:pt x="587741" y="53844"/>
                </a:lnTo>
                <a:lnTo>
                  <a:pt x="584376" y="46709"/>
                </a:lnTo>
                <a:lnTo>
                  <a:pt x="580040" y="41122"/>
                </a:lnTo>
                <a:close/>
              </a:path>
              <a:path w="673735" h="115569">
                <a:moveTo>
                  <a:pt x="619353" y="31280"/>
                </a:moveTo>
                <a:lnTo>
                  <a:pt x="606806" y="31280"/>
                </a:lnTo>
                <a:lnTo>
                  <a:pt x="606806" y="113664"/>
                </a:lnTo>
                <a:lnTo>
                  <a:pt x="620776" y="113664"/>
                </a:lnTo>
                <a:lnTo>
                  <a:pt x="620855" y="57911"/>
                </a:lnTo>
                <a:lnTo>
                  <a:pt x="622922" y="51003"/>
                </a:lnTo>
                <a:lnTo>
                  <a:pt x="627240" y="47256"/>
                </a:lnTo>
                <a:lnTo>
                  <a:pt x="631545" y="43472"/>
                </a:lnTo>
                <a:lnTo>
                  <a:pt x="632928" y="42964"/>
                </a:lnTo>
                <a:lnTo>
                  <a:pt x="619353" y="42964"/>
                </a:lnTo>
                <a:lnTo>
                  <a:pt x="619353" y="31280"/>
                </a:lnTo>
                <a:close/>
              </a:path>
              <a:path w="673735" h="115569">
                <a:moveTo>
                  <a:pt x="670235" y="41592"/>
                </a:moveTo>
                <a:lnTo>
                  <a:pt x="646290" y="41592"/>
                </a:lnTo>
                <a:lnTo>
                  <a:pt x="649541" y="42443"/>
                </a:lnTo>
                <a:lnTo>
                  <a:pt x="652297" y="44107"/>
                </a:lnTo>
                <a:lnTo>
                  <a:pt x="655040" y="45796"/>
                </a:lnTo>
                <a:lnTo>
                  <a:pt x="656971" y="48044"/>
                </a:lnTo>
                <a:lnTo>
                  <a:pt x="659142" y="53657"/>
                </a:lnTo>
                <a:lnTo>
                  <a:pt x="659676" y="57911"/>
                </a:lnTo>
                <a:lnTo>
                  <a:pt x="659676" y="113664"/>
                </a:lnTo>
                <a:lnTo>
                  <a:pt x="673646" y="113664"/>
                </a:lnTo>
                <a:lnTo>
                  <a:pt x="673646" y="56616"/>
                </a:lnTo>
                <a:lnTo>
                  <a:pt x="673379" y="52095"/>
                </a:lnTo>
                <a:lnTo>
                  <a:pt x="672058" y="45529"/>
                </a:lnTo>
                <a:lnTo>
                  <a:pt x="670598" y="42100"/>
                </a:lnTo>
                <a:lnTo>
                  <a:pt x="670235" y="41592"/>
                </a:lnTo>
                <a:close/>
              </a:path>
              <a:path w="673735" h="115569">
                <a:moveTo>
                  <a:pt x="650494" y="29527"/>
                </a:moveTo>
                <a:lnTo>
                  <a:pt x="645515" y="29527"/>
                </a:lnTo>
                <a:lnTo>
                  <a:pt x="637464" y="30366"/>
                </a:lnTo>
                <a:lnTo>
                  <a:pt x="630420" y="32883"/>
                </a:lnTo>
                <a:lnTo>
                  <a:pt x="624382" y="37082"/>
                </a:lnTo>
                <a:lnTo>
                  <a:pt x="619353" y="42964"/>
                </a:lnTo>
                <a:lnTo>
                  <a:pt x="632928" y="42964"/>
                </a:lnTo>
                <a:lnTo>
                  <a:pt x="636663" y="41592"/>
                </a:lnTo>
                <a:lnTo>
                  <a:pt x="670235" y="41592"/>
                </a:lnTo>
                <a:lnTo>
                  <a:pt x="666470" y="36322"/>
                </a:lnTo>
                <a:lnTo>
                  <a:pt x="663346" y="33972"/>
                </a:lnTo>
                <a:lnTo>
                  <a:pt x="655040" y="30429"/>
                </a:lnTo>
                <a:lnTo>
                  <a:pt x="650494" y="2952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38182" y="4283138"/>
            <a:ext cx="1306982" cy="1313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94921" y="4283138"/>
            <a:ext cx="1306995" cy="1313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0304" y="3608184"/>
            <a:ext cx="1264923" cy="1087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3594" y="686257"/>
            <a:ext cx="283210" cy="228600"/>
          </a:xfrm>
          <a:custGeom>
            <a:avLst/>
            <a:gdLst/>
            <a:ahLst/>
            <a:cxnLst/>
            <a:rect l="l" t="t" r="r" b="b"/>
            <a:pathLst>
              <a:path w="283209" h="228600">
                <a:moveTo>
                  <a:pt x="130939" y="0"/>
                </a:moveTo>
                <a:lnTo>
                  <a:pt x="92374" y="10560"/>
                </a:lnTo>
                <a:lnTo>
                  <a:pt x="60552" y="33007"/>
                </a:lnTo>
                <a:lnTo>
                  <a:pt x="38031" y="64779"/>
                </a:lnTo>
                <a:lnTo>
                  <a:pt x="27371" y="103314"/>
                </a:lnTo>
                <a:lnTo>
                  <a:pt x="3290" y="103314"/>
                </a:lnTo>
                <a:lnTo>
                  <a:pt x="0" y="108204"/>
                </a:lnTo>
                <a:lnTo>
                  <a:pt x="0" y="120243"/>
                </a:lnTo>
                <a:lnTo>
                  <a:pt x="3290" y="125120"/>
                </a:lnTo>
                <a:lnTo>
                  <a:pt x="27371" y="125120"/>
                </a:lnTo>
                <a:lnTo>
                  <a:pt x="38023" y="163655"/>
                </a:lnTo>
                <a:lnTo>
                  <a:pt x="60542" y="195429"/>
                </a:lnTo>
                <a:lnTo>
                  <a:pt x="92367" y="217880"/>
                </a:lnTo>
                <a:lnTo>
                  <a:pt x="130939" y="228447"/>
                </a:lnTo>
                <a:lnTo>
                  <a:pt x="130939" y="210616"/>
                </a:lnTo>
                <a:lnTo>
                  <a:pt x="135702" y="205892"/>
                </a:lnTo>
                <a:lnTo>
                  <a:pt x="207712" y="205892"/>
                </a:lnTo>
                <a:lnTo>
                  <a:pt x="222545" y="195429"/>
                </a:lnTo>
                <a:lnTo>
                  <a:pt x="245068" y="163655"/>
                </a:lnTo>
                <a:lnTo>
                  <a:pt x="252532" y="136677"/>
                </a:lnTo>
                <a:lnTo>
                  <a:pt x="91655" y="136677"/>
                </a:lnTo>
                <a:lnTo>
                  <a:pt x="82920" y="134912"/>
                </a:lnTo>
                <a:lnTo>
                  <a:pt x="75788" y="130098"/>
                </a:lnTo>
                <a:lnTo>
                  <a:pt x="70980" y="122961"/>
                </a:lnTo>
                <a:lnTo>
                  <a:pt x="69217" y="114223"/>
                </a:lnTo>
                <a:lnTo>
                  <a:pt x="70980" y="105488"/>
                </a:lnTo>
                <a:lnTo>
                  <a:pt x="75788" y="98355"/>
                </a:lnTo>
                <a:lnTo>
                  <a:pt x="82920" y="93546"/>
                </a:lnTo>
                <a:lnTo>
                  <a:pt x="91655" y="91782"/>
                </a:lnTo>
                <a:lnTo>
                  <a:pt x="252539" y="91782"/>
                </a:lnTo>
                <a:lnTo>
                  <a:pt x="245068" y="64779"/>
                </a:lnTo>
                <a:lnTo>
                  <a:pt x="222545" y="33007"/>
                </a:lnTo>
                <a:lnTo>
                  <a:pt x="207743" y="22567"/>
                </a:lnTo>
                <a:lnTo>
                  <a:pt x="135702" y="22567"/>
                </a:lnTo>
                <a:lnTo>
                  <a:pt x="130939" y="17818"/>
                </a:lnTo>
                <a:lnTo>
                  <a:pt x="130939" y="0"/>
                </a:lnTo>
                <a:close/>
              </a:path>
              <a:path w="283209" h="228600">
                <a:moveTo>
                  <a:pt x="207712" y="205892"/>
                </a:moveTo>
                <a:lnTo>
                  <a:pt x="147408" y="205892"/>
                </a:lnTo>
                <a:lnTo>
                  <a:pt x="152147" y="210616"/>
                </a:lnTo>
                <a:lnTo>
                  <a:pt x="152147" y="228447"/>
                </a:lnTo>
                <a:lnTo>
                  <a:pt x="190718" y="217880"/>
                </a:lnTo>
                <a:lnTo>
                  <a:pt x="207712" y="205892"/>
                </a:lnTo>
                <a:close/>
              </a:path>
              <a:path w="283209" h="228600">
                <a:moveTo>
                  <a:pt x="191429" y="91782"/>
                </a:moveTo>
                <a:lnTo>
                  <a:pt x="91655" y="91782"/>
                </a:lnTo>
                <a:lnTo>
                  <a:pt x="100399" y="93546"/>
                </a:lnTo>
                <a:lnTo>
                  <a:pt x="107536" y="98355"/>
                </a:lnTo>
                <a:lnTo>
                  <a:pt x="112346" y="105488"/>
                </a:lnTo>
                <a:lnTo>
                  <a:pt x="114109" y="114223"/>
                </a:lnTo>
                <a:lnTo>
                  <a:pt x="112346" y="122961"/>
                </a:lnTo>
                <a:lnTo>
                  <a:pt x="107536" y="130098"/>
                </a:lnTo>
                <a:lnTo>
                  <a:pt x="100399" y="134912"/>
                </a:lnTo>
                <a:lnTo>
                  <a:pt x="91655" y="136677"/>
                </a:lnTo>
                <a:lnTo>
                  <a:pt x="191429" y="136677"/>
                </a:lnTo>
                <a:lnTo>
                  <a:pt x="182690" y="134912"/>
                </a:lnTo>
                <a:lnTo>
                  <a:pt x="175552" y="130098"/>
                </a:lnTo>
                <a:lnTo>
                  <a:pt x="170738" y="122961"/>
                </a:lnTo>
                <a:lnTo>
                  <a:pt x="168973" y="114223"/>
                </a:lnTo>
                <a:lnTo>
                  <a:pt x="170738" y="105488"/>
                </a:lnTo>
                <a:lnTo>
                  <a:pt x="175552" y="98355"/>
                </a:lnTo>
                <a:lnTo>
                  <a:pt x="182690" y="93546"/>
                </a:lnTo>
                <a:lnTo>
                  <a:pt x="191429" y="91782"/>
                </a:lnTo>
                <a:close/>
              </a:path>
              <a:path w="283209" h="228600">
                <a:moveTo>
                  <a:pt x="252539" y="91782"/>
                </a:moveTo>
                <a:lnTo>
                  <a:pt x="191429" y="91782"/>
                </a:lnTo>
                <a:lnTo>
                  <a:pt x="200165" y="93546"/>
                </a:lnTo>
                <a:lnTo>
                  <a:pt x="207297" y="98355"/>
                </a:lnTo>
                <a:lnTo>
                  <a:pt x="212106" y="105488"/>
                </a:lnTo>
                <a:lnTo>
                  <a:pt x="213869" y="114223"/>
                </a:lnTo>
                <a:lnTo>
                  <a:pt x="212106" y="122961"/>
                </a:lnTo>
                <a:lnTo>
                  <a:pt x="207297" y="130098"/>
                </a:lnTo>
                <a:lnTo>
                  <a:pt x="200165" y="134912"/>
                </a:lnTo>
                <a:lnTo>
                  <a:pt x="191429" y="136677"/>
                </a:lnTo>
                <a:lnTo>
                  <a:pt x="252532" y="136677"/>
                </a:lnTo>
                <a:lnTo>
                  <a:pt x="255729" y="125120"/>
                </a:lnTo>
                <a:lnTo>
                  <a:pt x="279806" y="125120"/>
                </a:lnTo>
                <a:lnTo>
                  <a:pt x="283085" y="120243"/>
                </a:lnTo>
                <a:lnTo>
                  <a:pt x="283085" y="108204"/>
                </a:lnTo>
                <a:lnTo>
                  <a:pt x="279806" y="103314"/>
                </a:lnTo>
                <a:lnTo>
                  <a:pt x="255729" y="103314"/>
                </a:lnTo>
                <a:lnTo>
                  <a:pt x="252539" y="91782"/>
                </a:lnTo>
                <a:close/>
              </a:path>
              <a:path w="283209" h="228600">
                <a:moveTo>
                  <a:pt x="152147" y="0"/>
                </a:moveTo>
                <a:lnTo>
                  <a:pt x="152147" y="17818"/>
                </a:lnTo>
                <a:lnTo>
                  <a:pt x="147408" y="22567"/>
                </a:lnTo>
                <a:lnTo>
                  <a:pt x="207743" y="22567"/>
                </a:lnTo>
                <a:lnTo>
                  <a:pt x="190718" y="10560"/>
                </a:lnTo>
                <a:lnTo>
                  <a:pt x="15214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2061" y="750595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29" h="100330">
                <a:moveTo>
                  <a:pt x="49885" y="0"/>
                </a:moveTo>
                <a:lnTo>
                  <a:pt x="30469" y="3918"/>
                </a:lnTo>
                <a:lnTo>
                  <a:pt x="14612" y="14606"/>
                </a:lnTo>
                <a:lnTo>
                  <a:pt x="3920" y="30459"/>
                </a:lnTo>
                <a:lnTo>
                  <a:pt x="0" y="49872"/>
                </a:lnTo>
                <a:lnTo>
                  <a:pt x="3920" y="69293"/>
                </a:lnTo>
                <a:lnTo>
                  <a:pt x="14612" y="85150"/>
                </a:lnTo>
                <a:lnTo>
                  <a:pt x="30469" y="95839"/>
                </a:lnTo>
                <a:lnTo>
                  <a:pt x="49885" y="99758"/>
                </a:lnTo>
                <a:lnTo>
                  <a:pt x="69306" y="95839"/>
                </a:lnTo>
                <a:lnTo>
                  <a:pt x="78903" y="89369"/>
                </a:lnTo>
                <a:lnTo>
                  <a:pt x="49885" y="89369"/>
                </a:lnTo>
                <a:lnTo>
                  <a:pt x="34519" y="86268"/>
                </a:lnTo>
                <a:lnTo>
                  <a:pt x="21973" y="77808"/>
                </a:lnTo>
                <a:lnTo>
                  <a:pt x="13516" y="65254"/>
                </a:lnTo>
                <a:lnTo>
                  <a:pt x="10415" y="49872"/>
                </a:lnTo>
                <a:lnTo>
                  <a:pt x="13516" y="34506"/>
                </a:lnTo>
                <a:lnTo>
                  <a:pt x="21973" y="21959"/>
                </a:lnTo>
                <a:lnTo>
                  <a:pt x="34519" y="13502"/>
                </a:lnTo>
                <a:lnTo>
                  <a:pt x="49885" y="10401"/>
                </a:lnTo>
                <a:lnTo>
                  <a:pt x="78923" y="10401"/>
                </a:lnTo>
                <a:lnTo>
                  <a:pt x="69306" y="3918"/>
                </a:lnTo>
                <a:lnTo>
                  <a:pt x="49885" y="0"/>
                </a:lnTo>
                <a:close/>
              </a:path>
              <a:path w="100329" h="100330">
                <a:moveTo>
                  <a:pt x="78923" y="10401"/>
                </a:moveTo>
                <a:lnTo>
                  <a:pt x="49885" y="10401"/>
                </a:lnTo>
                <a:lnTo>
                  <a:pt x="65255" y="13502"/>
                </a:lnTo>
                <a:lnTo>
                  <a:pt x="77810" y="21959"/>
                </a:lnTo>
                <a:lnTo>
                  <a:pt x="86276" y="34506"/>
                </a:lnTo>
                <a:lnTo>
                  <a:pt x="89381" y="49872"/>
                </a:lnTo>
                <a:lnTo>
                  <a:pt x="86276" y="65254"/>
                </a:lnTo>
                <a:lnTo>
                  <a:pt x="77810" y="77808"/>
                </a:lnTo>
                <a:lnTo>
                  <a:pt x="65255" y="86268"/>
                </a:lnTo>
                <a:lnTo>
                  <a:pt x="49885" y="89369"/>
                </a:lnTo>
                <a:lnTo>
                  <a:pt x="78903" y="89369"/>
                </a:lnTo>
                <a:lnTo>
                  <a:pt x="85162" y="85150"/>
                </a:lnTo>
                <a:lnTo>
                  <a:pt x="95851" y="69293"/>
                </a:lnTo>
                <a:lnTo>
                  <a:pt x="99771" y="49872"/>
                </a:lnTo>
                <a:lnTo>
                  <a:pt x="95851" y="30459"/>
                </a:lnTo>
                <a:lnTo>
                  <a:pt x="85162" y="14606"/>
                </a:lnTo>
                <a:lnTo>
                  <a:pt x="78923" y="1040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90814" y="679361"/>
            <a:ext cx="242570" cy="242570"/>
          </a:xfrm>
          <a:custGeom>
            <a:avLst/>
            <a:gdLst/>
            <a:ahLst/>
            <a:cxnLst/>
            <a:rect l="l" t="t" r="r" b="b"/>
            <a:pathLst>
              <a:path w="242569" h="242569">
                <a:moveTo>
                  <a:pt x="107228" y="180251"/>
                </a:moveTo>
                <a:lnTo>
                  <a:pt x="32421" y="180251"/>
                </a:lnTo>
                <a:lnTo>
                  <a:pt x="37170" y="186397"/>
                </a:lnTo>
                <a:lnTo>
                  <a:pt x="41745" y="191855"/>
                </a:lnTo>
                <a:lnTo>
                  <a:pt x="46660" y="197027"/>
                </a:lnTo>
                <a:lnTo>
                  <a:pt x="51949" y="201885"/>
                </a:lnTo>
                <a:lnTo>
                  <a:pt x="57607" y="206400"/>
                </a:lnTo>
                <a:lnTo>
                  <a:pt x="63827" y="211035"/>
                </a:lnTo>
                <a:lnTo>
                  <a:pt x="59345" y="222211"/>
                </a:lnTo>
                <a:lnTo>
                  <a:pt x="57858" y="225856"/>
                </a:lnTo>
                <a:lnTo>
                  <a:pt x="59637" y="229997"/>
                </a:lnTo>
                <a:lnTo>
                  <a:pt x="90119" y="242252"/>
                </a:lnTo>
                <a:lnTo>
                  <a:pt x="94244" y="240487"/>
                </a:lnTo>
                <a:lnTo>
                  <a:pt x="100213" y="225666"/>
                </a:lnTo>
                <a:lnTo>
                  <a:pt x="141166" y="225666"/>
                </a:lnTo>
                <a:lnTo>
                  <a:pt x="144183" y="225221"/>
                </a:lnTo>
                <a:lnTo>
                  <a:pt x="186269" y="225221"/>
                </a:lnTo>
                <a:lnTo>
                  <a:pt x="186547" y="224536"/>
                </a:lnTo>
                <a:lnTo>
                  <a:pt x="184999" y="220954"/>
                </a:lnTo>
                <a:lnTo>
                  <a:pt x="180273" y="209854"/>
                </a:lnTo>
                <a:lnTo>
                  <a:pt x="186422" y="205092"/>
                </a:lnTo>
                <a:lnTo>
                  <a:pt x="191872" y="200513"/>
                </a:lnTo>
                <a:lnTo>
                  <a:pt x="197042" y="195602"/>
                </a:lnTo>
                <a:lnTo>
                  <a:pt x="201893" y="190323"/>
                </a:lnTo>
                <a:lnTo>
                  <a:pt x="206399" y="184683"/>
                </a:lnTo>
                <a:lnTo>
                  <a:pt x="207623" y="183057"/>
                </a:lnTo>
                <a:lnTo>
                  <a:pt x="121132" y="183057"/>
                </a:lnTo>
                <a:lnTo>
                  <a:pt x="107228" y="180251"/>
                </a:lnTo>
                <a:close/>
              </a:path>
              <a:path w="242569" h="242569">
                <a:moveTo>
                  <a:pt x="186269" y="225221"/>
                </a:moveTo>
                <a:lnTo>
                  <a:pt x="144183" y="225221"/>
                </a:lnTo>
                <a:lnTo>
                  <a:pt x="150454" y="239903"/>
                </a:lnTo>
                <a:lnTo>
                  <a:pt x="154645" y="241592"/>
                </a:lnTo>
                <a:lnTo>
                  <a:pt x="184845" y="228727"/>
                </a:lnTo>
                <a:lnTo>
                  <a:pt x="186269" y="225221"/>
                </a:lnTo>
                <a:close/>
              </a:path>
              <a:path w="242569" h="242569">
                <a:moveTo>
                  <a:pt x="133680" y="226644"/>
                </a:moveTo>
                <a:lnTo>
                  <a:pt x="107934" y="226644"/>
                </a:lnTo>
                <a:lnTo>
                  <a:pt x="115138" y="227294"/>
                </a:lnTo>
                <a:lnTo>
                  <a:pt x="122314" y="227447"/>
                </a:lnTo>
                <a:lnTo>
                  <a:pt x="129444" y="227119"/>
                </a:lnTo>
                <a:lnTo>
                  <a:pt x="133680" y="226644"/>
                </a:lnTo>
                <a:close/>
              </a:path>
              <a:path w="242569" h="242569">
                <a:moveTo>
                  <a:pt x="141166" y="225666"/>
                </a:moveTo>
                <a:lnTo>
                  <a:pt x="100213" y="225666"/>
                </a:lnTo>
                <a:lnTo>
                  <a:pt x="107934" y="226656"/>
                </a:lnTo>
                <a:lnTo>
                  <a:pt x="133680" y="226644"/>
                </a:lnTo>
                <a:lnTo>
                  <a:pt x="136512" y="226326"/>
                </a:lnTo>
                <a:lnTo>
                  <a:pt x="136684" y="226326"/>
                </a:lnTo>
                <a:lnTo>
                  <a:pt x="141166" y="225666"/>
                </a:lnTo>
                <a:close/>
              </a:path>
              <a:path w="242569" h="242569">
                <a:moveTo>
                  <a:pt x="136684" y="226326"/>
                </a:moveTo>
                <a:lnTo>
                  <a:pt x="136512" y="226326"/>
                </a:lnTo>
                <a:lnTo>
                  <a:pt x="136684" y="226326"/>
                </a:lnTo>
                <a:close/>
              </a:path>
              <a:path w="242569" h="242569">
                <a:moveTo>
                  <a:pt x="16394" y="57848"/>
                </a:moveTo>
                <a:lnTo>
                  <a:pt x="12254" y="59626"/>
                </a:lnTo>
                <a:lnTo>
                  <a:pt x="0" y="90106"/>
                </a:lnTo>
                <a:lnTo>
                  <a:pt x="1750" y="94246"/>
                </a:lnTo>
                <a:lnTo>
                  <a:pt x="16596" y="100203"/>
                </a:lnTo>
                <a:lnTo>
                  <a:pt x="15595" y="107911"/>
                </a:lnTo>
                <a:lnTo>
                  <a:pt x="14949" y="115116"/>
                </a:lnTo>
                <a:lnTo>
                  <a:pt x="14798" y="122293"/>
                </a:lnTo>
                <a:lnTo>
                  <a:pt x="15131" y="129419"/>
                </a:lnTo>
                <a:lnTo>
                  <a:pt x="15937" y="136474"/>
                </a:lnTo>
                <a:lnTo>
                  <a:pt x="17042" y="144183"/>
                </a:lnTo>
                <a:lnTo>
                  <a:pt x="2336" y="150444"/>
                </a:lnTo>
                <a:lnTo>
                  <a:pt x="659" y="154609"/>
                </a:lnTo>
                <a:lnTo>
                  <a:pt x="13549" y="184861"/>
                </a:lnTo>
                <a:lnTo>
                  <a:pt x="17715" y="186524"/>
                </a:lnTo>
                <a:lnTo>
                  <a:pt x="32421" y="180251"/>
                </a:lnTo>
                <a:lnTo>
                  <a:pt x="107228" y="180251"/>
                </a:lnTo>
                <a:lnTo>
                  <a:pt x="97025" y="178191"/>
                </a:lnTo>
                <a:lnTo>
                  <a:pt x="77337" y="164920"/>
                </a:lnTo>
                <a:lnTo>
                  <a:pt x="64062" y="145237"/>
                </a:lnTo>
                <a:lnTo>
                  <a:pt x="59194" y="121132"/>
                </a:lnTo>
                <a:lnTo>
                  <a:pt x="64062" y="97013"/>
                </a:lnTo>
                <a:lnTo>
                  <a:pt x="77337" y="77322"/>
                </a:lnTo>
                <a:lnTo>
                  <a:pt x="97025" y="64048"/>
                </a:lnTo>
                <a:lnTo>
                  <a:pt x="98170" y="63817"/>
                </a:lnTo>
                <a:lnTo>
                  <a:pt x="31226" y="63817"/>
                </a:lnTo>
                <a:lnTo>
                  <a:pt x="16394" y="57848"/>
                </a:lnTo>
                <a:close/>
              </a:path>
              <a:path w="242569" h="242569">
                <a:moveTo>
                  <a:pt x="231711" y="178422"/>
                </a:moveTo>
                <a:lnTo>
                  <a:pt x="211046" y="178422"/>
                </a:lnTo>
                <a:lnTo>
                  <a:pt x="225866" y="184404"/>
                </a:lnTo>
                <a:lnTo>
                  <a:pt x="230022" y="182625"/>
                </a:lnTo>
                <a:lnTo>
                  <a:pt x="231711" y="178422"/>
                </a:lnTo>
                <a:close/>
              </a:path>
              <a:path w="242569" h="242569">
                <a:moveTo>
                  <a:pt x="207674" y="59182"/>
                </a:moveTo>
                <a:lnTo>
                  <a:pt x="121132" y="59182"/>
                </a:lnTo>
                <a:lnTo>
                  <a:pt x="145245" y="64048"/>
                </a:lnTo>
                <a:lnTo>
                  <a:pt x="164936" y="77322"/>
                </a:lnTo>
                <a:lnTo>
                  <a:pt x="178213" y="97013"/>
                </a:lnTo>
                <a:lnTo>
                  <a:pt x="183081" y="121132"/>
                </a:lnTo>
                <a:lnTo>
                  <a:pt x="178213" y="145237"/>
                </a:lnTo>
                <a:lnTo>
                  <a:pt x="164936" y="164920"/>
                </a:lnTo>
                <a:lnTo>
                  <a:pt x="145245" y="178191"/>
                </a:lnTo>
                <a:lnTo>
                  <a:pt x="121132" y="183057"/>
                </a:lnTo>
                <a:lnTo>
                  <a:pt x="207623" y="183057"/>
                </a:lnTo>
                <a:lnTo>
                  <a:pt x="211046" y="178422"/>
                </a:lnTo>
                <a:lnTo>
                  <a:pt x="231711" y="178422"/>
                </a:lnTo>
                <a:lnTo>
                  <a:pt x="242276" y="152133"/>
                </a:lnTo>
                <a:lnTo>
                  <a:pt x="240512" y="147993"/>
                </a:lnTo>
                <a:lnTo>
                  <a:pt x="225676" y="142049"/>
                </a:lnTo>
                <a:lnTo>
                  <a:pt x="226667" y="134340"/>
                </a:lnTo>
                <a:lnTo>
                  <a:pt x="227315" y="127136"/>
                </a:lnTo>
                <a:lnTo>
                  <a:pt x="227473" y="119957"/>
                </a:lnTo>
                <a:lnTo>
                  <a:pt x="227143" y="112827"/>
                </a:lnTo>
                <a:lnTo>
                  <a:pt x="226339" y="105765"/>
                </a:lnTo>
                <a:lnTo>
                  <a:pt x="225219" y="98069"/>
                </a:lnTo>
                <a:lnTo>
                  <a:pt x="239914" y="91808"/>
                </a:lnTo>
                <a:lnTo>
                  <a:pt x="241617" y="87630"/>
                </a:lnTo>
                <a:lnTo>
                  <a:pt x="230686" y="62001"/>
                </a:lnTo>
                <a:lnTo>
                  <a:pt x="209854" y="62001"/>
                </a:lnTo>
                <a:lnTo>
                  <a:pt x="207674" y="59182"/>
                </a:lnTo>
                <a:close/>
              </a:path>
              <a:path w="242569" h="242569">
                <a:moveTo>
                  <a:pt x="87627" y="635"/>
                </a:moveTo>
                <a:lnTo>
                  <a:pt x="57416" y="13538"/>
                </a:lnTo>
                <a:lnTo>
                  <a:pt x="55739" y="17703"/>
                </a:lnTo>
                <a:lnTo>
                  <a:pt x="61998" y="32397"/>
                </a:lnTo>
                <a:lnTo>
                  <a:pt x="55839" y="37147"/>
                </a:lnTo>
                <a:lnTo>
                  <a:pt x="50400" y="41733"/>
                </a:lnTo>
                <a:lnTo>
                  <a:pt x="45226" y="46645"/>
                </a:lnTo>
                <a:lnTo>
                  <a:pt x="40371" y="51926"/>
                </a:lnTo>
                <a:lnTo>
                  <a:pt x="35863" y="57569"/>
                </a:lnTo>
                <a:lnTo>
                  <a:pt x="31226" y="63817"/>
                </a:lnTo>
                <a:lnTo>
                  <a:pt x="98170" y="63817"/>
                </a:lnTo>
                <a:lnTo>
                  <a:pt x="121132" y="59182"/>
                </a:lnTo>
                <a:lnTo>
                  <a:pt x="207674" y="59182"/>
                </a:lnTo>
                <a:lnTo>
                  <a:pt x="205102" y="55854"/>
                </a:lnTo>
                <a:lnTo>
                  <a:pt x="200531" y="50396"/>
                </a:lnTo>
                <a:lnTo>
                  <a:pt x="195617" y="45224"/>
                </a:lnTo>
                <a:lnTo>
                  <a:pt x="190332" y="40366"/>
                </a:lnTo>
                <a:lnTo>
                  <a:pt x="184669" y="35839"/>
                </a:lnTo>
                <a:lnTo>
                  <a:pt x="178433" y="31203"/>
                </a:lnTo>
                <a:lnTo>
                  <a:pt x="184151" y="17018"/>
                </a:lnTo>
                <a:lnTo>
                  <a:pt x="98082" y="17018"/>
                </a:lnTo>
                <a:lnTo>
                  <a:pt x="91807" y="2336"/>
                </a:lnTo>
                <a:lnTo>
                  <a:pt x="87627" y="635"/>
                </a:lnTo>
                <a:close/>
              </a:path>
              <a:path w="242569" h="242569">
                <a:moveTo>
                  <a:pt x="224546" y="55727"/>
                </a:moveTo>
                <a:lnTo>
                  <a:pt x="209854" y="62001"/>
                </a:lnTo>
                <a:lnTo>
                  <a:pt x="230686" y="62001"/>
                </a:lnTo>
                <a:lnTo>
                  <a:pt x="228725" y="57404"/>
                </a:lnTo>
                <a:lnTo>
                  <a:pt x="224546" y="55727"/>
                </a:lnTo>
                <a:close/>
              </a:path>
              <a:path w="242569" h="242569">
                <a:moveTo>
                  <a:pt x="205092" y="55841"/>
                </a:moveTo>
                <a:close/>
              </a:path>
              <a:path w="242569" h="242569">
                <a:moveTo>
                  <a:pt x="105764" y="15887"/>
                </a:moveTo>
                <a:lnTo>
                  <a:pt x="98082" y="17018"/>
                </a:lnTo>
                <a:lnTo>
                  <a:pt x="184151" y="17018"/>
                </a:lnTo>
                <a:lnTo>
                  <a:pt x="184331" y="16573"/>
                </a:lnTo>
                <a:lnTo>
                  <a:pt x="142059" y="16573"/>
                </a:lnTo>
                <a:lnTo>
                  <a:pt x="136845" y="15913"/>
                </a:lnTo>
                <a:lnTo>
                  <a:pt x="105778" y="15913"/>
                </a:lnTo>
                <a:close/>
              </a:path>
              <a:path w="242569" h="242569">
                <a:moveTo>
                  <a:pt x="152157" y="0"/>
                </a:moveTo>
                <a:lnTo>
                  <a:pt x="148017" y="1752"/>
                </a:lnTo>
                <a:lnTo>
                  <a:pt x="142059" y="16573"/>
                </a:lnTo>
                <a:lnTo>
                  <a:pt x="184331" y="16573"/>
                </a:lnTo>
                <a:lnTo>
                  <a:pt x="184402" y="16395"/>
                </a:lnTo>
                <a:lnTo>
                  <a:pt x="182638" y="12255"/>
                </a:lnTo>
                <a:lnTo>
                  <a:pt x="152157" y="0"/>
                </a:lnTo>
                <a:close/>
              </a:path>
              <a:path w="242569" h="242569">
                <a:moveTo>
                  <a:pt x="119966" y="14793"/>
                </a:moveTo>
                <a:lnTo>
                  <a:pt x="112838" y="15120"/>
                </a:lnTo>
                <a:lnTo>
                  <a:pt x="105778" y="15913"/>
                </a:lnTo>
                <a:lnTo>
                  <a:pt x="136845" y="15913"/>
                </a:lnTo>
                <a:lnTo>
                  <a:pt x="134438" y="15608"/>
                </a:lnTo>
                <a:lnTo>
                  <a:pt x="127140" y="14950"/>
                </a:lnTo>
                <a:lnTo>
                  <a:pt x="119966" y="14793"/>
                </a:lnTo>
                <a:close/>
              </a:path>
              <a:path w="242569" h="242569">
                <a:moveTo>
                  <a:pt x="134338" y="15595"/>
                </a:move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20175" y="5756071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09" h="80010">
                <a:moveTo>
                  <a:pt x="79969" y="0"/>
                </a:moveTo>
                <a:lnTo>
                  <a:pt x="0" y="0"/>
                </a:lnTo>
                <a:lnTo>
                  <a:pt x="0" y="79971"/>
                </a:lnTo>
                <a:lnTo>
                  <a:pt x="79969" y="79971"/>
                </a:lnTo>
                <a:lnTo>
                  <a:pt x="79969" y="0"/>
                </a:lnTo>
                <a:close/>
              </a:path>
            </a:pathLst>
          </a:custGeom>
          <a:solidFill>
            <a:srgbClr val="8DB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20175" y="5936412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09" h="80010">
                <a:moveTo>
                  <a:pt x="79969" y="0"/>
                </a:moveTo>
                <a:lnTo>
                  <a:pt x="0" y="0"/>
                </a:lnTo>
                <a:lnTo>
                  <a:pt x="0" y="79971"/>
                </a:lnTo>
                <a:lnTo>
                  <a:pt x="79969" y="79971"/>
                </a:lnTo>
                <a:lnTo>
                  <a:pt x="79969" y="0"/>
                </a:lnTo>
                <a:close/>
              </a:path>
            </a:pathLst>
          </a:custGeom>
          <a:solidFill>
            <a:srgbClr val="E31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76396" y="5755056"/>
            <a:ext cx="935354" cy="2985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6903" y="5755056"/>
            <a:ext cx="1137155" cy="99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68934" y="5932856"/>
            <a:ext cx="985785" cy="991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426879" y="5936412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79971" y="0"/>
                </a:moveTo>
                <a:lnTo>
                  <a:pt x="0" y="0"/>
                </a:lnTo>
                <a:lnTo>
                  <a:pt x="0" y="79971"/>
                </a:lnTo>
                <a:lnTo>
                  <a:pt x="79971" y="79971"/>
                </a:lnTo>
                <a:lnTo>
                  <a:pt x="79971" y="0"/>
                </a:lnTo>
                <a:close/>
              </a:path>
            </a:pathLst>
          </a:custGeom>
          <a:solidFill>
            <a:srgbClr val="BCA4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26879" y="5756071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79971" y="0"/>
                </a:moveTo>
                <a:lnTo>
                  <a:pt x="0" y="0"/>
                </a:lnTo>
                <a:lnTo>
                  <a:pt x="0" y="79971"/>
                </a:lnTo>
                <a:lnTo>
                  <a:pt x="79971" y="79971"/>
                </a:lnTo>
                <a:lnTo>
                  <a:pt x="79971" y="0"/>
                </a:lnTo>
                <a:close/>
              </a:path>
            </a:pathLst>
          </a:custGeom>
          <a:solidFill>
            <a:srgbClr val="239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988773" y="5757126"/>
            <a:ext cx="935367" cy="2992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39256" y="5758154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0" y="79971"/>
                </a:moveTo>
                <a:lnTo>
                  <a:pt x="79971" y="79971"/>
                </a:lnTo>
                <a:lnTo>
                  <a:pt x="79971" y="0"/>
                </a:lnTo>
                <a:lnTo>
                  <a:pt x="0" y="0"/>
                </a:lnTo>
                <a:lnTo>
                  <a:pt x="0" y="79971"/>
                </a:lnTo>
                <a:close/>
              </a:path>
            </a:pathLst>
          </a:custGeom>
          <a:solidFill>
            <a:srgbClr val="BCA4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39256" y="5938482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0" y="79971"/>
                </a:moveTo>
                <a:lnTo>
                  <a:pt x="79971" y="79971"/>
                </a:lnTo>
                <a:lnTo>
                  <a:pt x="79971" y="0"/>
                </a:lnTo>
                <a:lnTo>
                  <a:pt x="0" y="0"/>
                </a:lnTo>
                <a:lnTo>
                  <a:pt x="0" y="79971"/>
                </a:lnTo>
                <a:close/>
              </a:path>
            </a:pathLst>
          </a:custGeom>
          <a:solidFill>
            <a:srgbClr val="239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82342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4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82342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4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ln w="15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469667" y="1761452"/>
            <a:ext cx="502920" cy="93980"/>
          </a:xfrm>
          <a:custGeom>
            <a:avLst/>
            <a:gdLst/>
            <a:ahLst/>
            <a:cxnLst/>
            <a:rect l="l" t="t" r="r" b="b"/>
            <a:pathLst>
              <a:path w="502919" h="93980">
                <a:moveTo>
                  <a:pt x="66484" y="0"/>
                </a:moveTo>
                <a:lnTo>
                  <a:pt x="0" y="0"/>
                </a:lnTo>
                <a:lnTo>
                  <a:pt x="0" y="92075"/>
                </a:lnTo>
                <a:lnTo>
                  <a:pt x="68668" y="92075"/>
                </a:lnTo>
                <a:lnTo>
                  <a:pt x="68668" y="81267"/>
                </a:lnTo>
                <a:lnTo>
                  <a:pt x="12217" y="81267"/>
                </a:lnTo>
                <a:lnTo>
                  <a:pt x="12217" y="49885"/>
                </a:lnTo>
                <a:lnTo>
                  <a:pt x="63004" y="49885"/>
                </a:lnTo>
                <a:lnTo>
                  <a:pt x="63004" y="39090"/>
                </a:lnTo>
                <a:lnTo>
                  <a:pt x="12217" y="39090"/>
                </a:lnTo>
                <a:lnTo>
                  <a:pt x="12217" y="10807"/>
                </a:lnTo>
                <a:lnTo>
                  <a:pt x="66484" y="10807"/>
                </a:lnTo>
                <a:lnTo>
                  <a:pt x="66484" y="0"/>
                </a:lnTo>
                <a:close/>
              </a:path>
              <a:path w="502919" h="93980">
                <a:moveTo>
                  <a:pt x="95161" y="0"/>
                </a:moveTo>
                <a:lnTo>
                  <a:pt x="83845" y="0"/>
                </a:lnTo>
                <a:lnTo>
                  <a:pt x="83845" y="92075"/>
                </a:lnTo>
                <a:lnTo>
                  <a:pt x="95161" y="92075"/>
                </a:lnTo>
                <a:lnTo>
                  <a:pt x="95161" y="0"/>
                </a:lnTo>
                <a:close/>
              </a:path>
              <a:path w="502919" h="93980">
                <a:moveTo>
                  <a:pt x="148907" y="23914"/>
                </a:moveTo>
                <a:lnTo>
                  <a:pt x="130822" y="23914"/>
                </a:lnTo>
                <a:lnTo>
                  <a:pt x="123342" y="27000"/>
                </a:lnTo>
                <a:lnTo>
                  <a:pt x="108940" y="59258"/>
                </a:lnTo>
                <a:lnTo>
                  <a:pt x="109474" y="66922"/>
                </a:lnTo>
                <a:lnTo>
                  <a:pt x="130911" y="93484"/>
                </a:lnTo>
                <a:lnTo>
                  <a:pt x="148374" y="93484"/>
                </a:lnTo>
                <a:lnTo>
                  <a:pt x="154711" y="91592"/>
                </a:lnTo>
                <a:lnTo>
                  <a:pt x="164486" y="84226"/>
                </a:lnTo>
                <a:lnTo>
                  <a:pt x="135077" y="84226"/>
                </a:lnTo>
                <a:lnTo>
                  <a:pt x="130441" y="82270"/>
                </a:lnTo>
                <a:lnTo>
                  <a:pt x="122999" y="74510"/>
                </a:lnTo>
                <a:lnTo>
                  <a:pt x="120942" y="68897"/>
                </a:lnTo>
                <a:lnTo>
                  <a:pt x="120510" y="61595"/>
                </a:lnTo>
                <a:lnTo>
                  <a:pt x="170218" y="61595"/>
                </a:lnTo>
                <a:lnTo>
                  <a:pt x="170281" y="58597"/>
                </a:lnTo>
                <a:lnTo>
                  <a:pt x="169854" y="52336"/>
                </a:lnTo>
                <a:lnTo>
                  <a:pt x="121158" y="52336"/>
                </a:lnTo>
                <a:lnTo>
                  <a:pt x="121539" y="46507"/>
                </a:lnTo>
                <a:lnTo>
                  <a:pt x="123494" y="41859"/>
                </a:lnTo>
                <a:lnTo>
                  <a:pt x="127080" y="38300"/>
                </a:lnTo>
                <a:lnTo>
                  <a:pt x="130543" y="34912"/>
                </a:lnTo>
                <a:lnTo>
                  <a:pt x="134886" y="33172"/>
                </a:lnTo>
                <a:lnTo>
                  <a:pt x="161932" y="33172"/>
                </a:lnTo>
                <a:lnTo>
                  <a:pt x="161810" y="33007"/>
                </a:lnTo>
                <a:lnTo>
                  <a:pt x="156171" y="26936"/>
                </a:lnTo>
                <a:lnTo>
                  <a:pt x="148907" y="23914"/>
                </a:lnTo>
                <a:close/>
              </a:path>
              <a:path w="502919" h="93980">
                <a:moveTo>
                  <a:pt x="158191" y="70459"/>
                </a:moveTo>
                <a:lnTo>
                  <a:pt x="156476" y="75272"/>
                </a:lnTo>
                <a:lnTo>
                  <a:pt x="154165" y="78765"/>
                </a:lnTo>
                <a:lnTo>
                  <a:pt x="148310" y="83134"/>
                </a:lnTo>
                <a:lnTo>
                  <a:pt x="144767" y="84226"/>
                </a:lnTo>
                <a:lnTo>
                  <a:pt x="164486" y="84226"/>
                </a:lnTo>
                <a:lnTo>
                  <a:pt x="164655" y="84099"/>
                </a:lnTo>
                <a:lnTo>
                  <a:pt x="168081" y="78765"/>
                </a:lnTo>
                <a:lnTo>
                  <a:pt x="169887" y="72008"/>
                </a:lnTo>
                <a:lnTo>
                  <a:pt x="158191" y="70459"/>
                </a:lnTo>
                <a:close/>
              </a:path>
              <a:path w="502919" h="93980">
                <a:moveTo>
                  <a:pt x="161932" y="33172"/>
                </a:moveTo>
                <a:lnTo>
                  <a:pt x="145796" y="33172"/>
                </a:lnTo>
                <a:lnTo>
                  <a:pt x="150469" y="35356"/>
                </a:lnTo>
                <a:lnTo>
                  <a:pt x="154051" y="39712"/>
                </a:lnTo>
                <a:lnTo>
                  <a:pt x="156387" y="42519"/>
                </a:lnTo>
                <a:lnTo>
                  <a:pt x="157822" y="46723"/>
                </a:lnTo>
                <a:lnTo>
                  <a:pt x="158318" y="52336"/>
                </a:lnTo>
                <a:lnTo>
                  <a:pt x="169854" y="52336"/>
                </a:lnTo>
                <a:lnTo>
                  <a:pt x="169750" y="50811"/>
                </a:lnTo>
                <a:lnTo>
                  <a:pt x="168160" y="43949"/>
                </a:lnTo>
                <a:lnTo>
                  <a:pt x="165513" y="38014"/>
                </a:lnTo>
                <a:lnTo>
                  <a:pt x="161932" y="33172"/>
                </a:lnTo>
                <a:close/>
              </a:path>
              <a:path w="502919" h="93980">
                <a:moveTo>
                  <a:pt x="218440" y="23914"/>
                </a:moveTo>
                <a:lnTo>
                  <a:pt x="205460" y="23914"/>
                </a:lnTo>
                <a:lnTo>
                  <a:pt x="200177" y="25260"/>
                </a:lnTo>
                <a:lnTo>
                  <a:pt x="190423" y="30645"/>
                </a:lnTo>
                <a:lnTo>
                  <a:pt x="186804" y="34696"/>
                </a:lnTo>
                <a:lnTo>
                  <a:pt x="182041" y="45478"/>
                </a:lnTo>
                <a:lnTo>
                  <a:pt x="180848" y="51752"/>
                </a:lnTo>
                <a:lnTo>
                  <a:pt x="180848" y="58953"/>
                </a:lnTo>
                <a:lnTo>
                  <a:pt x="202018" y="93484"/>
                </a:lnTo>
                <a:lnTo>
                  <a:pt x="218389" y="93484"/>
                </a:lnTo>
                <a:lnTo>
                  <a:pt x="224536" y="91338"/>
                </a:lnTo>
                <a:lnTo>
                  <a:pt x="232791" y="84226"/>
                </a:lnTo>
                <a:lnTo>
                  <a:pt x="205486" y="84226"/>
                </a:lnTo>
                <a:lnTo>
                  <a:pt x="201015" y="82194"/>
                </a:lnTo>
                <a:lnTo>
                  <a:pt x="194132" y="74091"/>
                </a:lnTo>
                <a:lnTo>
                  <a:pt x="192431" y="67640"/>
                </a:lnTo>
                <a:lnTo>
                  <a:pt x="192417" y="49809"/>
                </a:lnTo>
                <a:lnTo>
                  <a:pt x="194195" y="43370"/>
                </a:lnTo>
                <a:lnTo>
                  <a:pt x="197751" y="39281"/>
                </a:lnTo>
                <a:lnTo>
                  <a:pt x="201333" y="35217"/>
                </a:lnTo>
                <a:lnTo>
                  <a:pt x="205955" y="33172"/>
                </a:lnTo>
                <a:lnTo>
                  <a:pt x="233623" y="33172"/>
                </a:lnTo>
                <a:lnTo>
                  <a:pt x="224370" y="25742"/>
                </a:lnTo>
                <a:lnTo>
                  <a:pt x="218440" y="23914"/>
                </a:lnTo>
                <a:close/>
              </a:path>
              <a:path w="502919" h="93980">
                <a:moveTo>
                  <a:pt x="227774" y="67640"/>
                </a:moveTo>
                <a:lnTo>
                  <a:pt x="226987" y="73278"/>
                </a:lnTo>
                <a:lnTo>
                  <a:pt x="225094" y="77457"/>
                </a:lnTo>
                <a:lnTo>
                  <a:pt x="222123" y="80149"/>
                </a:lnTo>
                <a:lnTo>
                  <a:pt x="219163" y="82880"/>
                </a:lnTo>
                <a:lnTo>
                  <a:pt x="215455" y="84226"/>
                </a:lnTo>
                <a:lnTo>
                  <a:pt x="232791" y="84226"/>
                </a:lnTo>
                <a:lnTo>
                  <a:pt x="234530" y="82727"/>
                </a:lnTo>
                <a:lnTo>
                  <a:pt x="237617" y="76784"/>
                </a:lnTo>
                <a:lnTo>
                  <a:pt x="238836" y="69176"/>
                </a:lnTo>
                <a:lnTo>
                  <a:pt x="227774" y="67640"/>
                </a:lnTo>
                <a:close/>
              </a:path>
              <a:path w="502919" h="93980">
                <a:moveTo>
                  <a:pt x="233623" y="33172"/>
                </a:moveTo>
                <a:lnTo>
                  <a:pt x="215430" y="33172"/>
                </a:lnTo>
                <a:lnTo>
                  <a:pt x="218643" y="34315"/>
                </a:lnTo>
                <a:lnTo>
                  <a:pt x="223977" y="38836"/>
                </a:lnTo>
                <a:lnTo>
                  <a:pt x="225818" y="42202"/>
                </a:lnTo>
                <a:lnTo>
                  <a:pt x="226872" y="46672"/>
                </a:lnTo>
                <a:lnTo>
                  <a:pt x="237807" y="45008"/>
                </a:lnTo>
                <a:lnTo>
                  <a:pt x="236524" y="38277"/>
                </a:lnTo>
                <a:lnTo>
                  <a:pt x="233623" y="33172"/>
                </a:lnTo>
                <a:close/>
              </a:path>
              <a:path w="502919" h="93980">
                <a:moveTo>
                  <a:pt x="261721" y="34074"/>
                </a:moveTo>
                <a:lnTo>
                  <a:pt x="250405" y="34074"/>
                </a:lnTo>
                <a:lnTo>
                  <a:pt x="250509" y="80327"/>
                </a:lnTo>
                <a:lnTo>
                  <a:pt x="261988" y="92963"/>
                </a:lnTo>
                <a:lnTo>
                  <a:pt x="268566" y="92963"/>
                </a:lnTo>
                <a:lnTo>
                  <a:pt x="271411" y="92621"/>
                </a:lnTo>
                <a:lnTo>
                  <a:pt x="274586" y="91960"/>
                </a:lnTo>
                <a:lnTo>
                  <a:pt x="273106" y="82423"/>
                </a:lnTo>
                <a:lnTo>
                  <a:pt x="266446" y="82423"/>
                </a:lnTo>
                <a:lnTo>
                  <a:pt x="265150" y="82143"/>
                </a:lnTo>
                <a:lnTo>
                  <a:pt x="264248" y="81610"/>
                </a:lnTo>
                <a:lnTo>
                  <a:pt x="263359" y="81051"/>
                </a:lnTo>
                <a:lnTo>
                  <a:pt x="262712" y="80327"/>
                </a:lnTo>
                <a:lnTo>
                  <a:pt x="262296" y="79324"/>
                </a:lnTo>
                <a:lnTo>
                  <a:pt x="261912" y="78485"/>
                </a:lnTo>
                <a:lnTo>
                  <a:pt x="261721" y="76403"/>
                </a:lnTo>
                <a:lnTo>
                  <a:pt x="261721" y="34074"/>
                </a:lnTo>
                <a:close/>
              </a:path>
              <a:path w="502919" h="93980">
                <a:moveTo>
                  <a:pt x="273037" y="81978"/>
                </a:moveTo>
                <a:lnTo>
                  <a:pt x="271005" y="82270"/>
                </a:lnTo>
                <a:lnTo>
                  <a:pt x="269354" y="82423"/>
                </a:lnTo>
                <a:lnTo>
                  <a:pt x="273106" y="82423"/>
                </a:lnTo>
                <a:lnTo>
                  <a:pt x="273037" y="81978"/>
                </a:lnTo>
                <a:close/>
              </a:path>
              <a:path w="502919" h="93980">
                <a:moveTo>
                  <a:pt x="273037" y="25336"/>
                </a:moveTo>
                <a:lnTo>
                  <a:pt x="242049" y="25336"/>
                </a:lnTo>
                <a:lnTo>
                  <a:pt x="242049" y="34074"/>
                </a:lnTo>
                <a:lnTo>
                  <a:pt x="273037" y="34074"/>
                </a:lnTo>
                <a:lnTo>
                  <a:pt x="273037" y="25336"/>
                </a:lnTo>
                <a:close/>
              </a:path>
              <a:path w="502919" h="93980">
                <a:moveTo>
                  <a:pt x="261721" y="2031"/>
                </a:moveTo>
                <a:lnTo>
                  <a:pt x="250405" y="8826"/>
                </a:lnTo>
                <a:lnTo>
                  <a:pt x="250405" y="25336"/>
                </a:lnTo>
                <a:lnTo>
                  <a:pt x="261721" y="25336"/>
                </a:lnTo>
                <a:lnTo>
                  <a:pt x="261721" y="2031"/>
                </a:lnTo>
                <a:close/>
              </a:path>
              <a:path w="502919" h="93980">
                <a:moveTo>
                  <a:pt x="294233" y="25336"/>
                </a:moveTo>
                <a:lnTo>
                  <a:pt x="284086" y="25336"/>
                </a:lnTo>
                <a:lnTo>
                  <a:pt x="284086" y="92075"/>
                </a:lnTo>
                <a:lnTo>
                  <a:pt x="295389" y="92075"/>
                </a:lnTo>
                <a:lnTo>
                  <a:pt x="295389" y="52425"/>
                </a:lnTo>
                <a:lnTo>
                  <a:pt x="296011" y="48031"/>
                </a:lnTo>
                <a:lnTo>
                  <a:pt x="298119" y="41389"/>
                </a:lnTo>
                <a:lnTo>
                  <a:pt x="299504" y="39331"/>
                </a:lnTo>
                <a:lnTo>
                  <a:pt x="303415" y="36372"/>
                </a:lnTo>
                <a:lnTo>
                  <a:pt x="305612" y="35610"/>
                </a:lnTo>
                <a:lnTo>
                  <a:pt x="317205" y="35610"/>
                </a:lnTo>
                <a:lnTo>
                  <a:pt x="294233" y="35547"/>
                </a:lnTo>
                <a:lnTo>
                  <a:pt x="294233" y="25336"/>
                </a:lnTo>
                <a:close/>
              </a:path>
              <a:path w="502919" h="93980">
                <a:moveTo>
                  <a:pt x="317205" y="35610"/>
                </a:moveTo>
                <a:lnTo>
                  <a:pt x="310819" y="35610"/>
                </a:lnTo>
                <a:lnTo>
                  <a:pt x="313563" y="36385"/>
                </a:lnTo>
                <a:lnTo>
                  <a:pt x="316306" y="37934"/>
                </a:lnTo>
                <a:lnTo>
                  <a:pt x="317205" y="35610"/>
                </a:lnTo>
                <a:close/>
              </a:path>
              <a:path w="502919" h="93980">
                <a:moveTo>
                  <a:pt x="312521" y="23914"/>
                </a:moveTo>
                <a:lnTo>
                  <a:pt x="306070" y="23914"/>
                </a:lnTo>
                <a:lnTo>
                  <a:pt x="303644" y="24663"/>
                </a:lnTo>
                <a:lnTo>
                  <a:pt x="299237" y="27685"/>
                </a:lnTo>
                <a:lnTo>
                  <a:pt x="296837" y="30822"/>
                </a:lnTo>
                <a:lnTo>
                  <a:pt x="294233" y="35547"/>
                </a:lnTo>
                <a:lnTo>
                  <a:pt x="317229" y="35547"/>
                </a:lnTo>
                <a:lnTo>
                  <a:pt x="320344" y="27495"/>
                </a:lnTo>
                <a:lnTo>
                  <a:pt x="316395" y="25120"/>
                </a:lnTo>
                <a:lnTo>
                  <a:pt x="312521" y="23914"/>
                </a:lnTo>
                <a:close/>
              </a:path>
              <a:path w="502919" h="93980">
                <a:moveTo>
                  <a:pt x="338340" y="0"/>
                </a:moveTo>
                <a:lnTo>
                  <a:pt x="327025" y="0"/>
                </a:lnTo>
                <a:lnTo>
                  <a:pt x="327025" y="12852"/>
                </a:lnTo>
                <a:lnTo>
                  <a:pt x="338340" y="12852"/>
                </a:lnTo>
                <a:lnTo>
                  <a:pt x="338340" y="0"/>
                </a:lnTo>
                <a:close/>
              </a:path>
              <a:path w="502919" h="93980">
                <a:moveTo>
                  <a:pt x="338340" y="25336"/>
                </a:moveTo>
                <a:lnTo>
                  <a:pt x="327025" y="25336"/>
                </a:lnTo>
                <a:lnTo>
                  <a:pt x="327025" y="92075"/>
                </a:lnTo>
                <a:lnTo>
                  <a:pt x="338340" y="92075"/>
                </a:lnTo>
                <a:lnTo>
                  <a:pt x="338340" y="25336"/>
                </a:lnTo>
                <a:close/>
              </a:path>
              <a:path w="502919" h="93980">
                <a:moveTo>
                  <a:pt x="389839" y="23914"/>
                </a:moveTo>
                <a:lnTo>
                  <a:pt x="376872" y="23914"/>
                </a:lnTo>
                <a:lnTo>
                  <a:pt x="371589" y="25260"/>
                </a:lnTo>
                <a:lnTo>
                  <a:pt x="361835" y="30645"/>
                </a:lnTo>
                <a:lnTo>
                  <a:pt x="358216" y="34696"/>
                </a:lnTo>
                <a:lnTo>
                  <a:pt x="353453" y="45478"/>
                </a:lnTo>
                <a:lnTo>
                  <a:pt x="352247" y="51752"/>
                </a:lnTo>
                <a:lnTo>
                  <a:pt x="352247" y="58953"/>
                </a:lnTo>
                <a:lnTo>
                  <a:pt x="373430" y="93484"/>
                </a:lnTo>
                <a:lnTo>
                  <a:pt x="389801" y="93484"/>
                </a:lnTo>
                <a:lnTo>
                  <a:pt x="395947" y="91338"/>
                </a:lnTo>
                <a:lnTo>
                  <a:pt x="404192" y="84226"/>
                </a:lnTo>
                <a:lnTo>
                  <a:pt x="376897" y="84226"/>
                </a:lnTo>
                <a:lnTo>
                  <a:pt x="372414" y="82194"/>
                </a:lnTo>
                <a:lnTo>
                  <a:pt x="365544" y="74091"/>
                </a:lnTo>
                <a:lnTo>
                  <a:pt x="363842" y="67640"/>
                </a:lnTo>
                <a:lnTo>
                  <a:pt x="363829" y="49809"/>
                </a:lnTo>
                <a:lnTo>
                  <a:pt x="365607" y="43370"/>
                </a:lnTo>
                <a:lnTo>
                  <a:pt x="369163" y="39281"/>
                </a:lnTo>
                <a:lnTo>
                  <a:pt x="372745" y="35217"/>
                </a:lnTo>
                <a:lnTo>
                  <a:pt x="377367" y="33172"/>
                </a:lnTo>
                <a:lnTo>
                  <a:pt x="405035" y="33172"/>
                </a:lnTo>
                <a:lnTo>
                  <a:pt x="395782" y="25742"/>
                </a:lnTo>
                <a:lnTo>
                  <a:pt x="389839" y="23914"/>
                </a:lnTo>
                <a:close/>
              </a:path>
              <a:path w="502919" h="93980">
                <a:moveTo>
                  <a:pt x="399186" y="67640"/>
                </a:moveTo>
                <a:lnTo>
                  <a:pt x="398399" y="73278"/>
                </a:lnTo>
                <a:lnTo>
                  <a:pt x="396506" y="77457"/>
                </a:lnTo>
                <a:lnTo>
                  <a:pt x="393534" y="80149"/>
                </a:lnTo>
                <a:lnTo>
                  <a:pt x="390575" y="82880"/>
                </a:lnTo>
                <a:lnTo>
                  <a:pt x="386867" y="84226"/>
                </a:lnTo>
                <a:lnTo>
                  <a:pt x="404192" y="84226"/>
                </a:lnTo>
                <a:lnTo>
                  <a:pt x="405930" y="82727"/>
                </a:lnTo>
                <a:lnTo>
                  <a:pt x="409028" y="76784"/>
                </a:lnTo>
                <a:lnTo>
                  <a:pt x="410248" y="69176"/>
                </a:lnTo>
                <a:lnTo>
                  <a:pt x="399186" y="67640"/>
                </a:lnTo>
                <a:close/>
              </a:path>
              <a:path w="502919" h="93980">
                <a:moveTo>
                  <a:pt x="405035" y="33172"/>
                </a:moveTo>
                <a:lnTo>
                  <a:pt x="386842" y="33172"/>
                </a:lnTo>
                <a:lnTo>
                  <a:pt x="390055" y="34315"/>
                </a:lnTo>
                <a:lnTo>
                  <a:pt x="395389" y="38836"/>
                </a:lnTo>
                <a:lnTo>
                  <a:pt x="397230" y="42202"/>
                </a:lnTo>
                <a:lnTo>
                  <a:pt x="398284" y="46672"/>
                </a:lnTo>
                <a:lnTo>
                  <a:pt x="409219" y="45008"/>
                </a:lnTo>
                <a:lnTo>
                  <a:pt x="407936" y="38277"/>
                </a:lnTo>
                <a:lnTo>
                  <a:pt x="405035" y="33172"/>
                </a:lnTo>
                <a:close/>
              </a:path>
              <a:path w="502919" h="93980">
                <a:moveTo>
                  <a:pt x="471729" y="33299"/>
                </a:moveTo>
                <a:lnTo>
                  <a:pt x="452170" y="33299"/>
                </a:lnTo>
                <a:lnTo>
                  <a:pt x="456476" y="34569"/>
                </a:lnTo>
                <a:lnTo>
                  <a:pt x="461518" y="39001"/>
                </a:lnTo>
                <a:lnTo>
                  <a:pt x="462584" y="42240"/>
                </a:lnTo>
                <a:lnTo>
                  <a:pt x="462521" y="49758"/>
                </a:lnTo>
                <a:lnTo>
                  <a:pt x="458216" y="51257"/>
                </a:lnTo>
                <a:lnTo>
                  <a:pt x="451459" y="52565"/>
                </a:lnTo>
                <a:lnTo>
                  <a:pt x="437857" y="54203"/>
                </a:lnTo>
                <a:lnTo>
                  <a:pt x="434492" y="54762"/>
                </a:lnTo>
                <a:lnTo>
                  <a:pt x="416039" y="71196"/>
                </a:lnTo>
                <a:lnTo>
                  <a:pt x="416039" y="79997"/>
                </a:lnTo>
                <a:lnTo>
                  <a:pt x="418007" y="84569"/>
                </a:lnTo>
                <a:lnTo>
                  <a:pt x="425894" y="91706"/>
                </a:lnTo>
                <a:lnTo>
                  <a:pt x="431533" y="93484"/>
                </a:lnTo>
                <a:lnTo>
                  <a:pt x="443318" y="93484"/>
                </a:lnTo>
                <a:lnTo>
                  <a:pt x="447471" y="92760"/>
                </a:lnTo>
                <a:lnTo>
                  <a:pt x="455231" y="89801"/>
                </a:lnTo>
                <a:lnTo>
                  <a:pt x="459282" y="87287"/>
                </a:lnTo>
                <a:lnTo>
                  <a:pt x="462428" y="84607"/>
                </a:lnTo>
                <a:lnTo>
                  <a:pt x="437184" y="84607"/>
                </a:lnTo>
                <a:lnTo>
                  <a:pt x="433844" y="83604"/>
                </a:lnTo>
                <a:lnTo>
                  <a:pt x="429260" y="79616"/>
                </a:lnTo>
                <a:lnTo>
                  <a:pt x="428192" y="77279"/>
                </a:lnTo>
                <a:lnTo>
                  <a:pt x="428117" y="72161"/>
                </a:lnTo>
                <a:lnTo>
                  <a:pt x="428650" y="70383"/>
                </a:lnTo>
                <a:lnTo>
                  <a:pt x="452297" y="61722"/>
                </a:lnTo>
                <a:lnTo>
                  <a:pt x="458470" y="60312"/>
                </a:lnTo>
                <a:lnTo>
                  <a:pt x="462584" y="58635"/>
                </a:lnTo>
                <a:lnTo>
                  <a:pt x="474027" y="58635"/>
                </a:lnTo>
                <a:lnTo>
                  <a:pt x="473925" y="42240"/>
                </a:lnTo>
                <a:lnTo>
                  <a:pt x="473837" y="40627"/>
                </a:lnTo>
                <a:lnTo>
                  <a:pt x="473468" y="38709"/>
                </a:lnTo>
                <a:lnTo>
                  <a:pt x="472782" y="35598"/>
                </a:lnTo>
                <a:lnTo>
                  <a:pt x="471729" y="33299"/>
                </a:lnTo>
                <a:close/>
              </a:path>
              <a:path w="502919" h="93980">
                <a:moveTo>
                  <a:pt x="474676" y="83705"/>
                </a:moveTo>
                <a:lnTo>
                  <a:pt x="463486" y="83705"/>
                </a:lnTo>
                <a:lnTo>
                  <a:pt x="463795" y="86817"/>
                </a:lnTo>
                <a:lnTo>
                  <a:pt x="464478" y="89496"/>
                </a:lnTo>
                <a:lnTo>
                  <a:pt x="464582" y="89801"/>
                </a:lnTo>
                <a:lnTo>
                  <a:pt x="465670" y="92075"/>
                </a:lnTo>
                <a:lnTo>
                  <a:pt x="477494" y="92075"/>
                </a:lnTo>
                <a:lnTo>
                  <a:pt x="476123" y="89496"/>
                </a:lnTo>
                <a:lnTo>
                  <a:pt x="475183" y="86817"/>
                </a:lnTo>
                <a:lnTo>
                  <a:pt x="474676" y="83705"/>
                </a:lnTo>
                <a:close/>
              </a:path>
              <a:path w="502919" h="93980">
                <a:moveTo>
                  <a:pt x="474027" y="58635"/>
                </a:moveTo>
                <a:lnTo>
                  <a:pt x="462584" y="58635"/>
                </a:lnTo>
                <a:lnTo>
                  <a:pt x="462563" y="61722"/>
                </a:lnTo>
                <a:lnTo>
                  <a:pt x="462440" y="68211"/>
                </a:lnTo>
                <a:lnTo>
                  <a:pt x="445935" y="84607"/>
                </a:lnTo>
                <a:lnTo>
                  <a:pt x="462428" y="84607"/>
                </a:lnTo>
                <a:lnTo>
                  <a:pt x="463486" y="83705"/>
                </a:lnTo>
                <a:lnTo>
                  <a:pt x="474676" y="83705"/>
                </a:lnTo>
                <a:lnTo>
                  <a:pt x="474268" y="81203"/>
                </a:lnTo>
                <a:lnTo>
                  <a:pt x="474119" y="77114"/>
                </a:lnTo>
                <a:lnTo>
                  <a:pt x="474027" y="58635"/>
                </a:lnTo>
                <a:close/>
              </a:path>
              <a:path w="502919" h="93980">
                <a:moveTo>
                  <a:pt x="453834" y="23914"/>
                </a:moveTo>
                <a:lnTo>
                  <a:pt x="442391" y="23914"/>
                </a:lnTo>
                <a:lnTo>
                  <a:pt x="437311" y="24714"/>
                </a:lnTo>
                <a:lnTo>
                  <a:pt x="417969" y="44488"/>
                </a:lnTo>
                <a:lnTo>
                  <a:pt x="429018" y="46037"/>
                </a:lnTo>
                <a:lnTo>
                  <a:pt x="430237" y="41275"/>
                </a:lnTo>
                <a:lnTo>
                  <a:pt x="432104" y="37973"/>
                </a:lnTo>
                <a:lnTo>
                  <a:pt x="437184" y="34251"/>
                </a:lnTo>
                <a:lnTo>
                  <a:pt x="441134" y="33299"/>
                </a:lnTo>
                <a:lnTo>
                  <a:pt x="471729" y="33299"/>
                </a:lnTo>
                <a:lnTo>
                  <a:pt x="471601" y="33020"/>
                </a:lnTo>
                <a:lnTo>
                  <a:pt x="468261" y="28955"/>
                </a:lnTo>
                <a:lnTo>
                  <a:pt x="465632" y="27279"/>
                </a:lnTo>
                <a:lnTo>
                  <a:pt x="458495" y="24574"/>
                </a:lnTo>
                <a:lnTo>
                  <a:pt x="453834" y="23914"/>
                </a:lnTo>
                <a:close/>
              </a:path>
              <a:path w="502919" h="93980">
                <a:moveTo>
                  <a:pt x="502462" y="0"/>
                </a:moveTo>
                <a:lnTo>
                  <a:pt x="491147" y="0"/>
                </a:lnTo>
                <a:lnTo>
                  <a:pt x="491147" y="92075"/>
                </a:lnTo>
                <a:lnTo>
                  <a:pt x="502462" y="92075"/>
                </a:lnTo>
                <a:lnTo>
                  <a:pt x="5024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77085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4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77085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4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ln w="15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83321" y="1759915"/>
            <a:ext cx="464820" cy="120650"/>
          </a:xfrm>
          <a:custGeom>
            <a:avLst/>
            <a:gdLst/>
            <a:ahLst/>
            <a:cxnLst/>
            <a:rect l="l" t="t" r="r" b="b"/>
            <a:pathLst>
              <a:path w="464819" h="120650">
                <a:moveTo>
                  <a:pt x="11442" y="63004"/>
                </a:moveTo>
                <a:lnTo>
                  <a:pt x="0" y="64033"/>
                </a:lnTo>
                <a:lnTo>
                  <a:pt x="177" y="70180"/>
                </a:lnTo>
                <a:lnTo>
                  <a:pt x="1841" y="75691"/>
                </a:lnTo>
                <a:lnTo>
                  <a:pt x="8254" y="85445"/>
                </a:lnTo>
                <a:lnTo>
                  <a:pt x="12649" y="89077"/>
                </a:lnTo>
                <a:lnTo>
                  <a:pt x="23901" y="93929"/>
                </a:lnTo>
                <a:lnTo>
                  <a:pt x="30860" y="95148"/>
                </a:lnTo>
                <a:lnTo>
                  <a:pt x="45758" y="95148"/>
                </a:lnTo>
                <a:lnTo>
                  <a:pt x="51678" y="93929"/>
                </a:lnTo>
                <a:lnTo>
                  <a:pt x="62153" y="89153"/>
                </a:lnTo>
                <a:lnTo>
                  <a:pt x="66166" y="85788"/>
                </a:lnTo>
                <a:lnTo>
                  <a:pt x="67105" y="84340"/>
                </a:lnTo>
                <a:lnTo>
                  <a:pt x="33388" y="84340"/>
                </a:lnTo>
                <a:lnTo>
                  <a:pt x="28676" y="83426"/>
                </a:lnTo>
                <a:lnTo>
                  <a:pt x="20319" y="79755"/>
                </a:lnTo>
                <a:lnTo>
                  <a:pt x="17233" y="77355"/>
                </a:lnTo>
                <a:lnTo>
                  <a:pt x="13246" y="71424"/>
                </a:lnTo>
                <a:lnTo>
                  <a:pt x="11988" y="67627"/>
                </a:lnTo>
                <a:lnTo>
                  <a:pt x="11442" y="63004"/>
                </a:lnTo>
                <a:close/>
              </a:path>
              <a:path w="464819" h="120650">
                <a:moveTo>
                  <a:pt x="42697" y="0"/>
                </a:moveTo>
                <a:lnTo>
                  <a:pt x="29679" y="0"/>
                </a:lnTo>
                <a:lnTo>
                  <a:pt x="24053" y="1041"/>
                </a:lnTo>
                <a:lnTo>
                  <a:pt x="13919" y="5245"/>
                </a:lnTo>
                <a:lnTo>
                  <a:pt x="10071" y="8305"/>
                </a:lnTo>
                <a:lnTo>
                  <a:pt x="4800" y="16382"/>
                </a:lnTo>
                <a:lnTo>
                  <a:pt x="3479" y="20739"/>
                </a:lnTo>
                <a:lnTo>
                  <a:pt x="3479" y="29629"/>
                </a:lnTo>
                <a:lnTo>
                  <a:pt x="42735" y="53251"/>
                </a:lnTo>
                <a:lnTo>
                  <a:pt x="48209" y="54749"/>
                </a:lnTo>
                <a:lnTo>
                  <a:pt x="61467" y="65785"/>
                </a:lnTo>
                <a:lnTo>
                  <a:pt x="61467" y="71488"/>
                </a:lnTo>
                <a:lnTo>
                  <a:pt x="43281" y="84340"/>
                </a:lnTo>
                <a:lnTo>
                  <a:pt x="67105" y="84340"/>
                </a:lnTo>
                <a:lnTo>
                  <a:pt x="71780" y="77127"/>
                </a:lnTo>
                <a:lnTo>
                  <a:pt x="73164" y="72542"/>
                </a:lnTo>
                <a:lnTo>
                  <a:pt x="73164" y="62699"/>
                </a:lnTo>
                <a:lnTo>
                  <a:pt x="27228" y="37109"/>
                </a:lnTo>
                <a:lnTo>
                  <a:pt x="21120" y="34899"/>
                </a:lnTo>
                <a:lnTo>
                  <a:pt x="16370" y="30645"/>
                </a:lnTo>
                <a:lnTo>
                  <a:pt x="15176" y="27914"/>
                </a:lnTo>
                <a:lnTo>
                  <a:pt x="15209" y="20739"/>
                </a:lnTo>
                <a:lnTo>
                  <a:pt x="16865" y="17551"/>
                </a:lnTo>
                <a:lnTo>
                  <a:pt x="23596" y="12141"/>
                </a:lnTo>
                <a:lnTo>
                  <a:pt x="28981" y="10794"/>
                </a:lnTo>
                <a:lnTo>
                  <a:pt x="64510" y="10794"/>
                </a:lnTo>
                <a:lnTo>
                  <a:pt x="63144" y="8712"/>
                </a:lnTo>
                <a:lnTo>
                  <a:pt x="59131" y="5486"/>
                </a:lnTo>
                <a:lnTo>
                  <a:pt x="48717" y="1079"/>
                </a:lnTo>
                <a:lnTo>
                  <a:pt x="42697" y="0"/>
                </a:lnTo>
                <a:close/>
              </a:path>
              <a:path w="464819" h="120650">
                <a:moveTo>
                  <a:pt x="64510" y="10794"/>
                </a:moveTo>
                <a:lnTo>
                  <a:pt x="43421" y="10794"/>
                </a:lnTo>
                <a:lnTo>
                  <a:pt x="48780" y="12280"/>
                </a:lnTo>
                <a:lnTo>
                  <a:pt x="56032" y="18211"/>
                </a:lnTo>
                <a:lnTo>
                  <a:pt x="58153" y="22605"/>
                </a:lnTo>
                <a:lnTo>
                  <a:pt x="58775" y="28409"/>
                </a:lnTo>
                <a:lnTo>
                  <a:pt x="70472" y="27508"/>
                </a:lnTo>
                <a:lnTo>
                  <a:pt x="70256" y="22110"/>
                </a:lnTo>
                <a:lnTo>
                  <a:pt x="68757" y="17272"/>
                </a:lnTo>
                <a:lnTo>
                  <a:pt x="64510" y="10794"/>
                </a:lnTo>
                <a:close/>
              </a:path>
              <a:path w="464819" h="120650">
                <a:moveTo>
                  <a:pt x="140183" y="34836"/>
                </a:moveTo>
                <a:lnTo>
                  <a:pt x="120624" y="34836"/>
                </a:lnTo>
                <a:lnTo>
                  <a:pt x="124929" y="36106"/>
                </a:lnTo>
                <a:lnTo>
                  <a:pt x="129971" y="40538"/>
                </a:lnTo>
                <a:lnTo>
                  <a:pt x="131038" y="43776"/>
                </a:lnTo>
                <a:lnTo>
                  <a:pt x="130975" y="51295"/>
                </a:lnTo>
                <a:lnTo>
                  <a:pt x="126669" y="52793"/>
                </a:lnTo>
                <a:lnTo>
                  <a:pt x="119913" y="54101"/>
                </a:lnTo>
                <a:lnTo>
                  <a:pt x="106298" y="55740"/>
                </a:lnTo>
                <a:lnTo>
                  <a:pt x="102946" y="56299"/>
                </a:lnTo>
                <a:lnTo>
                  <a:pt x="84493" y="72732"/>
                </a:lnTo>
                <a:lnTo>
                  <a:pt x="84493" y="81533"/>
                </a:lnTo>
                <a:lnTo>
                  <a:pt x="86461" y="86105"/>
                </a:lnTo>
                <a:lnTo>
                  <a:pt x="94348" y="93243"/>
                </a:lnTo>
                <a:lnTo>
                  <a:pt x="99987" y="95021"/>
                </a:lnTo>
                <a:lnTo>
                  <a:pt x="111772" y="95021"/>
                </a:lnTo>
                <a:lnTo>
                  <a:pt x="115925" y="94297"/>
                </a:lnTo>
                <a:lnTo>
                  <a:pt x="123685" y="91338"/>
                </a:lnTo>
                <a:lnTo>
                  <a:pt x="127736" y="88823"/>
                </a:lnTo>
                <a:lnTo>
                  <a:pt x="130881" y="86144"/>
                </a:lnTo>
                <a:lnTo>
                  <a:pt x="105638" y="86144"/>
                </a:lnTo>
                <a:lnTo>
                  <a:pt x="102298" y="85140"/>
                </a:lnTo>
                <a:lnTo>
                  <a:pt x="97713" y="81152"/>
                </a:lnTo>
                <a:lnTo>
                  <a:pt x="96646" y="78816"/>
                </a:lnTo>
                <a:lnTo>
                  <a:pt x="96570" y="73698"/>
                </a:lnTo>
                <a:lnTo>
                  <a:pt x="97104" y="71920"/>
                </a:lnTo>
                <a:lnTo>
                  <a:pt x="120751" y="63258"/>
                </a:lnTo>
                <a:lnTo>
                  <a:pt x="126923" y="61849"/>
                </a:lnTo>
                <a:lnTo>
                  <a:pt x="131038" y="60172"/>
                </a:lnTo>
                <a:lnTo>
                  <a:pt x="142481" y="60172"/>
                </a:lnTo>
                <a:lnTo>
                  <a:pt x="142379" y="43776"/>
                </a:lnTo>
                <a:lnTo>
                  <a:pt x="142290" y="42163"/>
                </a:lnTo>
                <a:lnTo>
                  <a:pt x="141922" y="40246"/>
                </a:lnTo>
                <a:lnTo>
                  <a:pt x="141236" y="37134"/>
                </a:lnTo>
                <a:lnTo>
                  <a:pt x="140183" y="34836"/>
                </a:lnTo>
                <a:close/>
              </a:path>
              <a:path w="464819" h="120650">
                <a:moveTo>
                  <a:pt x="143130" y="85242"/>
                </a:moveTo>
                <a:lnTo>
                  <a:pt x="131940" y="85242"/>
                </a:lnTo>
                <a:lnTo>
                  <a:pt x="132248" y="88353"/>
                </a:lnTo>
                <a:lnTo>
                  <a:pt x="132943" y="91033"/>
                </a:lnTo>
                <a:lnTo>
                  <a:pt x="133048" y="91338"/>
                </a:lnTo>
                <a:lnTo>
                  <a:pt x="134124" y="93611"/>
                </a:lnTo>
                <a:lnTo>
                  <a:pt x="145961" y="93611"/>
                </a:lnTo>
                <a:lnTo>
                  <a:pt x="144576" y="91033"/>
                </a:lnTo>
                <a:lnTo>
                  <a:pt x="143637" y="88353"/>
                </a:lnTo>
                <a:lnTo>
                  <a:pt x="143130" y="85242"/>
                </a:lnTo>
                <a:close/>
              </a:path>
              <a:path w="464819" h="120650">
                <a:moveTo>
                  <a:pt x="142481" y="60172"/>
                </a:moveTo>
                <a:lnTo>
                  <a:pt x="131038" y="60172"/>
                </a:lnTo>
                <a:lnTo>
                  <a:pt x="131016" y="63258"/>
                </a:lnTo>
                <a:lnTo>
                  <a:pt x="130894" y="69748"/>
                </a:lnTo>
                <a:lnTo>
                  <a:pt x="114388" y="86144"/>
                </a:lnTo>
                <a:lnTo>
                  <a:pt x="130881" y="86144"/>
                </a:lnTo>
                <a:lnTo>
                  <a:pt x="131940" y="85242"/>
                </a:lnTo>
                <a:lnTo>
                  <a:pt x="143130" y="85242"/>
                </a:lnTo>
                <a:lnTo>
                  <a:pt x="142722" y="82740"/>
                </a:lnTo>
                <a:lnTo>
                  <a:pt x="142573" y="78651"/>
                </a:lnTo>
                <a:lnTo>
                  <a:pt x="142481" y="60172"/>
                </a:lnTo>
                <a:close/>
              </a:path>
              <a:path w="464819" h="120650">
                <a:moveTo>
                  <a:pt x="122288" y="25450"/>
                </a:moveTo>
                <a:lnTo>
                  <a:pt x="110845" y="25450"/>
                </a:lnTo>
                <a:lnTo>
                  <a:pt x="105765" y="26250"/>
                </a:lnTo>
                <a:lnTo>
                  <a:pt x="86423" y="46024"/>
                </a:lnTo>
                <a:lnTo>
                  <a:pt x="97472" y="47574"/>
                </a:lnTo>
                <a:lnTo>
                  <a:pt x="98691" y="42811"/>
                </a:lnTo>
                <a:lnTo>
                  <a:pt x="100558" y="39509"/>
                </a:lnTo>
                <a:lnTo>
                  <a:pt x="105638" y="35788"/>
                </a:lnTo>
                <a:lnTo>
                  <a:pt x="109588" y="34836"/>
                </a:lnTo>
                <a:lnTo>
                  <a:pt x="140183" y="34836"/>
                </a:lnTo>
                <a:lnTo>
                  <a:pt x="140055" y="34556"/>
                </a:lnTo>
                <a:lnTo>
                  <a:pt x="136715" y="30492"/>
                </a:lnTo>
                <a:lnTo>
                  <a:pt x="134086" y="28816"/>
                </a:lnTo>
                <a:lnTo>
                  <a:pt x="126936" y="26111"/>
                </a:lnTo>
                <a:lnTo>
                  <a:pt x="122288" y="25450"/>
                </a:lnTo>
                <a:close/>
              </a:path>
              <a:path w="464819" h="120650">
                <a:moveTo>
                  <a:pt x="170027" y="26873"/>
                </a:moveTo>
                <a:lnTo>
                  <a:pt x="159854" y="26873"/>
                </a:lnTo>
                <a:lnTo>
                  <a:pt x="159854" y="93611"/>
                </a:lnTo>
                <a:lnTo>
                  <a:pt x="171183" y="93611"/>
                </a:lnTo>
                <a:lnTo>
                  <a:pt x="171247" y="48450"/>
                </a:lnTo>
                <a:lnTo>
                  <a:pt x="172910" y="42862"/>
                </a:lnTo>
                <a:lnTo>
                  <a:pt x="179908" y="36753"/>
                </a:lnTo>
                <a:lnTo>
                  <a:pt x="181043" y="36334"/>
                </a:lnTo>
                <a:lnTo>
                  <a:pt x="170027" y="36334"/>
                </a:lnTo>
                <a:lnTo>
                  <a:pt x="170027" y="26873"/>
                </a:lnTo>
                <a:close/>
              </a:path>
              <a:path w="464819" h="120650">
                <a:moveTo>
                  <a:pt x="211240" y="35229"/>
                </a:moveTo>
                <a:lnTo>
                  <a:pt x="191846" y="35229"/>
                </a:lnTo>
                <a:lnTo>
                  <a:pt x="194475" y="35915"/>
                </a:lnTo>
                <a:lnTo>
                  <a:pt x="198932" y="38633"/>
                </a:lnTo>
                <a:lnTo>
                  <a:pt x="200494" y="40449"/>
                </a:lnTo>
                <a:lnTo>
                  <a:pt x="202260" y="44996"/>
                </a:lnTo>
                <a:lnTo>
                  <a:pt x="202679" y="48450"/>
                </a:lnTo>
                <a:lnTo>
                  <a:pt x="202679" y="93611"/>
                </a:lnTo>
                <a:lnTo>
                  <a:pt x="213994" y="93611"/>
                </a:lnTo>
                <a:lnTo>
                  <a:pt x="213994" y="47396"/>
                </a:lnTo>
                <a:lnTo>
                  <a:pt x="213779" y="43738"/>
                </a:lnTo>
                <a:lnTo>
                  <a:pt x="213372" y="41630"/>
                </a:lnTo>
                <a:lnTo>
                  <a:pt x="212712" y="38417"/>
                </a:lnTo>
                <a:lnTo>
                  <a:pt x="211531" y="35636"/>
                </a:lnTo>
                <a:lnTo>
                  <a:pt x="211240" y="35229"/>
                </a:lnTo>
                <a:close/>
              </a:path>
              <a:path w="464819" h="120650">
                <a:moveTo>
                  <a:pt x="195249" y="25450"/>
                </a:moveTo>
                <a:lnTo>
                  <a:pt x="181978" y="25450"/>
                </a:lnTo>
                <a:lnTo>
                  <a:pt x="174904" y="29070"/>
                </a:lnTo>
                <a:lnTo>
                  <a:pt x="170027" y="36334"/>
                </a:lnTo>
                <a:lnTo>
                  <a:pt x="181043" y="36334"/>
                </a:lnTo>
                <a:lnTo>
                  <a:pt x="184035" y="35229"/>
                </a:lnTo>
                <a:lnTo>
                  <a:pt x="211240" y="35229"/>
                </a:lnTo>
                <a:lnTo>
                  <a:pt x="208191" y="30962"/>
                </a:lnTo>
                <a:lnTo>
                  <a:pt x="205663" y="29057"/>
                </a:lnTo>
                <a:lnTo>
                  <a:pt x="198932" y="26187"/>
                </a:lnTo>
                <a:lnTo>
                  <a:pt x="195249" y="25450"/>
                </a:lnTo>
                <a:close/>
              </a:path>
              <a:path w="464819" h="120650">
                <a:moveTo>
                  <a:pt x="242696" y="1536"/>
                </a:moveTo>
                <a:lnTo>
                  <a:pt x="231381" y="1536"/>
                </a:lnTo>
                <a:lnTo>
                  <a:pt x="231381" y="14389"/>
                </a:lnTo>
                <a:lnTo>
                  <a:pt x="242696" y="14389"/>
                </a:lnTo>
                <a:lnTo>
                  <a:pt x="242696" y="1536"/>
                </a:lnTo>
                <a:close/>
              </a:path>
              <a:path w="464819" h="120650">
                <a:moveTo>
                  <a:pt x="242696" y="26873"/>
                </a:moveTo>
                <a:lnTo>
                  <a:pt x="231381" y="26873"/>
                </a:lnTo>
                <a:lnTo>
                  <a:pt x="231381" y="93611"/>
                </a:lnTo>
                <a:lnTo>
                  <a:pt x="242696" y="93611"/>
                </a:lnTo>
                <a:lnTo>
                  <a:pt x="242696" y="26873"/>
                </a:lnTo>
                <a:close/>
              </a:path>
              <a:path w="464819" h="120650">
                <a:moveTo>
                  <a:pt x="273202" y="35610"/>
                </a:moveTo>
                <a:lnTo>
                  <a:pt x="261873" y="35610"/>
                </a:lnTo>
                <a:lnTo>
                  <a:pt x="261977" y="81864"/>
                </a:lnTo>
                <a:lnTo>
                  <a:pt x="273456" y="94500"/>
                </a:lnTo>
                <a:lnTo>
                  <a:pt x="280034" y="94500"/>
                </a:lnTo>
                <a:lnTo>
                  <a:pt x="282879" y="94157"/>
                </a:lnTo>
                <a:lnTo>
                  <a:pt x="286054" y="93497"/>
                </a:lnTo>
                <a:lnTo>
                  <a:pt x="284586" y="83959"/>
                </a:lnTo>
                <a:lnTo>
                  <a:pt x="277914" y="83959"/>
                </a:lnTo>
                <a:lnTo>
                  <a:pt x="276618" y="83680"/>
                </a:lnTo>
                <a:lnTo>
                  <a:pt x="275716" y="83146"/>
                </a:lnTo>
                <a:lnTo>
                  <a:pt x="274827" y="82588"/>
                </a:lnTo>
                <a:lnTo>
                  <a:pt x="274180" y="81864"/>
                </a:lnTo>
                <a:lnTo>
                  <a:pt x="273765" y="80860"/>
                </a:lnTo>
                <a:lnTo>
                  <a:pt x="273392" y="80022"/>
                </a:lnTo>
                <a:lnTo>
                  <a:pt x="273202" y="77939"/>
                </a:lnTo>
                <a:lnTo>
                  <a:pt x="273202" y="35610"/>
                </a:lnTo>
                <a:close/>
              </a:path>
              <a:path w="464819" h="120650">
                <a:moveTo>
                  <a:pt x="284518" y="83515"/>
                </a:moveTo>
                <a:lnTo>
                  <a:pt x="282473" y="83807"/>
                </a:lnTo>
                <a:lnTo>
                  <a:pt x="280822" y="83959"/>
                </a:lnTo>
                <a:lnTo>
                  <a:pt x="284586" y="83959"/>
                </a:lnTo>
                <a:lnTo>
                  <a:pt x="284518" y="83515"/>
                </a:lnTo>
                <a:close/>
              </a:path>
              <a:path w="464819" h="120650">
                <a:moveTo>
                  <a:pt x="284518" y="26873"/>
                </a:moveTo>
                <a:lnTo>
                  <a:pt x="253517" y="26873"/>
                </a:lnTo>
                <a:lnTo>
                  <a:pt x="253517" y="35610"/>
                </a:lnTo>
                <a:lnTo>
                  <a:pt x="284518" y="35610"/>
                </a:lnTo>
                <a:lnTo>
                  <a:pt x="284518" y="26873"/>
                </a:lnTo>
                <a:close/>
              </a:path>
              <a:path w="464819" h="120650">
                <a:moveTo>
                  <a:pt x="273202" y="3568"/>
                </a:moveTo>
                <a:lnTo>
                  <a:pt x="261873" y="10363"/>
                </a:lnTo>
                <a:lnTo>
                  <a:pt x="261873" y="26873"/>
                </a:lnTo>
                <a:lnTo>
                  <a:pt x="273202" y="26873"/>
                </a:lnTo>
                <a:lnTo>
                  <a:pt x="273202" y="3568"/>
                </a:lnTo>
                <a:close/>
              </a:path>
              <a:path w="464819" h="120650">
                <a:moveTo>
                  <a:pt x="347511" y="34836"/>
                </a:moveTo>
                <a:lnTo>
                  <a:pt x="327952" y="34836"/>
                </a:lnTo>
                <a:lnTo>
                  <a:pt x="332257" y="36106"/>
                </a:lnTo>
                <a:lnTo>
                  <a:pt x="337299" y="40538"/>
                </a:lnTo>
                <a:lnTo>
                  <a:pt x="338366" y="43776"/>
                </a:lnTo>
                <a:lnTo>
                  <a:pt x="338302" y="51295"/>
                </a:lnTo>
                <a:lnTo>
                  <a:pt x="333997" y="52793"/>
                </a:lnTo>
                <a:lnTo>
                  <a:pt x="327240" y="54101"/>
                </a:lnTo>
                <a:lnTo>
                  <a:pt x="313639" y="55740"/>
                </a:lnTo>
                <a:lnTo>
                  <a:pt x="310273" y="56299"/>
                </a:lnTo>
                <a:lnTo>
                  <a:pt x="291820" y="72732"/>
                </a:lnTo>
                <a:lnTo>
                  <a:pt x="291820" y="81533"/>
                </a:lnTo>
                <a:lnTo>
                  <a:pt x="293789" y="86105"/>
                </a:lnTo>
                <a:lnTo>
                  <a:pt x="301675" y="93243"/>
                </a:lnTo>
                <a:lnTo>
                  <a:pt x="307314" y="95021"/>
                </a:lnTo>
                <a:lnTo>
                  <a:pt x="319100" y="95021"/>
                </a:lnTo>
                <a:lnTo>
                  <a:pt x="323253" y="94297"/>
                </a:lnTo>
                <a:lnTo>
                  <a:pt x="331012" y="91338"/>
                </a:lnTo>
                <a:lnTo>
                  <a:pt x="335064" y="88823"/>
                </a:lnTo>
                <a:lnTo>
                  <a:pt x="338209" y="86144"/>
                </a:lnTo>
                <a:lnTo>
                  <a:pt x="312978" y="86144"/>
                </a:lnTo>
                <a:lnTo>
                  <a:pt x="309625" y="85140"/>
                </a:lnTo>
                <a:lnTo>
                  <a:pt x="305041" y="81152"/>
                </a:lnTo>
                <a:lnTo>
                  <a:pt x="303985" y="78816"/>
                </a:lnTo>
                <a:lnTo>
                  <a:pt x="303910" y="73698"/>
                </a:lnTo>
                <a:lnTo>
                  <a:pt x="304444" y="71920"/>
                </a:lnTo>
                <a:lnTo>
                  <a:pt x="328079" y="63258"/>
                </a:lnTo>
                <a:lnTo>
                  <a:pt x="334251" y="61849"/>
                </a:lnTo>
                <a:lnTo>
                  <a:pt x="338366" y="60172"/>
                </a:lnTo>
                <a:lnTo>
                  <a:pt x="349808" y="60172"/>
                </a:lnTo>
                <a:lnTo>
                  <a:pt x="349706" y="43776"/>
                </a:lnTo>
                <a:lnTo>
                  <a:pt x="349618" y="42163"/>
                </a:lnTo>
                <a:lnTo>
                  <a:pt x="349250" y="40246"/>
                </a:lnTo>
                <a:lnTo>
                  <a:pt x="348564" y="37134"/>
                </a:lnTo>
                <a:lnTo>
                  <a:pt x="347511" y="34836"/>
                </a:lnTo>
                <a:close/>
              </a:path>
              <a:path w="464819" h="120650">
                <a:moveTo>
                  <a:pt x="350463" y="85242"/>
                </a:moveTo>
                <a:lnTo>
                  <a:pt x="339267" y="85242"/>
                </a:lnTo>
                <a:lnTo>
                  <a:pt x="339576" y="88353"/>
                </a:lnTo>
                <a:lnTo>
                  <a:pt x="340271" y="91033"/>
                </a:lnTo>
                <a:lnTo>
                  <a:pt x="340376" y="91338"/>
                </a:lnTo>
                <a:lnTo>
                  <a:pt x="341452" y="93611"/>
                </a:lnTo>
                <a:lnTo>
                  <a:pt x="353288" y="93611"/>
                </a:lnTo>
                <a:lnTo>
                  <a:pt x="351916" y="91033"/>
                </a:lnTo>
                <a:lnTo>
                  <a:pt x="350977" y="88353"/>
                </a:lnTo>
                <a:lnTo>
                  <a:pt x="350463" y="85242"/>
                </a:lnTo>
                <a:close/>
              </a:path>
              <a:path w="464819" h="120650">
                <a:moveTo>
                  <a:pt x="349808" y="60172"/>
                </a:moveTo>
                <a:lnTo>
                  <a:pt x="338366" y="60172"/>
                </a:lnTo>
                <a:lnTo>
                  <a:pt x="338344" y="63258"/>
                </a:lnTo>
                <a:lnTo>
                  <a:pt x="338221" y="69748"/>
                </a:lnTo>
                <a:lnTo>
                  <a:pt x="321716" y="86144"/>
                </a:lnTo>
                <a:lnTo>
                  <a:pt x="338209" y="86144"/>
                </a:lnTo>
                <a:lnTo>
                  <a:pt x="339267" y="85242"/>
                </a:lnTo>
                <a:lnTo>
                  <a:pt x="350463" y="85242"/>
                </a:lnTo>
                <a:lnTo>
                  <a:pt x="350050" y="82740"/>
                </a:lnTo>
                <a:lnTo>
                  <a:pt x="349901" y="78651"/>
                </a:lnTo>
                <a:lnTo>
                  <a:pt x="349808" y="60172"/>
                </a:lnTo>
                <a:close/>
              </a:path>
              <a:path w="464819" h="120650">
                <a:moveTo>
                  <a:pt x="329628" y="25450"/>
                </a:moveTo>
                <a:lnTo>
                  <a:pt x="318173" y="25450"/>
                </a:lnTo>
                <a:lnTo>
                  <a:pt x="313105" y="26250"/>
                </a:lnTo>
                <a:lnTo>
                  <a:pt x="293750" y="46024"/>
                </a:lnTo>
                <a:lnTo>
                  <a:pt x="304812" y="47574"/>
                </a:lnTo>
                <a:lnTo>
                  <a:pt x="306031" y="42811"/>
                </a:lnTo>
                <a:lnTo>
                  <a:pt x="307898" y="39509"/>
                </a:lnTo>
                <a:lnTo>
                  <a:pt x="312978" y="35788"/>
                </a:lnTo>
                <a:lnTo>
                  <a:pt x="316915" y="34836"/>
                </a:lnTo>
                <a:lnTo>
                  <a:pt x="347511" y="34836"/>
                </a:lnTo>
                <a:lnTo>
                  <a:pt x="347383" y="34556"/>
                </a:lnTo>
                <a:lnTo>
                  <a:pt x="344042" y="30492"/>
                </a:lnTo>
                <a:lnTo>
                  <a:pt x="341414" y="28816"/>
                </a:lnTo>
                <a:lnTo>
                  <a:pt x="334276" y="26111"/>
                </a:lnTo>
                <a:lnTo>
                  <a:pt x="329628" y="25450"/>
                </a:lnTo>
                <a:close/>
              </a:path>
              <a:path w="464819" h="120650">
                <a:moveTo>
                  <a:pt x="377228" y="26873"/>
                </a:moveTo>
                <a:lnTo>
                  <a:pt x="367068" y="26873"/>
                </a:lnTo>
                <a:lnTo>
                  <a:pt x="367068" y="93611"/>
                </a:lnTo>
                <a:lnTo>
                  <a:pt x="378383" y="93611"/>
                </a:lnTo>
                <a:lnTo>
                  <a:pt x="378383" y="53962"/>
                </a:lnTo>
                <a:lnTo>
                  <a:pt x="379006" y="49568"/>
                </a:lnTo>
                <a:lnTo>
                  <a:pt x="381101" y="42925"/>
                </a:lnTo>
                <a:lnTo>
                  <a:pt x="382498" y="40868"/>
                </a:lnTo>
                <a:lnTo>
                  <a:pt x="386397" y="37909"/>
                </a:lnTo>
                <a:lnTo>
                  <a:pt x="388607" y="37147"/>
                </a:lnTo>
                <a:lnTo>
                  <a:pt x="400196" y="37147"/>
                </a:lnTo>
                <a:lnTo>
                  <a:pt x="377228" y="37083"/>
                </a:lnTo>
                <a:lnTo>
                  <a:pt x="377228" y="26873"/>
                </a:lnTo>
                <a:close/>
              </a:path>
              <a:path w="464819" h="120650">
                <a:moveTo>
                  <a:pt x="400196" y="37147"/>
                </a:moveTo>
                <a:lnTo>
                  <a:pt x="393814" y="37147"/>
                </a:lnTo>
                <a:lnTo>
                  <a:pt x="396557" y="37922"/>
                </a:lnTo>
                <a:lnTo>
                  <a:pt x="399300" y="39471"/>
                </a:lnTo>
                <a:lnTo>
                  <a:pt x="400196" y="37147"/>
                </a:lnTo>
                <a:close/>
              </a:path>
              <a:path w="464819" h="120650">
                <a:moveTo>
                  <a:pt x="395503" y="25450"/>
                </a:moveTo>
                <a:lnTo>
                  <a:pt x="389051" y="25450"/>
                </a:lnTo>
                <a:lnTo>
                  <a:pt x="386638" y="26200"/>
                </a:lnTo>
                <a:lnTo>
                  <a:pt x="382219" y="29222"/>
                </a:lnTo>
                <a:lnTo>
                  <a:pt x="379818" y="32359"/>
                </a:lnTo>
                <a:lnTo>
                  <a:pt x="377228" y="37083"/>
                </a:lnTo>
                <a:lnTo>
                  <a:pt x="400221" y="37083"/>
                </a:lnTo>
                <a:lnTo>
                  <a:pt x="403326" y="29032"/>
                </a:lnTo>
                <a:lnTo>
                  <a:pt x="399389" y="26657"/>
                </a:lnTo>
                <a:lnTo>
                  <a:pt x="395503" y="25450"/>
                </a:lnTo>
                <a:close/>
              </a:path>
              <a:path w="464819" h="120650">
                <a:moveTo>
                  <a:pt x="408216" y="108800"/>
                </a:moveTo>
                <a:lnTo>
                  <a:pt x="409498" y="119265"/>
                </a:lnTo>
                <a:lnTo>
                  <a:pt x="412178" y="120154"/>
                </a:lnTo>
                <a:lnTo>
                  <a:pt x="414616" y="120611"/>
                </a:lnTo>
                <a:lnTo>
                  <a:pt x="420408" y="120611"/>
                </a:lnTo>
                <a:lnTo>
                  <a:pt x="423519" y="119748"/>
                </a:lnTo>
                <a:lnTo>
                  <a:pt x="428726" y="116281"/>
                </a:lnTo>
                <a:lnTo>
                  <a:pt x="431038" y="113563"/>
                </a:lnTo>
                <a:lnTo>
                  <a:pt x="433072" y="109804"/>
                </a:lnTo>
                <a:lnTo>
                  <a:pt x="412838" y="109804"/>
                </a:lnTo>
                <a:lnTo>
                  <a:pt x="410692" y="109461"/>
                </a:lnTo>
                <a:lnTo>
                  <a:pt x="408216" y="108800"/>
                </a:lnTo>
                <a:close/>
              </a:path>
              <a:path w="464819" h="120650">
                <a:moveTo>
                  <a:pt x="415670" y="26873"/>
                </a:moveTo>
                <a:lnTo>
                  <a:pt x="403580" y="26873"/>
                </a:lnTo>
                <a:lnTo>
                  <a:pt x="428917" y="93827"/>
                </a:lnTo>
                <a:lnTo>
                  <a:pt x="428447" y="95046"/>
                </a:lnTo>
                <a:lnTo>
                  <a:pt x="417220" y="109804"/>
                </a:lnTo>
                <a:lnTo>
                  <a:pt x="433072" y="109804"/>
                </a:lnTo>
                <a:lnTo>
                  <a:pt x="434568" y="107086"/>
                </a:lnTo>
                <a:lnTo>
                  <a:pt x="436689" y="102069"/>
                </a:lnTo>
                <a:lnTo>
                  <a:pt x="444605" y="80810"/>
                </a:lnTo>
                <a:lnTo>
                  <a:pt x="434466" y="80810"/>
                </a:lnTo>
                <a:lnTo>
                  <a:pt x="433031" y="75412"/>
                </a:lnTo>
                <a:lnTo>
                  <a:pt x="431419" y="70269"/>
                </a:lnTo>
                <a:lnTo>
                  <a:pt x="429602" y="65404"/>
                </a:lnTo>
                <a:lnTo>
                  <a:pt x="415670" y="26873"/>
                </a:lnTo>
                <a:close/>
              </a:path>
              <a:path w="464819" h="120650">
                <a:moveTo>
                  <a:pt x="464642" y="26873"/>
                </a:moveTo>
                <a:lnTo>
                  <a:pt x="453351" y="26873"/>
                </a:lnTo>
                <a:lnTo>
                  <a:pt x="437311" y="70713"/>
                </a:lnTo>
                <a:lnTo>
                  <a:pt x="435775" y="75730"/>
                </a:lnTo>
                <a:lnTo>
                  <a:pt x="434466" y="80810"/>
                </a:lnTo>
                <a:lnTo>
                  <a:pt x="444605" y="80810"/>
                </a:lnTo>
                <a:lnTo>
                  <a:pt x="464642" y="2687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71473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4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71473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4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ln w="15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37175" y="1759915"/>
            <a:ext cx="346075" cy="95250"/>
          </a:xfrm>
          <a:custGeom>
            <a:avLst/>
            <a:gdLst/>
            <a:ahLst/>
            <a:cxnLst/>
            <a:rect l="l" t="t" r="r" b="b"/>
            <a:pathLst>
              <a:path w="346075" h="95250">
                <a:moveTo>
                  <a:pt x="12217" y="1536"/>
                </a:moveTo>
                <a:lnTo>
                  <a:pt x="0" y="1536"/>
                </a:lnTo>
                <a:lnTo>
                  <a:pt x="0" y="93611"/>
                </a:lnTo>
                <a:lnTo>
                  <a:pt x="12217" y="93611"/>
                </a:lnTo>
                <a:lnTo>
                  <a:pt x="12217" y="50266"/>
                </a:lnTo>
                <a:lnTo>
                  <a:pt x="72010" y="50266"/>
                </a:lnTo>
                <a:lnTo>
                  <a:pt x="72010" y="39471"/>
                </a:lnTo>
                <a:lnTo>
                  <a:pt x="12217" y="39471"/>
                </a:lnTo>
                <a:lnTo>
                  <a:pt x="12217" y="1536"/>
                </a:lnTo>
                <a:close/>
              </a:path>
              <a:path w="346075" h="95250">
                <a:moveTo>
                  <a:pt x="72010" y="50266"/>
                </a:moveTo>
                <a:lnTo>
                  <a:pt x="59795" y="50266"/>
                </a:lnTo>
                <a:lnTo>
                  <a:pt x="59795" y="93611"/>
                </a:lnTo>
                <a:lnTo>
                  <a:pt x="72010" y="93611"/>
                </a:lnTo>
                <a:lnTo>
                  <a:pt x="72010" y="50266"/>
                </a:lnTo>
                <a:close/>
              </a:path>
              <a:path w="346075" h="95250">
                <a:moveTo>
                  <a:pt x="72010" y="1536"/>
                </a:moveTo>
                <a:lnTo>
                  <a:pt x="59795" y="1536"/>
                </a:lnTo>
                <a:lnTo>
                  <a:pt x="59795" y="39471"/>
                </a:lnTo>
                <a:lnTo>
                  <a:pt x="72010" y="39471"/>
                </a:lnTo>
                <a:lnTo>
                  <a:pt x="72010" y="1536"/>
                </a:lnTo>
                <a:close/>
              </a:path>
              <a:path w="346075" h="95250">
                <a:moveTo>
                  <a:pt x="100727" y="1536"/>
                </a:moveTo>
                <a:lnTo>
                  <a:pt x="87525" y="1536"/>
                </a:lnTo>
                <a:lnTo>
                  <a:pt x="123101" y="93611"/>
                </a:lnTo>
                <a:lnTo>
                  <a:pt x="135770" y="93611"/>
                </a:lnTo>
                <a:lnTo>
                  <a:pt x="139706" y="83515"/>
                </a:lnTo>
                <a:lnTo>
                  <a:pt x="129466" y="83515"/>
                </a:lnTo>
                <a:lnTo>
                  <a:pt x="128181" y="78816"/>
                </a:lnTo>
                <a:lnTo>
                  <a:pt x="126427" y="73456"/>
                </a:lnTo>
                <a:lnTo>
                  <a:pt x="100727" y="1536"/>
                </a:lnTo>
                <a:close/>
              </a:path>
              <a:path w="346075" h="95250">
                <a:moveTo>
                  <a:pt x="216250" y="1536"/>
                </a:moveTo>
                <a:lnTo>
                  <a:pt x="202852" y="1536"/>
                </a:lnTo>
                <a:lnTo>
                  <a:pt x="167533" y="93611"/>
                </a:lnTo>
                <a:lnTo>
                  <a:pt x="180449" y="93611"/>
                </a:lnTo>
                <a:lnTo>
                  <a:pt x="190444" y="65697"/>
                </a:lnTo>
                <a:lnTo>
                  <a:pt x="242366" y="65697"/>
                </a:lnTo>
                <a:lnTo>
                  <a:pt x="238339" y="55803"/>
                </a:lnTo>
                <a:lnTo>
                  <a:pt x="194025" y="55803"/>
                </a:lnTo>
                <a:lnTo>
                  <a:pt x="204109" y="28778"/>
                </a:lnTo>
                <a:lnTo>
                  <a:pt x="206242" y="22948"/>
                </a:lnTo>
                <a:lnTo>
                  <a:pt x="207932" y="17056"/>
                </a:lnTo>
                <a:lnTo>
                  <a:pt x="209189" y="11049"/>
                </a:lnTo>
                <a:lnTo>
                  <a:pt x="220122" y="11049"/>
                </a:lnTo>
                <a:lnTo>
                  <a:pt x="216250" y="1536"/>
                </a:lnTo>
                <a:close/>
              </a:path>
              <a:path w="346075" h="95250">
                <a:moveTo>
                  <a:pt x="242366" y="65697"/>
                </a:moveTo>
                <a:lnTo>
                  <a:pt x="229217" y="65697"/>
                </a:lnTo>
                <a:lnTo>
                  <a:pt x="239859" y="93611"/>
                </a:lnTo>
                <a:lnTo>
                  <a:pt x="253728" y="93611"/>
                </a:lnTo>
                <a:lnTo>
                  <a:pt x="242366" y="65697"/>
                </a:lnTo>
                <a:close/>
              </a:path>
              <a:path w="346075" h="95250">
                <a:moveTo>
                  <a:pt x="171660" y="1536"/>
                </a:moveTo>
                <a:lnTo>
                  <a:pt x="159240" y="1536"/>
                </a:lnTo>
                <a:lnTo>
                  <a:pt x="134411" y="68440"/>
                </a:lnTo>
                <a:lnTo>
                  <a:pt x="132529" y="73456"/>
                </a:lnTo>
                <a:lnTo>
                  <a:pt x="130881" y="78473"/>
                </a:lnTo>
                <a:lnTo>
                  <a:pt x="129466" y="83515"/>
                </a:lnTo>
                <a:lnTo>
                  <a:pt x="139706" y="83515"/>
                </a:lnTo>
                <a:lnTo>
                  <a:pt x="171660" y="1536"/>
                </a:lnTo>
                <a:close/>
              </a:path>
              <a:path w="346075" h="95250">
                <a:moveTo>
                  <a:pt x="220122" y="11049"/>
                </a:moveTo>
                <a:lnTo>
                  <a:pt x="209189" y="11049"/>
                </a:lnTo>
                <a:lnTo>
                  <a:pt x="210713" y="16103"/>
                </a:lnTo>
                <a:lnTo>
                  <a:pt x="212897" y="22517"/>
                </a:lnTo>
                <a:lnTo>
                  <a:pt x="215793" y="30276"/>
                </a:lnTo>
                <a:lnTo>
                  <a:pt x="225394" y="55803"/>
                </a:lnTo>
                <a:lnTo>
                  <a:pt x="238339" y="55803"/>
                </a:lnTo>
                <a:lnTo>
                  <a:pt x="220122" y="11049"/>
                </a:lnTo>
                <a:close/>
              </a:path>
              <a:path w="346075" h="95250">
                <a:moveTo>
                  <a:pt x="317063" y="0"/>
                </a:moveTo>
                <a:lnTo>
                  <a:pt x="299740" y="0"/>
                </a:lnTo>
                <a:lnTo>
                  <a:pt x="292310" y="1841"/>
                </a:lnTo>
                <a:lnTo>
                  <a:pt x="265813" y="33427"/>
                </a:lnTo>
                <a:lnTo>
                  <a:pt x="264447" y="46888"/>
                </a:lnTo>
                <a:lnTo>
                  <a:pt x="264447" y="55676"/>
                </a:lnTo>
                <a:lnTo>
                  <a:pt x="289694" y="93129"/>
                </a:lnTo>
                <a:lnTo>
                  <a:pt x="297746" y="95148"/>
                </a:lnTo>
                <a:lnTo>
                  <a:pt x="307652" y="95148"/>
                </a:lnTo>
                <a:lnTo>
                  <a:pt x="334596" y="84734"/>
                </a:lnTo>
                <a:lnTo>
                  <a:pt x="301048" y="84734"/>
                </a:lnTo>
                <a:lnTo>
                  <a:pt x="295866" y="83299"/>
                </a:lnTo>
                <a:lnTo>
                  <a:pt x="286265" y="77508"/>
                </a:lnTo>
                <a:lnTo>
                  <a:pt x="282722" y="73164"/>
                </a:lnTo>
                <a:lnTo>
                  <a:pt x="278188" y="61480"/>
                </a:lnTo>
                <a:lnTo>
                  <a:pt x="277045" y="54648"/>
                </a:lnTo>
                <a:lnTo>
                  <a:pt x="277045" y="40754"/>
                </a:lnTo>
                <a:lnTo>
                  <a:pt x="300578" y="10413"/>
                </a:lnTo>
                <a:lnTo>
                  <a:pt x="335587" y="10413"/>
                </a:lnTo>
                <a:lnTo>
                  <a:pt x="324797" y="2324"/>
                </a:lnTo>
                <a:lnTo>
                  <a:pt x="317063" y="0"/>
                </a:lnTo>
                <a:close/>
              </a:path>
              <a:path w="346075" h="95250">
                <a:moveTo>
                  <a:pt x="333496" y="61315"/>
                </a:moveTo>
                <a:lnTo>
                  <a:pt x="331820" y="69062"/>
                </a:lnTo>
                <a:lnTo>
                  <a:pt x="328632" y="74891"/>
                </a:lnTo>
                <a:lnTo>
                  <a:pt x="319196" y="82765"/>
                </a:lnTo>
                <a:lnTo>
                  <a:pt x="313456" y="84734"/>
                </a:lnTo>
                <a:lnTo>
                  <a:pt x="334596" y="84734"/>
                </a:lnTo>
                <a:lnTo>
                  <a:pt x="336536" y="82884"/>
                </a:lnTo>
                <a:lnTo>
                  <a:pt x="340359" y="77616"/>
                </a:lnTo>
                <a:lnTo>
                  <a:pt x="343418" y="71452"/>
                </a:lnTo>
                <a:lnTo>
                  <a:pt x="345714" y="64388"/>
                </a:lnTo>
                <a:lnTo>
                  <a:pt x="333496" y="61315"/>
                </a:lnTo>
                <a:close/>
              </a:path>
              <a:path w="346075" h="95250">
                <a:moveTo>
                  <a:pt x="335587" y="10413"/>
                </a:moveTo>
                <a:lnTo>
                  <a:pt x="313773" y="10413"/>
                </a:lnTo>
                <a:lnTo>
                  <a:pt x="318879" y="11925"/>
                </a:lnTo>
                <a:lnTo>
                  <a:pt x="326981" y="18033"/>
                </a:lnTo>
                <a:lnTo>
                  <a:pt x="330080" y="22923"/>
                </a:lnTo>
                <a:lnTo>
                  <a:pt x="332214" y="29616"/>
                </a:lnTo>
                <a:lnTo>
                  <a:pt x="344164" y="26784"/>
                </a:lnTo>
                <a:lnTo>
                  <a:pt x="341701" y="18300"/>
                </a:lnTo>
                <a:lnTo>
                  <a:pt x="337332" y="11722"/>
                </a:lnTo>
                <a:lnTo>
                  <a:pt x="335587" y="1041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58538" y="2483485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58538" y="2483485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ln w="15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45864" y="2553957"/>
            <a:ext cx="502920" cy="93980"/>
          </a:xfrm>
          <a:custGeom>
            <a:avLst/>
            <a:gdLst/>
            <a:ahLst/>
            <a:cxnLst/>
            <a:rect l="l" t="t" r="r" b="b"/>
            <a:pathLst>
              <a:path w="502920" h="93980">
                <a:moveTo>
                  <a:pt x="66484" y="0"/>
                </a:moveTo>
                <a:lnTo>
                  <a:pt x="0" y="0"/>
                </a:lnTo>
                <a:lnTo>
                  <a:pt x="0" y="92062"/>
                </a:lnTo>
                <a:lnTo>
                  <a:pt x="68668" y="92062"/>
                </a:lnTo>
                <a:lnTo>
                  <a:pt x="68668" y="81267"/>
                </a:lnTo>
                <a:lnTo>
                  <a:pt x="12217" y="81267"/>
                </a:lnTo>
                <a:lnTo>
                  <a:pt x="12217" y="49885"/>
                </a:lnTo>
                <a:lnTo>
                  <a:pt x="63004" y="49885"/>
                </a:lnTo>
                <a:lnTo>
                  <a:pt x="63004" y="39090"/>
                </a:lnTo>
                <a:lnTo>
                  <a:pt x="12217" y="39090"/>
                </a:lnTo>
                <a:lnTo>
                  <a:pt x="12217" y="10807"/>
                </a:lnTo>
                <a:lnTo>
                  <a:pt x="66484" y="10807"/>
                </a:lnTo>
                <a:lnTo>
                  <a:pt x="66484" y="0"/>
                </a:lnTo>
                <a:close/>
              </a:path>
              <a:path w="502920" h="93980">
                <a:moveTo>
                  <a:pt x="95148" y="0"/>
                </a:moveTo>
                <a:lnTo>
                  <a:pt x="83832" y="0"/>
                </a:lnTo>
                <a:lnTo>
                  <a:pt x="83832" y="92062"/>
                </a:lnTo>
                <a:lnTo>
                  <a:pt x="95148" y="92062"/>
                </a:lnTo>
                <a:lnTo>
                  <a:pt x="95148" y="0"/>
                </a:lnTo>
                <a:close/>
              </a:path>
              <a:path w="502920" h="93980">
                <a:moveTo>
                  <a:pt x="148907" y="23914"/>
                </a:moveTo>
                <a:lnTo>
                  <a:pt x="130822" y="23914"/>
                </a:lnTo>
                <a:lnTo>
                  <a:pt x="123342" y="27000"/>
                </a:lnTo>
                <a:lnTo>
                  <a:pt x="108940" y="59258"/>
                </a:lnTo>
                <a:lnTo>
                  <a:pt x="109474" y="66922"/>
                </a:lnTo>
                <a:lnTo>
                  <a:pt x="130898" y="93484"/>
                </a:lnTo>
                <a:lnTo>
                  <a:pt x="148361" y="93484"/>
                </a:lnTo>
                <a:lnTo>
                  <a:pt x="154711" y="91592"/>
                </a:lnTo>
                <a:lnTo>
                  <a:pt x="164486" y="84226"/>
                </a:lnTo>
                <a:lnTo>
                  <a:pt x="135077" y="84226"/>
                </a:lnTo>
                <a:lnTo>
                  <a:pt x="130428" y="82270"/>
                </a:lnTo>
                <a:lnTo>
                  <a:pt x="122999" y="74510"/>
                </a:lnTo>
                <a:lnTo>
                  <a:pt x="120942" y="68897"/>
                </a:lnTo>
                <a:lnTo>
                  <a:pt x="120510" y="61595"/>
                </a:lnTo>
                <a:lnTo>
                  <a:pt x="170205" y="61595"/>
                </a:lnTo>
                <a:lnTo>
                  <a:pt x="170268" y="58597"/>
                </a:lnTo>
                <a:lnTo>
                  <a:pt x="169843" y="52336"/>
                </a:lnTo>
                <a:lnTo>
                  <a:pt x="121158" y="52336"/>
                </a:lnTo>
                <a:lnTo>
                  <a:pt x="121538" y="46507"/>
                </a:lnTo>
                <a:lnTo>
                  <a:pt x="123482" y="41859"/>
                </a:lnTo>
                <a:lnTo>
                  <a:pt x="130530" y="34912"/>
                </a:lnTo>
                <a:lnTo>
                  <a:pt x="134886" y="33172"/>
                </a:lnTo>
                <a:lnTo>
                  <a:pt x="161932" y="33172"/>
                </a:lnTo>
                <a:lnTo>
                  <a:pt x="161810" y="33007"/>
                </a:lnTo>
                <a:lnTo>
                  <a:pt x="156171" y="26936"/>
                </a:lnTo>
                <a:lnTo>
                  <a:pt x="148907" y="23914"/>
                </a:lnTo>
                <a:close/>
              </a:path>
              <a:path w="502920" h="93980">
                <a:moveTo>
                  <a:pt x="158178" y="70459"/>
                </a:moveTo>
                <a:lnTo>
                  <a:pt x="156476" y="75272"/>
                </a:lnTo>
                <a:lnTo>
                  <a:pt x="154152" y="78752"/>
                </a:lnTo>
                <a:lnTo>
                  <a:pt x="148310" y="83134"/>
                </a:lnTo>
                <a:lnTo>
                  <a:pt x="144767" y="84226"/>
                </a:lnTo>
                <a:lnTo>
                  <a:pt x="164486" y="84226"/>
                </a:lnTo>
                <a:lnTo>
                  <a:pt x="164655" y="84099"/>
                </a:lnTo>
                <a:lnTo>
                  <a:pt x="168059" y="78803"/>
                </a:lnTo>
                <a:lnTo>
                  <a:pt x="169887" y="72009"/>
                </a:lnTo>
                <a:lnTo>
                  <a:pt x="158178" y="70459"/>
                </a:lnTo>
                <a:close/>
              </a:path>
              <a:path w="502920" h="93980">
                <a:moveTo>
                  <a:pt x="161932" y="33172"/>
                </a:moveTo>
                <a:lnTo>
                  <a:pt x="145796" y="33172"/>
                </a:lnTo>
                <a:lnTo>
                  <a:pt x="150469" y="35356"/>
                </a:lnTo>
                <a:lnTo>
                  <a:pt x="154050" y="39712"/>
                </a:lnTo>
                <a:lnTo>
                  <a:pt x="156387" y="42519"/>
                </a:lnTo>
                <a:lnTo>
                  <a:pt x="157822" y="46723"/>
                </a:lnTo>
                <a:lnTo>
                  <a:pt x="158318" y="52336"/>
                </a:lnTo>
                <a:lnTo>
                  <a:pt x="169843" y="52336"/>
                </a:lnTo>
                <a:lnTo>
                  <a:pt x="169740" y="50811"/>
                </a:lnTo>
                <a:lnTo>
                  <a:pt x="168154" y="43949"/>
                </a:lnTo>
                <a:lnTo>
                  <a:pt x="165511" y="38014"/>
                </a:lnTo>
                <a:lnTo>
                  <a:pt x="161932" y="33172"/>
                </a:lnTo>
                <a:close/>
              </a:path>
              <a:path w="502920" h="93980">
                <a:moveTo>
                  <a:pt x="218427" y="23914"/>
                </a:moveTo>
                <a:lnTo>
                  <a:pt x="205460" y="23914"/>
                </a:lnTo>
                <a:lnTo>
                  <a:pt x="200177" y="25260"/>
                </a:lnTo>
                <a:lnTo>
                  <a:pt x="190423" y="30645"/>
                </a:lnTo>
                <a:lnTo>
                  <a:pt x="186791" y="34696"/>
                </a:lnTo>
                <a:lnTo>
                  <a:pt x="182041" y="45478"/>
                </a:lnTo>
                <a:lnTo>
                  <a:pt x="180835" y="51752"/>
                </a:lnTo>
                <a:lnTo>
                  <a:pt x="180835" y="58953"/>
                </a:lnTo>
                <a:lnTo>
                  <a:pt x="202006" y="93484"/>
                </a:lnTo>
                <a:lnTo>
                  <a:pt x="218389" y="93484"/>
                </a:lnTo>
                <a:lnTo>
                  <a:pt x="224536" y="91338"/>
                </a:lnTo>
                <a:lnTo>
                  <a:pt x="232768" y="84226"/>
                </a:lnTo>
                <a:lnTo>
                  <a:pt x="205486" y="84226"/>
                </a:lnTo>
                <a:lnTo>
                  <a:pt x="201002" y="82194"/>
                </a:lnTo>
                <a:lnTo>
                  <a:pt x="194132" y="74091"/>
                </a:lnTo>
                <a:lnTo>
                  <a:pt x="192418" y="67640"/>
                </a:lnTo>
                <a:lnTo>
                  <a:pt x="192405" y="49809"/>
                </a:lnTo>
                <a:lnTo>
                  <a:pt x="194195" y="43370"/>
                </a:lnTo>
                <a:lnTo>
                  <a:pt x="197751" y="39281"/>
                </a:lnTo>
                <a:lnTo>
                  <a:pt x="201333" y="35204"/>
                </a:lnTo>
                <a:lnTo>
                  <a:pt x="205955" y="33172"/>
                </a:lnTo>
                <a:lnTo>
                  <a:pt x="233623" y="33172"/>
                </a:lnTo>
                <a:lnTo>
                  <a:pt x="224370" y="25742"/>
                </a:lnTo>
                <a:lnTo>
                  <a:pt x="218427" y="23914"/>
                </a:lnTo>
                <a:close/>
              </a:path>
              <a:path w="502920" h="93980">
                <a:moveTo>
                  <a:pt x="227774" y="67640"/>
                </a:moveTo>
                <a:lnTo>
                  <a:pt x="226974" y="73266"/>
                </a:lnTo>
                <a:lnTo>
                  <a:pt x="225094" y="77457"/>
                </a:lnTo>
                <a:lnTo>
                  <a:pt x="222123" y="80149"/>
                </a:lnTo>
                <a:lnTo>
                  <a:pt x="219163" y="82867"/>
                </a:lnTo>
                <a:lnTo>
                  <a:pt x="215455" y="84226"/>
                </a:lnTo>
                <a:lnTo>
                  <a:pt x="232768" y="84226"/>
                </a:lnTo>
                <a:lnTo>
                  <a:pt x="234518" y="82715"/>
                </a:lnTo>
                <a:lnTo>
                  <a:pt x="237616" y="76784"/>
                </a:lnTo>
                <a:lnTo>
                  <a:pt x="238836" y="69176"/>
                </a:lnTo>
                <a:lnTo>
                  <a:pt x="227774" y="67640"/>
                </a:lnTo>
                <a:close/>
              </a:path>
              <a:path w="502920" h="93980">
                <a:moveTo>
                  <a:pt x="233623" y="33172"/>
                </a:moveTo>
                <a:lnTo>
                  <a:pt x="215430" y="33172"/>
                </a:lnTo>
                <a:lnTo>
                  <a:pt x="218643" y="34302"/>
                </a:lnTo>
                <a:lnTo>
                  <a:pt x="223977" y="38823"/>
                </a:lnTo>
                <a:lnTo>
                  <a:pt x="225818" y="42202"/>
                </a:lnTo>
                <a:lnTo>
                  <a:pt x="226872" y="46672"/>
                </a:lnTo>
                <a:lnTo>
                  <a:pt x="237807" y="45008"/>
                </a:lnTo>
                <a:lnTo>
                  <a:pt x="236512" y="38277"/>
                </a:lnTo>
                <a:lnTo>
                  <a:pt x="233623" y="33172"/>
                </a:lnTo>
                <a:close/>
              </a:path>
              <a:path w="502920" h="93980">
                <a:moveTo>
                  <a:pt x="261721" y="34074"/>
                </a:moveTo>
                <a:lnTo>
                  <a:pt x="250405" y="34074"/>
                </a:lnTo>
                <a:lnTo>
                  <a:pt x="250507" y="80327"/>
                </a:lnTo>
                <a:lnTo>
                  <a:pt x="261975" y="92964"/>
                </a:lnTo>
                <a:lnTo>
                  <a:pt x="268566" y="92964"/>
                </a:lnTo>
                <a:lnTo>
                  <a:pt x="271411" y="92621"/>
                </a:lnTo>
                <a:lnTo>
                  <a:pt x="274574" y="91960"/>
                </a:lnTo>
                <a:lnTo>
                  <a:pt x="273105" y="82423"/>
                </a:lnTo>
                <a:lnTo>
                  <a:pt x="266433" y="82423"/>
                </a:lnTo>
                <a:lnTo>
                  <a:pt x="265150" y="82143"/>
                </a:lnTo>
                <a:lnTo>
                  <a:pt x="263347" y="81051"/>
                </a:lnTo>
                <a:lnTo>
                  <a:pt x="262712" y="80327"/>
                </a:lnTo>
                <a:lnTo>
                  <a:pt x="261912" y="78486"/>
                </a:lnTo>
                <a:lnTo>
                  <a:pt x="261721" y="76403"/>
                </a:lnTo>
                <a:lnTo>
                  <a:pt x="261721" y="34074"/>
                </a:lnTo>
                <a:close/>
              </a:path>
              <a:path w="502920" h="93980">
                <a:moveTo>
                  <a:pt x="273037" y="81978"/>
                </a:moveTo>
                <a:lnTo>
                  <a:pt x="271005" y="82270"/>
                </a:lnTo>
                <a:lnTo>
                  <a:pt x="269354" y="82423"/>
                </a:lnTo>
                <a:lnTo>
                  <a:pt x="273105" y="82423"/>
                </a:lnTo>
                <a:lnTo>
                  <a:pt x="273037" y="81978"/>
                </a:lnTo>
                <a:close/>
              </a:path>
              <a:path w="502920" h="93980">
                <a:moveTo>
                  <a:pt x="273037" y="25323"/>
                </a:moveTo>
                <a:lnTo>
                  <a:pt x="242049" y="25323"/>
                </a:lnTo>
                <a:lnTo>
                  <a:pt x="242049" y="34074"/>
                </a:lnTo>
                <a:lnTo>
                  <a:pt x="273037" y="34074"/>
                </a:lnTo>
                <a:lnTo>
                  <a:pt x="273037" y="25323"/>
                </a:lnTo>
                <a:close/>
              </a:path>
              <a:path w="502920" h="93980">
                <a:moveTo>
                  <a:pt x="261721" y="2032"/>
                </a:moveTo>
                <a:lnTo>
                  <a:pt x="250405" y="8826"/>
                </a:lnTo>
                <a:lnTo>
                  <a:pt x="250405" y="25323"/>
                </a:lnTo>
                <a:lnTo>
                  <a:pt x="261721" y="25323"/>
                </a:lnTo>
                <a:lnTo>
                  <a:pt x="261721" y="2032"/>
                </a:lnTo>
                <a:close/>
              </a:path>
              <a:path w="502920" h="93980">
                <a:moveTo>
                  <a:pt x="294233" y="25323"/>
                </a:moveTo>
                <a:lnTo>
                  <a:pt x="284073" y="25323"/>
                </a:lnTo>
                <a:lnTo>
                  <a:pt x="284073" y="92062"/>
                </a:lnTo>
                <a:lnTo>
                  <a:pt x="295389" y="92062"/>
                </a:lnTo>
                <a:lnTo>
                  <a:pt x="295389" y="52425"/>
                </a:lnTo>
                <a:lnTo>
                  <a:pt x="296011" y="48031"/>
                </a:lnTo>
                <a:lnTo>
                  <a:pt x="298107" y="41389"/>
                </a:lnTo>
                <a:lnTo>
                  <a:pt x="299504" y="39319"/>
                </a:lnTo>
                <a:lnTo>
                  <a:pt x="303402" y="36372"/>
                </a:lnTo>
                <a:lnTo>
                  <a:pt x="305612" y="35610"/>
                </a:lnTo>
                <a:lnTo>
                  <a:pt x="317202" y="35610"/>
                </a:lnTo>
                <a:lnTo>
                  <a:pt x="294233" y="35547"/>
                </a:lnTo>
                <a:lnTo>
                  <a:pt x="294233" y="25323"/>
                </a:lnTo>
                <a:close/>
              </a:path>
              <a:path w="502920" h="93980">
                <a:moveTo>
                  <a:pt x="317202" y="35610"/>
                </a:moveTo>
                <a:lnTo>
                  <a:pt x="310819" y="35610"/>
                </a:lnTo>
                <a:lnTo>
                  <a:pt x="313563" y="36385"/>
                </a:lnTo>
                <a:lnTo>
                  <a:pt x="316306" y="37934"/>
                </a:lnTo>
                <a:lnTo>
                  <a:pt x="317202" y="35610"/>
                </a:lnTo>
                <a:close/>
              </a:path>
              <a:path w="502920" h="93980">
                <a:moveTo>
                  <a:pt x="312521" y="23914"/>
                </a:moveTo>
                <a:lnTo>
                  <a:pt x="306070" y="23914"/>
                </a:lnTo>
                <a:lnTo>
                  <a:pt x="303644" y="24663"/>
                </a:lnTo>
                <a:lnTo>
                  <a:pt x="299224" y="27686"/>
                </a:lnTo>
                <a:lnTo>
                  <a:pt x="296824" y="30822"/>
                </a:lnTo>
                <a:lnTo>
                  <a:pt x="294233" y="35547"/>
                </a:lnTo>
                <a:lnTo>
                  <a:pt x="317226" y="35547"/>
                </a:lnTo>
                <a:lnTo>
                  <a:pt x="320332" y="27495"/>
                </a:lnTo>
                <a:lnTo>
                  <a:pt x="316395" y="25120"/>
                </a:lnTo>
                <a:lnTo>
                  <a:pt x="312521" y="23914"/>
                </a:lnTo>
                <a:close/>
              </a:path>
              <a:path w="502920" h="93980">
                <a:moveTo>
                  <a:pt x="338340" y="0"/>
                </a:moveTo>
                <a:lnTo>
                  <a:pt x="327025" y="0"/>
                </a:lnTo>
                <a:lnTo>
                  <a:pt x="327025" y="12852"/>
                </a:lnTo>
                <a:lnTo>
                  <a:pt x="338340" y="12852"/>
                </a:lnTo>
                <a:lnTo>
                  <a:pt x="338340" y="0"/>
                </a:lnTo>
                <a:close/>
              </a:path>
              <a:path w="502920" h="93980">
                <a:moveTo>
                  <a:pt x="338340" y="25323"/>
                </a:moveTo>
                <a:lnTo>
                  <a:pt x="327025" y="25323"/>
                </a:lnTo>
                <a:lnTo>
                  <a:pt x="327025" y="92062"/>
                </a:lnTo>
                <a:lnTo>
                  <a:pt x="338340" y="92062"/>
                </a:lnTo>
                <a:lnTo>
                  <a:pt x="338340" y="25323"/>
                </a:lnTo>
                <a:close/>
              </a:path>
              <a:path w="502920" h="93980">
                <a:moveTo>
                  <a:pt x="389839" y="23914"/>
                </a:moveTo>
                <a:lnTo>
                  <a:pt x="376872" y="23914"/>
                </a:lnTo>
                <a:lnTo>
                  <a:pt x="371576" y="25260"/>
                </a:lnTo>
                <a:lnTo>
                  <a:pt x="361835" y="30645"/>
                </a:lnTo>
                <a:lnTo>
                  <a:pt x="358203" y="34696"/>
                </a:lnTo>
                <a:lnTo>
                  <a:pt x="353453" y="45478"/>
                </a:lnTo>
                <a:lnTo>
                  <a:pt x="352247" y="51752"/>
                </a:lnTo>
                <a:lnTo>
                  <a:pt x="352247" y="58953"/>
                </a:lnTo>
                <a:lnTo>
                  <a:pt x="373418" y="93484"/>
                </a:lnTo>
                <a:lnTo>
                  <a:pt x="389801" y="93484"/>
                </a:lnTo>
                <a:lnTo>
                  <a:pt x="395947" y="91338"/>
                </a:lnTo>
                <a:lnTo>
                  <a:pt x="404180" y="84226"/>
                </a:lnTo>
                <a:lnTo>
                  <a:pt x="376897" y="84226"/>
                </a:lnTo>
                <a:lnTo>
                  <a:pt x="372414" y="82194"/>
                </a:lnTo>
                <a:lnTo>
                  <a:pt x="365531" y="74091"/>
                </a:lnTo>
                <a:lnTo>
                  <a:pt x="363830" y="67640"/>
                </a:lnTo>
                <a:lnTo>
                  <a:pt x="363816" y="49809"/>
                </a:lnTo>
                <a:lnTo>
                  <a:pt x="365607" y="43370"/>
                </a:lnTo>
                <a:lnTo>
                  <a:pt x="372732" y="35204"/>
                </a:lnTo>
                <a:lnTo>
                  <a:pt x="377367" y="33172"/>
                </a:lnTo>
                <a:lnTo>
                  <a:pt x="405035" y="33172"/>
                </a:lnTo>
                <a:lnTo>
                  <a:pt x="395782" y="25742"/>
                </a:lnTo>
                <a:lnTo>
                  <a:pt x="389839" y="23914"/>
                </a:lnTo>
                <a:close/>
              </a:path>
              <a:path w="502920" h="93980">
                <a:moveTo>
                  <a:pt x="399186" y="67640"/>
                </a:moveTo>
                <a:lnTo>
                  <a:pt x="398386" y="73266"/>
                </a:lnTo>
                <a:lnTo>
                  <a:pt x="396506" y="77457"/>
                </a:lnTo>
                <a:lnTo>
                  <a:pt x="393522" y="80149"/>
                </a:lnTo>
                <a:lnTo>
                  <a:pt x="390563" y="82867"/>
                </a:lnTo>
                <a:lnTo>
                  <a:pt x="386854" y="84226"/>
                </a:lnTo>
                <a:lnTo>
                  <a:pt x="404180" y="84226"/>
                </a:lnTo>
                <a:lnTo>
                  <a:pt x="405930" y="82715"/>
                </a:lnTo>
                <a:lnTo>
                  <a:pt x="409016" y="76784"/>
                </a:lnTo>
                <a:lnTo>
                  <a:pt x="410248" y="69176"/>
                </a:lnTo>
                <a:lnTo>
                  <a:pt x="399186" y="67640"/>
                </a:lnTo>
                <a:close/>
              </a:path>
              <a:path w="502920" h="93980">
                <a:moveTo>
                  <a:pt x="405035" y="33172"/>
                </a:moveTo>
                <a:lnTo>
                  <a:pt x="386841" y="33172"/>
                </a:lnTo>
                <a:lnTo>
                  <a:pt x="390055" y="34302"/>
                </a:lnTo>
                <a:lnTo>
                  <a:pt x="395389" y="38823"/>
                </a:lnTo>
                <a:lnTo>
                  <a:pt x="397230" y="42202"/>
                </a:lnTo>
                <a:lnTo>
                  <a:pt x="398284" y="46672"/>
                </a:lnTo>
                <a:lnTo>
                  <a:pt x="409206" y="45008"/>
                </a:lnTo>
                <a:lnTo>
                  <a:pt x="407924" y="38277"/>
                </a:lnTo>
                <a:lnTo>
                  <a:pt x="405035" y="33172"/>
                </a:lnTo>
                <a:close/>
              </a:path>
              <a:path w="502920" h="93980">
                <a:moveTo>
                  <a:pt x="471729" y="33299"/>
                </a:moveTo>
                <a:lnTo>
                  <a:pt x="452158" y="33299"/>
                </a:lnTo>
                <a:lnTo>
                  <a:pt x="456476" y="34569"/>
                </a:lnTo>
                <a:lnTo>
                  <a:pt x="461505" y="39001"/>
                </a:lnTo>
                <a:lnTo>
                  <a:pt x="462584" y="42240"/>
                </a:lnTo>
                <a:lnTo>
                  <a:pt x="462508" y="49758"/>
                </a:lnTo>
                <a:lnTo>
                  <a:pt x="458203" y="51257"/>
                </a:lnTo>
                <a:lnTo>
                  <a:pt x="451459" y="52565"/>
                </a:lnTo>
                <a:lnTo>
                  <a:pt x="437845" y="54203"/>
                </a:lnTo>
                <a:lnTo>
                  <a:pt x="434479" y="54762"/>
                </a:lnTo>
                <a:lnTo>
                  <a:pt x="416026" y="71196"/>
                </a:lnTo>
                <a:lnTo>
                  <a:pt x="416026" y="79997"/>
                </a:lnTo>
                <a:lnTo>
                  <a:pt x="418007" y="84569"/>
                </a:lnTo>
                <a:lnTo>
                  <a:pt x="425881" y="91706"/>
                </a:lnTo>
                <a:lnTo>
                  <a:pt x="431520" y="93484"/>
                </a:lnTo>
                <a:lnTo>
                  <a:pt x="443306" y="93484"/>
                </a:lnTo>
                <a:lnTo>
                  <a:pt x="447471" y="92760"/>
                </a:lnTo>
                <a:lnTo>
                  <a:pt x="455231" y="89801"/>
                </a:lnTo>
                <a:lnTo>
                  <a:pt x="459282" y="87287"/>
                </a:lnTo>
                <a:lnTo>
                  <a:pt x="462418" y="84607"/>
                </a:lnTo>
                <a:lnTo>
                  <a:pt x="437184" y="84607"/>
                </a:lnTo>
                <a:lnTo>
                  <a:pt x="433844" y="83604"/>
                </a:lnTo>
                <a:lnTo>
                  <a:pt x="429260" y="79616"/>
                </a:lnTo>
                <a:lnTo>
                  <a:pt x="428192" y="77279"/>
                </a:lnTo>
                <a:lnTo>
                  <a:pt x="428116" y="72161"/>
                </a:lnTo>
                <a:lnTo>
                  <a:pt x="428650" y="70370"/>
                </a:lnTo>
                <a:lnTo>
                  <a:pt x="452297" y="61722"/>
                </a:lnTo>
                <a:lnTo>
                  <a:pt x="458470" y="60299"/>
                </a:lnTo>
                <a:lnTo>
                  <a:pt x="462584" y="58635"/>
                </a:lnTo>
                <a:lnTo>
                  <a:pt x="474027" y="58635"/>
                </a:lnTo>
                <a:lnTo>
                  <a:pt x="473925" y="42240"/>
                </a:lnTo>
                <a:lnTo>
                  <a:pt x="473837" y="40627"/>
                </a:lnTo>
                <a:lnTo>
                  <a:pt x="473468" y="38709"/>
                </a:lnTo>
                <a:lnTo>
                  <a:pt x="472782" y="35598"/>
                </a:lnTo>
                <a:lnTo>
                  <a:pt x="471729" y="33299"/>
                </a:lnTo>
                <a:close/>
              </a:path>
              <a:path w="502920" h="93980">
                <a:moveTo>
                  <a:pt x="474686" y="83705"/>
                </a:moveTo>
                <a:lnTo>
                  <a:pt x="463473" y="83705"/>
                </a:lnTo>
                <a:lnTo>
                  <a:pt x="463794" y="86817"/>
                </a:lnTo>
                <a:lnTo>
                  <a:pt x="464478" y="89496"/>
                </a:lnTo>
                <a:lnTo>
                  <a:pt x="464582" y="89801"/>
                </a:lnTo>
                <a:lnTo>
                  <a:pt x="465658" y="92062"/>
                </a:lnTo>
                <a:lnTo>
                  <a:pt x="477494" y="92062"/>
                </a:lnTo>
                <a:lnTo>
                  <a:pt x="476123" y="89496"/>
                </a:lnTo>
                <a:lnTo>
                  <a:pt x="475183" y="86817"/>
                </a:lnTo>
                <a:lnTo>
                  <a:pt x="474686" y="83705"/>
                </a:lnTo>
                <a:close/>
              </a:path>
              <a:path w="502920" h="93980">
                <a:moveTo>
                  <a:pt x="474027" y="58635"/>
                </a:moveTo>
                <a:lnTo>
                  <a:pt x="462584" y="58635"/>
                </a:lnTo>
                <a:lnTo>
                  <a:pt x="462549" y="62814"/>
                </a:lnTo>
                <a:lnTo>
                  <a:pt x="462427" y="68211"/>
                </a:lnTo>
                <a:lnTo>
                  <a:pt x="445935" y="84607"/>
                </a:lnTo>
                <a:lnTo>
                  <a:pt x="462418" y="84607"/>
                </a:lnTo>
                <a:lnTo>
                  <a:pt x="463473" y="83705"/>
                </a:lnTo>
                <a:lnTo>
                  <a:pt x="474686" y="83705"/>
                </a:lnTo>
                <a:lnTo>
                  <a:pt x="474256" y="81203"/>
                </a:lnTo>
                <a:lnTo>
                  <a:pt x="474115" y="77114"/>
                </a:lnTo>
                <a:lnTo>
                  <a:pt x="474027" y="58635"/>
                </a:lnTo>
                <a:close/>
              </a:path>
              <a:path w="502920" h="93980">
                <a:moveTo>
                  <a:pt x="453834" y="23914"/>
                </a:moveTo>
                <a:lnTo>
                  <a:pt x="442391" y="23914"/>
                </a:lnTo>
                <a:lnTo>
                  <a:pt x="437311" y="24714"/>
                </a:lnTo>
                <a:lnTo>
                  <a:pt x="417957" y="44488"/>
                </a:lnTo>
                <a:lnTo>
                  <a:pt x="429018" y="46037"/>
                </a:lnTo>
                <a:lnTo>
                  <a:pt x="430237" y="41275"/>
                </a:lnTo>
                <a:lnTo>
                  <a:pt x="432104" y="37973"/>
                </a:lnTo>
                <a:lnTo>
                  <a:pt x="437184" y="34239"/>
                </a:lnTo>
                <a:lnTo>
                  <a:pt x="441121" y="33299"/>
                </a:lnTo>
                <a:lnTo>
                  <a:pt x="471729" y="33299"/>
                </a:lnTo>
                <a:lnTo>
                  <a:pt x="471601" y="33020"/>
                </a:lnTo>
                <a:lnTo>
                  <a:pt x="468261" y="28956"/>
                </a:lnTo>
                <a:lnTo>
                  <a:pt x="465620" y="27279"/>
                </a:lnTo>
                <a:lnTo>
                  <a:pt x="458482" y="24574"/>
                </a:lnTo>
                <a:lnTo>
                  <a:pt x="453834" y="23914"/>
                </a:lnTo>
                <a:close/>
              </a:path>
              <a:path w="502920" h="93980">
                <a:moveTo>
                  <a:pt x="502462" y="0"/>
                </a:moveTo>
                <a:lnTo>
                  <a:pt x="491147" y="0"/>
                </a:lnTo>
                <a:lnTo>
                  <a:pt x="491147" y="92062"/>
                </a:lnTo>
                <a:lnTo>
                  <a:pt x="502462" y="92062"/>
                </a:lnTo>
                <a:lnTo>
                  <a:pt x="5024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453295" y="2483485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53295" y="2483485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ln w="15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559530" y="2552420"/>
            <a:ext cx="464820" cy="120650"/>
          </a:xfrm>
          <a:custGeom>
            <a:avLst/>
            <a:gdLst/>
            <a:ahLst/>
            <a:cxnLst/>
            <a:rect l="l" t="t" r="r" b="b"/>
            <a:pathLst>
              <a:path w="464820" h="120650">
                <a:moveTo>
                  <a:pt x="11442" y="63004"/>
                </a:moveTo>
                <a:lnTo>
                  <a:pt x="0" y="64033"/>
                </a:lnTo>
                <a:lnTo>
                  <a:pt x="177" y="70180"/>
                </a:lnTo>
                <a:lnTo>
                  <a:pt x="1841" y="75692"/>
                </a:lnTo>
                <a:lnTo>
                  <a:pt x="8254" y="85432"/>
                </a:lnTo>
                <a:lnTo>
                  <a:pt x="12649" y="89077"/>
                </a:lnTo>
                <a:lnTo>
                  <a:pt x="23901" y="93929"/>
                </a:lnTo>
                <a:lnTo>
                  <a:pt x="30861" y="95148"/>
                </a:lnTo>
                <a:lnTo>
                  <a:pt x="45758" y="95148"/>
                </a:lnTo>
                <a:lnTo>
                  <a:pt x="51678" y="93929"/>
                </a:lnTo>
                <a:lnTo>
                  <a:pt x="62153" y="89153"/>
                </a:lnTo>
                <a:lnTo>
                  <a:pt x="66154" y="85775"/>
                </a:lnTo>
                <a:lnTo>
                  <a:pt x="67087" y="84340"/>
                </a:lnTo>
                <a:lnTo>
                  <a:pt x="33388" y="84340"/>
                </a:lnTo>
                <a:lnTo>
                  <a:pt x="28676" y="83426"/>
                </a:lnTo>
                <a:lnTo>
                  <a:pt x="20319" y="79756"/>
                </a:lnTo>
                <a:lnTo>
                  <a:pt x="17233" y="77355"/>
                </a:lnTo>
                <a:lnTo>
                  <a:pt x="13246" y="71424"/>
                </a:lnTo>
                <a:lnTo>
                  <a:pt x="11976" y="67627"/>
                </a:lnTo>
                <a:lnTo>
                  <a:pt x="11442" y="63004"/>
                </a:lnTo>
                <a:close/>
              </a:path>
              <a:path w="464820" h="120650">
                <a:moveTo>
                  <a:pt x="42697" y="0"/>
                </a:moveTo>
                <a:lnTo>
                  <a:pt x="29679" y="0"/>
                </a:lnTo>
                <a:lnTo>
                  <a:pt x="24053" y="1041"/>
                </a:lnTo>
                <a:lnTo>
                  <a:pt x="13906" y="5245"/>
                </a:lnTo>
                <a:lnTo>
                  <a:pt x="10071" y="8305"/>
                </a:lnTo>
                <a:lnTo>
                  <a:pt x="4800" y="16383"/>
                </a:lnTo>
                <a:lnTo>
                  <a:pt x="3467" y="20739"/>
                </a:lnTo>
                <a:lnTo>
                  <a:pt x="3467" y="29629"/>
                </a:lnTo>
                <a:lnTo>
                  <a:pt x="42735" y="53251"/>
                </a:lnTo>
                <a:lnTo>
                  <a:pt x="48196" y="54749"/>
                </a:lnTo>
                <a:lnTo>
                  <a:pt x="54521" y="57175"/>
                </a:lnTo>
                <a:lnTo>
                  <a:pt x="57289" y="58978"/>
                </a:lnTo>
                <a:lnTo>
                  <a:pt x="60629" y="63284"/>
                </a:lnTo>
                <a:lnTo>
                  <a:pt x="61467" y="65786"/>
                </a:lnTo>
                <a:lnTo>
                  <a:pt x="61467" y="71488"/>
                </a:lnTo>
                <a:lnTo>
                  <a:pt x="43268" y="84340"/>
                </a:lnTo>
                <a:lnTo>
                  <a:pt x="67087" y="84340"/>
                </a:lnTo>
                <a:lnTo>
                  <a:pt x="71780" y="77127"/>
                </a:lnTo>
                <a:lnTo>
                  <a:pt x="73164" y="72542"/>
                </a:lnTo>
                <a:lnTo>
                  <a:pt x="73164" y="62699"/>
                </a:lnTo>
                <a:lnTo>
                  <a:pt x="27216" y="37109"/>
                </a:lnTo>
                <a:lnTo>
                  <a:pt x="21107" y="34899"/>
                </a:lnTo>
                <a:lnTo>
                  <a:pt x="16370" y="30645"/>
                </a:lnTo>
                <a:lnTo>
                  <a:pt x="15176" y="27914"/>
                </a:lnTo>
                <a:lnTo>
                  <a:pt x="15209" y="20739"/>
                </a:lnTo>
                <a:lnTo>
                  <a:pt x="16865" y="17538"/>
                </a:lnTo>
                <a:lnTo>
                  <a:pt x="23596" y="12141"/>
                </a:lnTo>
                <a:lnTo>
                  <a:pt x="28981" y="10795"/>
                </a:lnTo>
                <a:lnTo>
                  <a:pt x="64510" y="10795"/>
                </a:lnTo>
                <a:lnTo>
                  <a:pt x="63144" y="8712"/>
                </a:lnTo>
                <a:lnTo>
                  <a:pt x="59131" y="5486"/>
                </a:lnTo>
                <a:lnTo>
                  <a:pt x="48717" y="1079"/>
                </a:lnTo>
                <a:lnTo>
                  <a:pt x="42697" y="0"/>
                </a:lnTo>
                <a:close/>
              </a:path>
              <a:path w="464820" h="120650">
                <a:moveTo>
                  <a:pt x="64510" y="10795"/>
                </a:moveTo>
                <a:lnTo>
                  <a:pt x="43421" y="10795"/>
                </a:lnTo>
                <a:lnTo>
                  <a:pt x="48780" y="12268"/>
                </a:lnTo>
                <a:lnTo>
                  <a:pt x="56019" y="18211"/>
                </a:lnTo>
                <a:lnTo>
                  <a:pt x="58140" y="22606"/>
                </a:lnTo>
                <a:lnTo>
                  <a:pt x="58762" y="28409"/>
                </a:lnTo>
                <a:lnTo>
                  <a:pt x="70472" y="27508"/>
                </a:lnTo>
                <a:lnTo>
                  <a:pt x="70256" y="22110"/>
                </a:lnTo>
                <a:lnTo>
                  <a:pt x="68757" y="17272"/>
                </a:lnTo>
                <a:lnTo>
                  <a:pt x="64510" y="10795"/>
                </a:lnTo>
                <a:close/>
              </a:path>
              <a:path w="464820" h="120650">
                <a:moveTo>
                  <a:pt x="140183" y="34836"/>
                </a:moveTo>
                <a:lnTo>
                  <a:pt x="120624" y="34836"/>
                </a:lnTo>
                <a:lnTo>
                  <a:pt x="124929" y="36106"/>
                </a:lnTo>
                <a:lnTo>
                  <a:pt x="129959" y="40538"/>
                </a:lnTo>
                <a:lnTo>
                  <a:pt x="131038" y="43776"/>
                </a:lnTo>
                <a:lnTo>
                  <a:pt x="130975" y="51295"/>
                </a:lnTo>
                <a:lnTo>
                  <a:pt x="126669" y="52793"/>
                </a:lnTo>
                <a:lnTo>
                  <a:pt x="119913" y="54101"/>
                </a:lnTo>
                <a:lnTo>
                  <a:pt x="106299" y="55740"/>
                </a:lnTo>
                <a:lnTo>
                  <a:pt x="102933" y="56299"/>
                </a:lnTo>
                <a:lnTo>
                  <a:pt x="84480" y="72732"/>
                </a:lnTo>
                <a:lnTo>
                  <a:pt x="84480" y="81534"/>
                </a:lnTo>
                <a:lnTo>
                  <a:pt x="86461" y="86106"/>
                </a:lnTo>
                <a:lnTo>
                  <a:pt x="94348" y="93243"/>
                </a:lnTo>
                <a:lnTo>
                  <a:pt x="99987" y="95021"/>
                </a:lnTo>
                <a:lnTo>
                  <a:pt x="111772" y="95021"/>
                </a:lnTo>
                <a:lnTo>
                  <a:pt x="115925" y="94297"/>
                </a:lnTo>
                <a:lnTo>
                  <a:pt x="123685" y="91338"/>
                </a:lnTo>
                <a:lnTo>
                  <a:pt x="127736" y="88823"/>
                </a:lnTo>
                <a:lnTo>
                  <a:pt x="130881" y="86144"/>
                </a:lnTo>
                <a:lnTo>
                  <a:pt x="105638" y="86144"/>
                </a:lnTo>
                <a:lnTo>
                  <a:pt x="102298" y="85140"/>
                </a:lnTo>
                <a:lnTo>
                  <a:pt x="97713" y="81152"/>
                </a:lnTo>
                <a:lnTo>
                  <a:pt x="96646" y="78816"/>
                </a:lnTo>
                <a:lnTo>
                  <a:pt x="96570" y="73698"/>
                </a:lnTo>
                <a:lnTo>
                  <a:pt x="97104" y="71907"/>
                </a:lnTo>
                <a:lnTo>
                  <a:pt x="120751" y="63258"/>
                </a:lnTo>
                <a:lnTo>
                  <a:pt x="126923" y="61836"/>
                </a:lnTo>
                <a:lnTo>
                  <a:pt x="131038" y="60172"/>
                </a:lnTo>
                <a:lnTo>
                  <a:pt x="142481" y="60172"/>
                </a:lnTo>
                <a:lnTo>
                  <a:pt x="142379" y="43776"/>
                </a:lnTo>
                <a:lnTo>
                  <a:pt x="142290" y="42164"/>
                </a:lnTo>
                <a:lnTo>
                  <a:pt x="141922" y="40246"/>
                </a:lnTo>
                <a:lnTo>
                  <a:pt x="141236" y="37134"/>
                </a:lnTo>
                <a:lnTo>
                  <a:pt x="140183" y="34836"/>
                </a:lnTo>
                <a:close/>
              </a:path>
              <a:path w="464820" h="120650">
                <a:moveTo>
                  <a:pt x="143140" y="85242"/>
                </a:moveTo>
                <a:lnTo>
                  <a:pt x="131940" y="85242"/>
                </a:lnTo>
                <a:lnTo>
                  <a:pt x="132248" y="88353"/>
                </a:lnTo>
                <a:lnTo>
                  <a:pt x="132932" y="91033"/>
                </a:lnTo>
                <a:lnTo>
                  <a:pt x="133036" y="91338"/>
                </a:lnTo>
                <a:lnTo>
                  <a:pt x="134124" y="93599"/>
                </a:lnTo>
                <a:lnTo>
                  <a:pt x="145948" y="93599"/>
                </a:lnTo>
                <a:lnTo>
                  <a:pt x="144576" y="91033"/>
                </a:lnTo>
                <a:lnTo>
                  <a:pt x="143637" y="88353"/>
                </a:lnTo>
                <a:lnTo>
                  <a:pt x="143140" y="85242"/>
                </a:lnTo>
                <a:close/>
              </a:path>
              <a:path w="464820" h="120650">
                <a:moveTo>
                  <a:pt x="142481" y="60172"/>
                </a:moveTo>
                <a:lnTo>
                  <a:pt x="131038" y="60172"/>
                </a:lnTo>
                <a:lnTo>
                  <a:pt x="131016" y="63258"/>
                </a:lnTo>
                <a:lnTo>
                  <a:pt x="130892" y="69748"/>
                </a:lnTo>
                <a:lnTo>
                  <a:pt x="114388" y="86144"/>
                </a:lnTo>
                <a:lnTo>
                  <a:pt x="130881" y="86144"/>
                </a:lnTo>
                <a:lnTo>
                  <a:pt x="131940" y="85242"/>
                </a:lnTo>
                <a:lnTo>
                  <a:pt x="143140" y="85242"/>
                </a:lnTo>
                <a:lnTo>
                  <a:pt x="142709" y="82740"/>
                </a:lnTo>
                <a:lnTo>
                  <a:pt x="142568" y="78651"/>
                </a:lnTo>
                <a:lnTo>
                  <a:pt x="142481" y="60172"/>
                </a:lnTo>
                <a:close/>
              </a:path>
              <a:path w="464820" h="120650">
                <a:moveTo>
                  <a:pt x="122288" y="25450"/>
                </a:moveTo>
                <a:lnTo>
                  <a:pt x="110845" y="25450"/>
                </a:lnTo>
                <a:lnTo>
                  <a:pt x="105765" y="26250"/>
                </a:lnTo>
                <a:lnTo>
                  <a:pt x="86410" y="46024"/>
                </a:lnTo>
                <a:lnTo>
                  <a:pt x="97472" y="47574"/>
                </a:lnTo>
                <a:lnTo>
                  <a:pt x="98691" y="42811"/>
                </a:lnTo>
                <a:lnTo>
                  <a:pt x="100558" y="39509"/>
                </a:lnTo>
                <a:lnTo>
                  <a:pt x="105638" y="35775"/>
                </a:lnTo>
                <a:lnTo>
                  <a:pt x="109575" y="34836"/>
                </a:lnTo>
                <a:lnTo>
                  <a:pt x="140183" y="34836"/>
                </a:lnTo>
                <a:lnTo>
                  <a:pt x="140055" y="34556"/>
                </a:lnTo>
                <a:lnTo>
                  <a:pt x="136715" y="30492"/>
                </a:lnTo>
                <a:lnTo>
                  <a:pt x="134073" y="28816"/>
                </a:lnTo>
                <a:lnTo>
                  <a:pt x="126936" y="26111"/>
                </a:lnTo>
                <a:lnTo>
                  <a:pt x="122288" y="25450"/>
                </a:lnTo>
                <a:close/>
              </a:path>
              <a:path w="464820" h="120650">
                <a:moveTo>
                  <a:pt x="170014" y="26860"/>
                </a:moveTo>
                <a:lnTo>
                  <a:pt x="159854" y="26860"/>
                </a:lnTo>
                <a:lnTo>
                  <a:pt x="159854" y="93599"/>
                </a:lnTo>
                <a:lnTo>
                  <a:pt x="171183" y="93599"/>
                </a:lnTo>
                <a:lnTo>
                  <a:pt x="171247" y="48450"/>
                </a:lnTo>
                <a:lnTo>
                  <a:pt x="172910" y="42849"/>
                </a:lnTo>
                <a:lnTo>
                  <a:pt x="176402" y="39814"/>
                </a:lnTo>
                <a:lnTo>
                  <a:pt x="179895" y="36741"/>
                </a:lnTo>
                <a:lnTo>
                  <a:pt x="181008" y="36334"/>
                </a:lnTo>
                <a:lnTo>
                  <a:pt x="170014" y="36334"/>
                </a:lnTo>
                <a:lnTo>
                  <a:pt x="170014" y="26860"/>
                </a:lnTo>
                <a:close/>
              </a:path>
              <a:path w="464820" h="120650">
                <a:moveTo>
                  <a:pt x="211240" y="35229"/>
                </a:moveTo>
                <a:lnTo>
                  <a:pt x="191833" y="35229"/>
                </a:lnTo>
                <a:lnTo>
                  <a:pt x="194475" y="35915"/>
                </a:lnTo>
                <a:lnTo>
                  <a:pt x="198932" y="38633"/>
                </a:lnTo>
                <a:lnTo>
                  <a:pt x="200494" y="40449"/>
                </a:lnTo>
                <a:lnTo>
                  <a:pt x="202247" y="44996"/>
                </a:lnTo>
                <a:lnTo>
                  <a:pt x="202679" y="48450"/>
                </a:lnTo>
                <a:lnTo>
                  <a:pt x="202679" y="93599"/>
                </a:lnTo>
                <a:lnTo>
                  <a:pt x="213994" y="93599"/>
                </a:lnTo>
                <a:lnTo>
                  <a:pt x="213994" y="47396"/>
                </a:lnTo>
                <a:lnTo>
                  <a:pt x="213779" y="43738"/>
                </a:lnTo>
                <a:lnTo>
                  <a:pt x="213372" y="41630"/>
                </a:lnTo>
                <a:lnTo>
                  <a:pt x="212712" y="38417"/>
                </a:lnTo>
                <a:lnTo>
                  <a:pt x="211531" y="35636"/>
                </a:lnTo>
                <a:lnTo>
                  <a:pt x="211240" y="35229"/>
                </a:lnTo>
                <a:close/>
              </a:path>
              <a:path w="464820" h="120650">
                <a:moveTo>
                  <a:pt x="195249" y="25450"/>
                </a:moveTo>
                <a:lnTo>
                  <a:pt x="181978" y="25450"/>
                </a:lnTo>
                <a:lnTo>
                  <a:pt x="174904" y="29070"/>
                </a:lnTo>
                <a:lnTo>
                  <a:pt x="170014" y="36334"/>
                </a:lnTo>
                <a:lnTo>
                  <a:pt x="181008" y="36334"/>
                </a:lnTo>
                <a:lnTo>
                  <a:pt x="184035" y="35229"/>
                </a:lnTo>
                <a:lnTo>
                  <a:pt x="211240" y="35229"/>
                </a:lnTo>
                <a:lnTo>
                  <a:pt x="208191" y="30962"/>
                </a:lnTo>
                <a:lnTo>
                  <a:pt x="205663" y="29057"/>
                </a:lnTo>
                <a:lnTo>
                  <a:pt x="198932" y="26174"/>
                </a:lnTo>
                <a:lnTo>
                  <a:pt x="195249" y="25450"/>
                </a:lnTo>
                <a:close/>
              </a:path>
              <a:path w="464820" h="120650">
                <a:moveTo>
                  <a:pt x="242696" y="1536"/>
                </a:moveTo>
                <a:lnTo>
                  <a:pt x="231381" y="1536"/>
                </a:lnTo>
                <a:lnTo>
                  <a:pt x="231381" y="14389"/>
                </a:lnTo>
                <a:lnTo>
                  <a:pt x="242696" y="14389"/>
                </a:lnTo>
                <a:lnTo>
                  <a:pt x="242696" y="1536"/>
                </a:lnTo>
                <a:close/>
              </a:path>
              <a:path w="464820" h="120650">
                <a:moveTo>
                  <a:pt x="242696" y="26860"/>
                </a:moveTo>
                <a:lnTo>
                  <a:pt x="231381" y="26860"/>
                </a:lnTo>
                <a:lnTo>
                  <a:pt x="231381" y="93599"/>
                </a:lnTo>
                <a:lnTo>
                  <a:pt x="242696" y="93599"/>
                </a:lnTo>
                <a:lnTo>
                  <a:pt x="242696" y="26860"/>
                </a:lnTo>
                <a:close/>
              </a:path>
              <a:path w="464820" h="120650">
                <a:moveTo>
                  <a:pt x="273189" y="35610"/>
                </a:moveTo>
                <a:lnTo>
                  <a:pt x="261874" y="35610"/>
                </a:lnTo>
                <a:lnTo>
                  <a:pt x="261978" y="81864"/>
                </a:lnTo>
                <a:lnTo>
                  <a:pt x="273456" y="94500"/>
                </a:lnTo>
                <a:lnTo>
                  <a:pt x="280034" y="94500"/>
                </a:lnTo>
                <a:lnTo>
                  <a:pt x="282879" y="94157"/>
                </a:lnTo>
                <a:lnTo>
                  <a:pt x="286054" y="93497"/>
                </a:lnTo>
                <a:lnTo>
                  <a:pt x="284574" y="83959"/>
                </a:lnTo>
                <a:lnTo>
                  <a:pt x="277901" y="83959"/>
                </a:lnTo>
                <a:lnTo>
                  <a:pt x="276618" y="83680"/>
                </a:lnTo>
                <a:lnTo>
                  <a:pt x="274815" y="82588"/>
                </a:lnTo>
                <a:lnTo>
                  <a:pt x="274180" y="81864"/>
                </a:lnTo>
                <a:lnTo>
                  <a:pt x="273380" y="80022"/>
                </a:lnTo>
                <a:lnTo>
                  <a:pt x="273189" y="77939"/>
                </a:lnTo>
                <a:lnTo>
                  <a:pt x="273189" y="35610"/>
                </a:lnTo>
                <a:close/>
              </a:path>
              <a:path w="464820" h="120650">
                <a:moveTo>
                  <a:pt x="284505" y="83515"/>
                </a:moveTo>
                <a:lnTo>
                  <a:pt x="282473" y="83807"/>
                </a:lnTo>
                <a:lnTo>
                  <a:pt x="280822" y="83959"/>
                </a:lnTo>
                <a:lnTo>
                  <a:pt x="284574" y="83959"/>
                </a:lnTo>
                <a:lnTo>
                  <a:pt x="284505" y="83515"/>
                </a:lnTo>
                <a:close/>
              </a:path>
              <a:path w="464820" h="120650">
                <a:moveTo>
                  <a:pt x="284505" y="26860"/>
                </a:moveTo>
                <a:lnTo>
                  <a:pt x="253517" y="26860"/>
                </a:lnTo>
                <a:lnTo>
                  <a:pt x="253517" y="35610"/>
                </a:lnTo>
                <a:lnTo>
                  <a:pt x="284505" y="35610"/>
                </a:lnTo>
                <a:lnTo>
                  <a:pt x="284505" y="26860"/>
                </a:lnTo>
                <a:close/>
              </a:path>
              <a:path w="464820" h="120650">
                <a:moveTo>
                  <a:pt x="273189" y="3568"/>
                </a:moveTo>
                <a:lnTo>
                  <a:pt x="261874" y="10363"/>
                </a:lnTo>
                <a:lnTo>
                  <a:pt x="261874" y="26860"/>
                </a:lnTo>
                <a:lnTo>
                  <a:pt x="273189" y="26860"/>
                </a:lnTo>
                <a:lnTo>
                  <a:pt x="273189" y="3568"/>
                </a:lnTo>
                <a:close/>
              </a:path>
              <a:path w="464820" h="120650">
                <a:moveTo>
                  <a:pt x="347511" y="34836"/>
                </a:moveTo>
                <a:lnTo>
                  <a:pt x="327952" y="34836"/>
                </a:lnTo>
                <a:lnTo>
                  <a:pt x="332257" y="36106"/>
                </a:lnTo>
                <a:lnTo>
                  <a:pt x="337299" y="40538"/>
                </a:lnTo>
                <a:lnTo>
                  <a:pt x="338366" y="43776"/>
                </a:lnTo>
                <a:lnTo>
                  <a:pt x="338302" y="51295"/>
                </a:lnTo>
                <a:lnTo>
                  <a:pt x="333997" y="52793"/>
                </a:lnTo>
                <a:lnTo>
                  <a:pt x="327240" y="54101"/>
                </a:lnTo>
                <a:lnTo>
                  <a:pt x="313639" y="55740"/>
                </a:lnTo>
                <a:lnTo>
                  <a:pt x="310273" y="56299"/>
                </a:lnTo>
                <a:lnTo>
                  <a:pt x="291820" y="72732"/>
                </a:lnTo>
                <a:lnTo>
                  <a:pt x="291820" y="81534"/>
                </a:lnTo>
                <a:lnTo>
                  <a:pt x="293789" y="86106"/>
                </a:lnTo>
                <a:lnTo>
                  <a:pt x="301675" y="93243"/>
                </a:lnTo>
                <a:lnTo>
                  <a:pt x="307314" y="95021"/>
                </a:lnTo>
                <a:lnTo>
                  <a:pt x="319100" y="95021"/>
                </a:lnTo>
                <a:lnTo>
                  <a:pt x="323253" y="94297"/>
                </a:lnTo>
                <a:lnTo>
                  <a:pt x="331012" y="91338"/>
                </a:lnTo>
                <a:lnTo>
                  <a:pt x="335064" y="88823"/>
                </a:lnTo>
                <a:lnTo>
                  <a:pt x="338209" y="86144"/>
                </a:lnTo>
                <a:lnTo>
                  <a:pt x="312966" y="86144"/>
                </a:lnTo>
                <a:lnTo>
                  <a:pt x="309625" y="85140"/>
                </a:lnTo>
                <a:lnTo>
                  <a:pt x="305041" y="81152"/>
                </a:lnTo>
                <a:lnTo>
                  <a:pt x="303973" y="78816"/>
                </a:lnTo>
                <a:lnTo>
                  <a:pt x="303898" y="73698"/>
                </a:lnTo>
                <a:lnTo>
                  <a:pt x="304444" y="71907"/>
                </a:lnTo>
                <a:lnTo>
                  <a:pt x="328079" y="63258"/>
                </a:lnTo>
                <a:lnTo>
                  <a:pt x="334251" y="61836"/>
                </a:lnTo>
                <a:lnTo>
                  <a:pt x="338366" y="60172"/>
                </a:lnTo>
                <a:lnTo>
                  <a:pt x="349808" y="60172"/>
                </a:lnTo>
                <a:lnTo>
                  <a:pt x="349706" y="43776"/>
                </a:lnTo>
                <a:lnTo>
                  <a:pt x="349618" y="42164"/>
                </a:lnTo>
                <a:lnTo>
                  <a:pt x="349250" y="40246"/>
                </a:lnTo>
                <a:lnTo>
                  <a:pt x="348564" y="37134"/>
                </a:lnTo>
                <a:lnTo>
                  <a:pt x="347511" y="34836"/>
                </a:lnTo>
                <a:close/>
              </a:path>
              <a:path w="464820" h="120650">
                <a:moveTo>
                  <a:pt x="350457" y="85242"/>
                </a:moveTo>
                <a:lnTo>
                  <a:pt x="339267" y="85242"/>
                </a:lnTo>
                <a:lnTo>
                  <a:pt x="339576" y="88353"/>
                </a:lnTo>
                <a:lnTo>
                  <a:pt x="340271" y="91033"/>
                </a:lnTo>
                <a:lnTo>
                  <a:pt x="340376" y="91338"/>
                </a:lnTo>
                <a:lnTo>
                  <a:pt x="341452" y="93599"/>
                </a:lnTo>
                <a:lnTo>
                  <a:pt x="353288" y="93599"/>
                </a:lnTo>
                <a:lnTo>
                  <a:pt x="351916" y="91033"/>
                </a:lnTo>
                <a:lnTo>
                  <a:pt x="350964" y="88353"/>
                </a:lnTo>
                <a:lnTo>
                  <a:pt x="350457" y="85242"/>
                </a:lnTo>
                <a:close/>
              </a:path>
              <a:path w="464820" h="120650">
                <a:moveTo>
                  <a:pt x="349808" y="60172"/>
                </a:moveTo>
                <a:lnTo>
                  <a:pt x="338366" y="60172"/>
                </a:lnTo>
                <a:lnTo>
                  <a:pt x="338344" y="63258"/>
                </a:lnTo>
                <a:lnTo>
                  <a:pt x="338221" y="69748"/>
                </a:lnTo>
                <a:lnTo>
                  <a:pt x="321716" y="86144"/>
                </a:lnTo>
                <a:lnTo>
                  <a:pt x="338209" y="86144"/>
                </a:lnTo>
                <a:lnTo>
                  <a:pt x="339267" y="85242"/>
                </a:lnTo>
                <a:lnTo>
                  <a:pt x="350457" y="85242"/>
                </a:lnTo>
                <a:lnTo>
                  <a:pt x="350050" y="82740"/>
                </a:lnTo>
                <a:lnTo>
                  <a:pt x="349901" y="78651"/>
                </a:lnTo>
                <a:lnTo>
                  <a:pt x="349808" y="60172"/>
                </a:lnTo>
                <a:close/>
              </a:path>
              <a:path w="464820" h="120650">
                <a:moveTo>
                  <a:pt x="329615" y="25450"/>
                </a:moveTo>
                <a:lnTo>
                  <a:pt x="318173" y="25450"/>
                </a:lnTo>
                <a:lnTo>
                  <a:pt x="313093" y="26250"/>
                </a:lnTo>
                <a:lnTo>
                  <a:pt x="293750" y="46024"/>
                </a:lnTo>
                <a:lnTo>
                  <a:pt x="304800" y="47574"/>
                </a:lnTo>
                <a:lnTo>
                  <a:pt x="306031" y="42811"/>
                </a:lnTo>
                <a:lnTo>
                  <a:pt x="307886" y="39509"/>
                </a:lnTo>
                <a:lnTo>
                  <a:pt x="312966" y="35775"/>
                </a:lnTo>
                <a:lnTo>
                  <a:pt x="316915" y="34836"/>
                </a:lnTo>
                <a:lnTo>
                  <a:pt x="347511" y="34836"/>
                </a:lnTo>
                <a:lnTo>
                  <a:pt x="347383" y="34556"/>
                </a:lnTo>
                <a:lnTo>
                  <a:pt x="344042" y="30492"/>
                </a:lnTo>
                <a:lnTo>
                  <a:pt x="341414" y="28816"/>
                </a:lnTo>
                <a:lnTo>
                  <a:pt x="334276" y="26111"/>
                </a:lnTo>
                <a:lnTo>
                  <a:pt x="329615" y="25450"/>
                </a:lnTo>
                <a:close/>
              </a:path>
              <a:path w="464820" h="120650">
                <a:moveTo>
                  <a:pt x="377228" y="26860"/>
                </a:moveTo>
                <a:lnTo>
                  <a:pt x="367068" y="26860"/>
                </a:lnTo>
                <a:lnTo>
                  <a:pt x="367068" y="93599"/>
                </a:lnTo>
                <a:lnTo>
                  <a:pt x="378383" y="93599"/>
                </a:lnTo>
                <a:lnTo>
                  <a:pt x="378383" y="53962"/>
                </a:lnTo>
                <a:lnTo>
                  <a:pt x="379006" y="49568"/>
                </a:lnTo>
                <a:lnTo>
                  <a:pt x="381101" y="42925"/>
                </a:lnTo>
                <a:lnTo>
                  <a:pt x="382498" y="40855"/>
                </a:lnTo>
                <a:lnTo>
                  <a:pt x="386397" y="37909"/>
                </a:lnTo>
                <a:lnTo>
                  <a:pt x="388607" y="37147"/>
                </a:lnTo>
                <a:lnTo>
                  <a:pt x="400196" y="37147"/>
                </a:lnTo>
                <a:lnTo>
                  <a:pt x="377228" y="37084"/>
                </a:lnTo>
                <a:lnTo>
                  <a:pt x="377228" y="26860"/>
                </a:lnTo>
                <a:close/>
              </a:path>
              <a:path w="464820" h="120650">
                <a:moveTo>
                  <a:pt x="400196" y="37147"/>
                </a:moveTo>
                <a:lnTo>
                  <a:pt x="393814" y="37147"/>
                </a:lnTo>
                <a:lnTo>
                  <a:pt x="396557" y="37922"/>
                </a:lnTo>
                <a:lnTo>
                  <a:pt x="399300" y="39471"/>
                </a:lnTo>
                <a:lnTo>
                  <a:pt x="400196" y="37147"/>
                </a:lnTo>
                <a:close/>
              </a:path>
              <a:path w="464820" h="120650">
                <a:moveTo>
                  <a:pt x="395503" y="25450"/>
                </a:moveTo>
                <a:lnTo>
                  <a:pt x="389051" y="25450"/>
                </a:lnTo>
                <a:lnTo>
                  <a:pt x="386626" y="26200"/>
                </a:lnTo>
                <a:lnTo>
                  <a:pt x="384428" y="27724"/>
                </a:lnTo>
                <a:lnTo>
                  <a:pt x="382219" y="29222"/>
                </a:lnTo>
                <a:lnTo>
                  <a:pt x="379818" y="32359"/>
                </a:lnTo>
                <a:lnTo>
                  <a:pt x="377228" y="37084"/>
                </a:lnTo>
                <a:lnTo>
                  <a:pt x="400221" y="37084"/>
                </a:lnTo>
                <a:lnTo>
                  <a:pt x="403326" y="29032"/>
                </a:lnTo>
                <a:lnTo>
                  <a:pt x="399376" y="26657"/>
                </a:lnTo>
                <a:lnTo>
                  <a:pt x="395503" y="25450"/>
                </a:lnTo>
                <a:close/>
              </a:path>
              <a:path w="464820" h="120650">
                <a:moveTo>
                  <a:pt x="408203" y="108800"/>
                </a:moveTo>
                <a:lnTo>
                  <a:pt x="409498" y="119252"/>
                </a:lnTo>
                <a:lnTo>
                  <a:pt x="412178" y="120154"/>
                </a:lnTo>
                <a:lnTo>
                  <a:pt x="414616" y="120611"/>
                </a:lnTo>
                <a:lnTo>
                  <a:pt x="420408" y="120611"/>
                </a:lnTo>
                <a:lnTo>
                  <a:pt x="423506" y="119748"/>
                </a:lnTo>
                <a:lnTo>
                  <a:pt x="428726" y="116281"/>
                </a:lnTo>
                <a:lnTo>
                  <a:pt x="431038" y="113550"/>
                </a:lnTo>
                <a:lnTo>
                  <a:pt x="433084" y="109804"/>
                </a:lnTo>
                <a:lnTo>
                  <a:pt x="412838" y="109804"/>
                </a:lnTo>
                <a:lnTo>
                  <a:pt x="410692" y="109461"/>
                </a:lnTo>
                <a:lnTo>
                  <a:pt x="408203" y="108800"/>
                </a:lnTo>
                <a:close/>
              </a:path>
              <a:path w="464820" h="120650">
                <a:moveTo>
                  <a:pt x="415670" y="26860"/>
                </a:moveTo>
                <a:lnTo>
                  <a:pt x="403580" y="26860"/>
                </a:lnTo>
                <a:lnTo>
                  <a:pt x="428917" y="93814"/>
                </a:lnTo>
                <a:lnTo>
                  <a:pt x="428434" y="95046"/>
                </a:lnTo>
                <a:lnTo>
                  <a:pt x="417207" y="109804"/>
                </a:lnTo>
                <a:lnTo>
                  <a:pt x="433084" y="109804"/>
                </a:lnTo>
                <a:lnTo>
                  <a:pt x="434568" y="107086"/>
                </a:lnTo>
                <a:lnTo>
                  <a:pt x="436689" y="102069"/>
                </a:lnTo>
                <a:lnTo>
                  <a:pt x="444591" y="80810"/>
                </a:lnTo>
                <a:lnTo>
                  <a:pt x="434466" y="80810"/>
                </a:lnTo>
                <a:lnTo>
                  <a:pt x="433031" y="75412"/>
                </a:lnTo>
                <a:lnTo>
                  <a:pt x="431418" y="70269"/>
                </a:lnTo>
                <a:lnTo>
                  <a:pt x="429602" y="65405"/>
                </a:lnTo>
                <a:lnTo>
                  <a:pt x="415670" y="26860"/>
                </a:lnTo>
                <a:close/>
              </a:path>
              <a:path w="464820" h="120650">
                <a:moveTo>
                  <a:pt x="464642" y="26860"/>
                </a:moveTo>
                <a:lnTo>
                  <a:pt x="453351" y="26860"/>
                </a:lnTo>
                <a:lnTo>
                  <a:pt x="437311" y="70713"/>
                </a:lnTo>
                <a:lnTo>
                  <a:pt x="435775" y="75730"/>
                </a:lnTo>
                <a:lnTo>
                  <a:pt x="434466" y="80810"/>
                </a:lnTo>
                <a:lnTo>
                  <a:pt x="444591" y="80810"/>
                </a:lnTo>
                <a:lnTo>
                  <a:pt x="464642" y="2686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47683" y="2483485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47683" y="2483485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ln w="15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13379" y="2552420"/>
            <a:ext cx="346075" cy="95250"/>
          </a:xfrm>
          <a:custGeom>
            <a:avLst/>
            <a:gdLst/>
            <a:ahLst/>
            <a:cxnLst/>
            <a:rect l="l" t="t" r="r" b="b"/>
            <a:pathLst>
              <a:path w="346075" h="95250">
                <a:moveTo>
                  <a:pt x="12217" y="1536"/>
                </a:moveTo>
                <a:lnTo>
                  <a:pt x="0" y="1536"/>
                </a:lnTo>
                <a:lnTo>
                  <a:pt x="0" y="93599"/>
                </a:lnTo>
                <a:lnTo>
                  <a:pt x="12217" y="93599"/>
                </a:lnTo>
                <a:lnTo>
                  <a:pt x="12217" y="50266"/>
                </a:lnTo>
                <a:lnTo>
                  <a:pt x="72008" y="50266"/>
                </a:lnTo>
                <a:lnTo>
                  <a:pt x="72008" y="39471"/>
                </a:lnTo>
                <a:lnTo>
                  <a:pt x="12217" y="39471"/>
                </a:lnTo>
                <a:lnTo>
                  <a:pt x="12217" y="1536"/>
                </a:lnTo>
                <a:close/>
              </a:path>
              <a:path w="346075" h="95250">
                <a:moveTo>
                  <a:pt x="72008" y="50266"/>
                </a:moveTo>
                <a:lnTo>
                  <a:pt x="59804" y="50266"/>
                </a:lnTo>
                <a:lnTo>
                  <a:pt x="59804" y="93599"/>
                </a:lnTo>
                <a:lnTo>
                  <a:pt x="72008" y="93599"/>
                </a:lnTo>
                <a:lnTo>
                  <a:pt x="72008" y="50266"/>
                </a:lnTo>
                <a:close/>
              </a:path>
              <a:path w="346075" h="95250">
                <a:moveTo>
                  <a:pt x="72008" y="1536"/>
                </a:moveTo>
                <a:lnTo>
                  <a:pt x="59804" y="1536"/>
                </a:lnTo>
                <a:lnTo>
                  <a:pt x="59804" y="39471"/>
                </a:lnTo>
                <a:lnTo>
                  <a:pt x="72008" y="39471"/>
                </a:lnTo>
                <a:lnTo>
                  <a:pt x="72008" y="1536"/>
                </a:lnTo>
                <a:close/>
              </a:path>
              <a:path w="346075" h="95250">
                <a:moveTo>
                  <a:pt x="100736" y="1536"/>
                </a:moveTo>
                <a:lnTo>
                  <a:pt x="87528" y="1536"/>
                </a:lnTo>
                <a:lnTo>
                  <a:pt x="123101" y="93599"/>
                </a:lnTo>
                <a:lnTo>
                  <a:pt x="135762" y="93599"/>
                </a:lnTo>
                <a:lnTo>
                  <a:pt x="139695" y="83515"/>
                </a:lnTo>
                <a:lnTo>
                  <a:pt x="129463" y="83515"/>
                </a:lnTo>
                <a:lnTo>
                  <a:pt x="128181" y="78816"/>
                </a:lnTo>
                <a:lnTo>
                  <a:pt x="126432" y="73456"/>
                </a:lnTo>
                <a:lnTo>
                  <a:pt x="100736" y="1536"/>
                </a:lnTo>
                <a:close/>
              </a:path>
              <a:path w="346075" h="95250">
                <a:moveTo>
                  <a:pt x="216242" y="1536"/>
                </a:moveTo>
                <a:lnTo>
                  <a:pt x="202857" y="1536"/>
                </a:lnTo>
                <a:lnTo>
                  <a:pt x="167525" y="93599"/>
                </a:lnTo>
                <a:lnTo>
                  <a:pt x="180454" y="93599"/>
                </a:lnTo>
                <a:lnTo>
                  <a:pt x="190436" y="65697"/>
                </a:lnTo>
                <a:lnTo>
                  <a:pt x="242370" y="65697"/>
                </a:lnTo>
                <a:lnTo>
                  <a:pt x="238342" y="55803"/>
                </a:lnTo>
                <a:lnTo>
                  <a:pt x="194017" y="55803"/>
                </a:lnTo>
                <a:lnTo>
                  <a:pt x="204114" y="28778"/>
                </a:lnTo>
                <a:lnTo>
                  <a:pt x="206235" y="22948"/>
                </a:lnTo>
                <a:lnTo>
                  <a:pt x="207937" y="17056"/>
                </a:lnTo>
                <a:lnTo>
                  <a:pt x="209194" y="11049"/>
                </a:lnTo>
                <a:lnTo>
                  <a:pt x="220116" y="11049"/>
                </a:lnTo>
                <a:lnTo>
                  <a:pt x="216242" y="1536"/>
                </a:lnTo>
                <a:close/>
              </a:path>
              <a:path w="346075" h="95250">
                <a:moveTo>
                  <a:pt x="242370" y="65697"/>
                </a:moveTo>
                <a:lnTo>
                  <a:pt x="229209" y="65697"/>
                </a:lnTo>
                <a:lnTo>
                  <a:pt x="239864" y="93599"/>
                </a:lnTo>
                <a:lnTo>
                  <a:pt x="253733" y="93599"/>
                </a:lnTo>
                <a:lnTo>
                  <a:pt x="242370" y="65697"/>
                </a:lnTo>
                <a:close/>
              </a:path>
              <a:path w="346075" h="95250">
                <a:moveTo>
                  <a:pt x="171665" y="1536"/>
                </a:moveTo>
                <a:lnTo>
                  <a:pt x="159232" y="1536"/>
                </a:lnTo>
                <a:lnTo>
                  <a:pt x="134416" y="68440"/>
                </a:lnTo>
                <a:lnTo>
                  <a:pt x="132537" y="73456"/>
                </a:lnTo>
                <a:lnTo>
                  <a:pt x="130886" y="78473"/>
                </a:lnTo>
                <a:lnTo>
                  <a:pt x="129463" y="83515"/>
                </a:lnTo>
                <a:lnTo>
                  <a:pt x="139695" y="83515"/>
                </a:lnTo>
                <a:lnTo>
                  <a:pt x="171665" y="1536"/>
                </a:lnTo>
                <a:close/>
              </a:path>
              <a:path w="346075" h="95250">
                <a:moveTo>
                  <a:pt x="220116" y="11049"/>
                </a:moveTo>
                <a:lnTo>
                  <a:pt x="209194" y="11049"/>
                </a:lnTo>
                <a:lnTo>
                  <a:pt x="210718" y="16103"/>
                </a:lnTo>
                <a:lnTo>
                  <a:pt x="212902" y="22517"/>
                </a:lnTo>
                <a:lnTo>
                  <a:pt x="215798" y="30276"/>
                </a:lnTo>
                <a:lnTo>
                  <a:pt x="225399" y="55803"/>
                </a:lnTo>
                <a:lnTo>
                  <a:pt x="238342" y="55803"/>
                </a:lnTo>
                <a:lnTo>
                  <a:pt x="220116" y="11049"/>
                </a:lnTo>
                <a:close/>
              </a:path>
              <a:path w="346075" h="95250">
                <a:moveTo>
                  <a:pt x="317055" y="0"/>
                </a:moveTo>
                <a:lnTo>
                  <a:pt x="299745" y="0"/>
                </a:lnTo>
                <a:lnTo>
                  <a:pt x="292303" y="1841"/>
                </a:lnTo>
                <a:lnTo>
                  <a:pt x="265818" y="33427"/>
                </a:lnTo>
                <a:lnTo>
                  <a:pt x="264452" y="46888"/>
                </a:lnTo>
                <a:lnTo>
                  <a:pt x="264452" y="55676"/>
                </a:lnTo>
                <a:lnTo>
                  <a:pt x="289699" y="93129"/>
                </a:lnTo>
                <a:lnTo>
                  <a:pt x="297751" y="95148"/>
                </a:lnTo>
                <a:lnTo>
                  <a:pt x="307657" y="95148"/>
                </a:lnTo>
                <a:lnTo>
                  <a:pt x="334597" y="84734"/>
                </a:lnTo>
                <a:lnTo>
                  <a:pt x="301053" y="84734"/>
                </a:lnTo>
                <a:lnTo>
                  <a:pt x="295859" y="83299"/>
                </a:lnTo>
                <a:lnTo>
                  <a:pt x="286257" y="77508"/>
                </a:lnTo>
                <a:lnTo>
                  <a:pt x="282727" y="73164"/>
                </a:lnTo>
                <a:lnTo>
                  <a:pt x="278180" y="61480"/>
                </a:lnTo>
                <a:lnTo>
                  <a:pt x="277050" y="54635"/>
                </a:lnTo>
                <a:lnTo>
                  <a:pt x="277050" y="40754"/>
                </a:lnTo>
                <a:lnTo>
                  <a:pt x="300583" y="10414"/>
                </a:lnTo>
                <a:lnTo>
                  <a:pt x="335599" y="10414"/>
                </a:lnTo>
                <a:lnTo>
                  <a:pt x="324802" y="2324"/>
                </a:lnTo>
                <a:lnTo>
                  <a:pt x="317055" y="0"/>
                </a:lnTo>
                <a:close/>
              </a:path>
              <a:path w="346075" h="95250">
                <a:moveTo>
                  <a:pt x="333501" y="61302"/>
                </a:moveTo>
                <a:lnTo>
                  <a:pt x="331825" y="69062"/>
                </a:lnTo>
                <a:lnTo>
                  <a:pt x="328637" y="74891"/>
                </a:lnTo>
                <a:lnTo>
                  <a:pt x="319201" y="82765"/>
                </a:lnTo>
                <a:lnTo>
                  <a:pt x="313461" y="84734"/>
                </a:lnTo>
                <a:lnTo>
                  <a:pt x="334597" y="84734"/>
                </a:lnTo>
                <a:lnTo>
                  <a:pt x="336541" y="82877"/>
                </a:lnTo>
                <a:lnTo>
                  <a:pt x="340364" y="77606"/>
                </a:lnTo>
                <a:lnTo>
                  <a:pt x="343423" y="71445"/>
                </a:lnTo>
                <a:lnTo>
                  <a:pt x="345719" y="64389"/>
                </a:lnTo>
                <a:lnTo>
                  <a:pt x="333501" y="61302"/>
                </a:lnTo>
                <a:close/>
              </a:path>
              <a:path w="346075" h="95250">
                <a:moveTo>
                  <a:pt x="335599" y="10414"/>
                </a:moveTo>
                <a:lnTo>
                  <a:pt x="313778" y="10414"/>
                </a:lnTo>
                <a:lnTo>
                  <a:pt x="318884" y="11925"/>
                </a:lnTo>
                <a:lnTo>
                  <a:pt x="326986" y="18034"/>
                </a:lnTo>
                <a:lnTo>
                  <a:pt x="330085" y="22923"/>
                </a:lnTo>
                <a:lnTo>
                  <a:pt x="332219" y="29603"/>
                </a:lnTo>
                <a:lnTo>
                  <a:pt x="344169" y="26784"/>
                </a:lnTo>
                <a:lnTo>
                  <a:pt x="341706" y="18300"/>
                </a:lnTo>
                <a:lnTo>
                  <a:pt x="337337" y="11709"/>
                </a:lnTo>
                <a:lnTo>
                  <a:pt x="335599" y="1041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289166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289166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ln w="15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386576" y="1759915"/>
            <a:ext cx="482600" cy="95250"/>
          </a:xfrm>
          <a:custGeom>
            <a:avLst/>
            <a:gdLst/>
            <a:ahLst/>
            <a:cxnLst/>
            <a:rect l="l" t="t" r="r" b="b"/>
            <a:pathLst>
              <a:path w="482600" h="95250">
                <a:moveTo>
                  <a:pt x="11442" y="63004"/>
                </a:moveTo>
                <a:lnTo>
                  <a:pt x="0" y="64033"/>
                </a:lnTo>
                <a:lnTo>
                  <a:pt x="177" y="70180"/>
                </a:lnTo>
                <a:lnTo>
                  <a:pt x="1841" y="75691"/>
                </a:lnTo>
                <a:lnTo>
                  <a:pt x="5067" y="80556"/>
                </a:lnTo>
                <a:lnTo>
                  <a:pt x="8254" y="85445"/>
                </a:lnTo>
                <a:lnTo>
                  <a:pt x="12649" y="89077"/>
                </a:lnTo>
                <a:lnTo>
                  <a:pt x="23901" y="93929"/>
                </a:lnTo>
                <a:lnTo>
                  <a:pt x="30861" y="95148"/>
                </a:lnTo>
                <a:lnTo>
                  <a:pt x="45758" y="95148"/>
                </a:lnTo>
                <a:lnTo>
                  <a:pt x="51678" y="93929"/>
                </a:lnTo>
                <a:lnTo>
                  <a:pt x="62153" y="89153"/>
                </a:lnTo>
                <a:lnTo>
                  <a:pt x="66154" y="85788"/>
                </a:lnTo>
                <a:lnTo>
                  <a:pt x="67094" y="84340"/>
                </a:lnTo>
                <a:lnTo>
                  <a:pt x="33388" y="84340"/>
                </a:lnTo>
                <a:lnTo>
                  <a:pt x="28676" y="83426"/>
                </a:lnTo>
                <a:lnTo>
                  <a:pt x="20320" y="79755"/>
                </a:lnTo>
                <a:lnTo>
                  <a:pt x="17233" y="77355"/>
                </a:lnTo>
                <a:lnTo>
                  <a:pt x="13246" y="71424"/>
                </a:lnTo>
                <a:lnTo>
                  <a:pt x="11988" y="67627"/>
                </a:lnTo>
                <a:lnTo>
                  <a:pt x="11442" y="63004"/>
                </a:lnTo>
                <a:close/>
              </a:path>
              <a:path w="482600" h="95250">
                <a:moveTo>
                  <a:pt x="42697" y="0"/>
                </a:moveTo>
                <a:lnTo>
                  <a:pt x="29679" y="0"/>
                </a:lnTo>
                <a:lnTo>
                  <a:pt x="24053" y="1041"/>
                </a:lnTo>
                <a:lnTo>
                  <a:pt x="13919" y="5245"/>
                </a:lnTo>
                <a:lnTo>
                  <a:pt x="10071" y="8305"/>
                </a:lnTo>
                <a:lnTo>
                  <a:pt x="4800" y="16382"/>
                </a:lnTo>
                <a:lnTo>
                  <a:pt x="3479" y="20739"/>
                </a:lnTo>
                <a:lnTo>
                  <a:pt x="3479" y="29629"/>
                </a:lnTo>
                <a:lnTo>
                  <a:pt x="42735" y="53251"/>
                </a:lnTo>
                <a:lnTo>
                  <a:pt x="48209" y="54749"/>
                </a:lnTo>
                <a:lnTo>
                  <a:pt x="61468" y="65785"/>
                </a:lnTo>
                <a:lnTo>
                  <a:pt x="61468" y="71488"/>
                </a:lnTo>
                <a:lnTo>
                  <a:pt x="43281" y="84340"/>
                </a:lnTo>
                <a:lnTo>
                  <a:pt x="67094" y="84340"/>
                </a:lnTo>
                <a:lnTo>
                  <a:pt x="71780" y="77127"/>
                </a:lnTo>
                <a:lnTo>
                  <a:pt x="73164" y="72542"/>
                </a:lnTo>
                <a:lnTo>
                  <a:pt x="73164" y="62699"/>
                </a:lnTo>
                <a:lnTo>
                  <a:pt x="27228" y="37109"/>
                </a:lnTo>
                <a:lnTo>
                  <a:pt x="21120" y="34899"/>
                </a:lnTo>
                <a:lnTo>
                  <a:pt x="16383" y="30645"/>
                </a:lnTo>
                <a:lnTo>
                  <a:pt x="15176" y="27914"/>
                </a:lnTo>
                <a:lnTo>
                  <a:pt x="15209" y="20739"/>
                </a:lnTo>
                <a:lnTo>
                  <a:pt x="16865" y="17551"/>
                </a:lnTo>
                <a:lnTo>
                  <a:pt x="23596" y="12141"/>
                </a:lnTo>
                <a:lnTo>
                  <a:pt x="28981" y="10794"/>
                </a:lnTo>
                <a:lnTo>
                  <a:pt x="64510" y="10794"/>
                </a:lnTo>
                <a:lnTo>
                  <a:pt x="63144" y="8712"/>
                </a:lnTo>
                <a:lnTo>
                  <a:pt x="59131" y="5486"/>
                </a:lnTo>
                <a:lnTo>
                  <a:pt x="48717" y="1079"/>
                </a:lnTo>
                <a:lnTo>
                  <a:pt x="42697" y="0"/>
                </a:lnTo>
                <a:close/>
              </a:path>
              <a:path w="482600" h="95250">
                <a:moveTo>
                  <a:pt x="64510" y="10794"/>
                </a:moveTo>
                <a:lnTo>
                  <a:pt x="43421" y="10794"/>
                </a:lnTo>
                <a:lnTo>
                  <a:pt x="48780" y="12280"/>
                </a:lnTo>
                <a:lnTo>
                  <a:pt x="56032" y="18211"/>
                </a:lnTo>
                <a:lnTo>
                  <a:pt x="58153" y="22605"/>
                </a:lnTo>
                <a:lnTo>
                  <a:pt x="58775" y="28409"/>
                </a:lnTo>
                <a:lnTo>
                  <a:pt x="70472" y="27508"/>
                </a:lnTo>
                <a:lnTo>
                  <a:pt x="70256" y="22110"/>
                </a:lnTo>
                <a:lnTo>
                  <a:pt x="68757" y="17272"/>
                </a:lnTo>
                <a:lnTo>
                  <a:pt x="64510" y="10794"/>
                </a:lnTo>
                <a:close/>
              </a:path>
              <a:path w="482600" h="95250">
                <a:moveTo>
                  <a:pt x="124587" y="25450"/>
                </a:moveTo>
                <a:lnTo>
                  <a:pt x="106502" y="25450"/>
                </a:lnTo>
                <a:lnTo>
                  <a:pt x="99021" y="28536"/>
                </a:lnTo>
                <a:lnTo>
                  <a:pt x="84620" y="60794"/>
                </a:lnTo>
                <a:lnTo>
                  <a:pt x="85153" y="68459"/>
                </a:lnTo>
                <a:lnTo>
                  <a:pt x="106591" y="95021"/>
                </a:lnTo>
                <a:lnTo>
                  <a:pt x="124053" y="95021"/>
                </a:lnTo>
                <a:lnTo>
                  <a:pt x="130390" y="93129"/>
                </a:lnTo>
                <a:lnTo>
                  <a:pt x="140166" y="85763"/>
                </a:lnTo>
                <a:lnTo>
                  <a:pt x="110756" y="85763"/>
                </a:lnTo>
                <a:lnTo>
                  <a:pt x="106108" y="83807"/>
                </a:lnTo>
                <a:lnTo>
                  <a:pt x="98678" y="76047"/>
                </a:lnTo>
                <a:lnTo>
                  <a:pt x="96621" y="70434"/>
                </a:lnTo>
                <a:lnTo>
                  <a:pt x="96189" y="63131"/>
                </a:lnTo>
                <a:lnTo>
                  <a:pt x="145884" y="63131"/>
                </a:lnTo>
                <a:lnTo>
                  <a:pt x="145948" y="60134"/>
                </a:lnTo>
                <a:lnTo>
                  <a:pt x="145523" y="53873"/>
                </a:lnTo>
                <a:lnTo>
                  <a:pt x="96837" y="53873"/>
                </a:lnTo>
                <a:lnTo>
                  <a:pt x="97218" y="48044"/>
                </a:lnTo>
                <a:lnTo>
                  <a:pt x="99174" y="43395"/>
                </a:lnTo>
                <a:lnTo>
                  <a:pt x="102760" y="39836"/>
                </a:lnTo>
                <a:lnTo>
                  <a:pt x="106222" y="36449"/>
                </a:lnTo>
                <a:lnTo>
                  <a:pt x="110566" y="34709"/>
                </a:lnTo>
                <a:lnTo>
                  <a:pt x="137612" y="34709"/>
                </a:lnTo>
                <a:lnTo>
                  <a:pt x="137490" y="34543"/>
                </a:lnTo>
                <a:lnTo>
                  <a:pt x="131851" y="28473"/>
                </a:lnTo>
                <a:lnTo>
                  <a:pt x="124587" y="25450"/>
                </a:lnTo>
                <a:close/>
              </a:path>
              <a:path w="482600" h="95250">
                <a:moveTo>
                  <a:pt x="133870" y="71996"/>
                </a:moveTo>
                <a:lnTo>
                  <a:pt x="132156" y="76809"/>
                </a:lnTo>
                <a:lnTo>
                  <a:pt x="129844" y="80302"/>
                </a:lnTo>
                <a:lnTo>
                  <a:pt x="123990" y="84670"/>
                </a:lnTo>
                <a:lnTo>
                  <a:pt x="120446" y="85763"/>
                </a:lnTo>
                <a:lnTo>
                  <a:pt x="140166" y="85763"/>
                </a:lnTo>
                <a:lnTo>
                  <a:pt x="140334" y="85636"/>
                </a:lnTo>
                <a:lnTo>
                  <a:pt x="143761" y="80302"/>
                </a:lnTo>
                <a:lnTo>
                  <a:pt x="145567" y="73545"/>
                </a:lnTo>
                <a:lnTo>
                  <a:pt x="133870" y="71996"/>
                </a:lnTo>
                <a:close/>
              </a:path>
              <a:path w="482600" h="95250">
                <a:moveTo>
                  <a:pt x="137612" y="34709"/>
                </a:moveTo>
                <a:lnTo>
                  <a:pt x="121475" y="34709"/>
                </a:lnTo>
                <a:lnTo>
                  <a:pt x="126149" y="36893"/>
                </a:lnTo>
                <a:lnTo>
                  <a:pt x="129730" y="41249"/>
                </a:lnTo>
                <a:lnTo>
                  <a:pt x="132067" y="44056"/>
                </a:lnTo>
                <a:lnTo>
                  <a:pt x="133502" y="48259"/>
                </a:lnTo>
                <a:lnTo>
                  <a:pt x="133997" y="53873"/>
                </a:lnTo>
                <a:lnTo>
                  <a:pt x="145523" y="53873"/>
                </a:lnTo>
                <a:lnTo>
                  <a:pt x="145419" y="52348"/>
                </a:lnTo>
                <a:lnTo>
                  <a:pt x="143833" y="45486"/>
                </a:lnTo>
                <a:lnTo>
                  <a:pt x="141190" y="39551"/>
                </a:lnTo>
                <a:lnTo>
                  <a:pt x="137612" y="34709"/>
                </a:lnTo>
                <a:close/>
              </a:path>
              <a:path w="482600" h="95250">
                <a:moveTo>
                  <a:pt x="169900" y="26873"/>
                </a:moveTo>
                <a:lnTo>
                  <a:pt x="159740" y="26873"/>
                </a:lnTo>
                <a:lnTo>
                  <a:pt x="159740" y="93611"/>
                </a:lnTo>
                <a:lnTo>
                  <a:pt x="171056" y="93611"/>
                </a:lnTo>
                <a:lnTo>
                  <a:pt x="171056" y="53962"/>
                </a:lnTo>
                <a:lnTo>
                  <a:pt x="171678" y="49568"/>
                </a:lnTo>
                <a:lnTo>
                  <a:pt x="173774" y="42925"/>
                </a:lnTo>
                <a:lnTo>
                  <a:pt x="175171" y="40868"/>
                </a:lnTo>
                <a:lnTo>
                  <a:pt x="179070" y="37909"/>
                </a:lnTo>
                <a:lnTo>
                  <a:pt x="181279" y="37147"/>
                </a:lnTo>
                <a:lnTo>
                  <a:pt x="192859" y="37147"/>
                </a:lnTo>
                <a:lnTo>
                  <a:pt x="169900" y="37083"/>
                </a:lnTo>
                <a:lnTo>
                  <a:pt x="169900" y="26873"/>
                </a:lnTo>
                <a:close/>
              </a:path>
              <a:path w="482600" h="95250">
                <a:moveTo>
                  <a:pt x="207848" y="26873"/>
                </a:moveTo>
                <a:lnTo>
                  <a:pt x="195745" y="26873"/>
                </a:lnTo>
                <a:lnTo>
                  <a:pt x="220916" y="93611"/>
                </a:lnTo>
                <a:lnTo>
                  <a:pt x="231813" y="93611"/>
                </a:lnTo>
                <a:lnTo>
                  <a:pt x="236860" y="80276"/>
                </a:lnTo>
                <a:lnTo>
                  <a:pt x="226402" y="80276"/>
                </a:lnTo>
                <a:lnTo>
                  <a:pt x="225094" y="75628"/>
                </a:lnTo>
                <a:lnTo>
                  <a:pt x="223659" y="71145"/>
                </a:lnTo>
                <a:lnTo>
                  <a:pt x="207848" y="26873"/>
                </a:lnTo>
                <a:close/>
              </a:path>
              <a:path w="482600" h="95250">
                <a:moveTo>
                  <a:pt x="257073" y="26873"/>
                </a:moveTo>
                <a:lnTo>
                  <a:pt x="245465" y="26873"/>
                </a:lnTo>
                <a:lnTo>
                  <a:pt x="230631" y="67589"/>
                </a:lnTo>
                <a:lnTo>
                  <a:pt x="228803" y="72542"/>
                </a:lnTo>
                <a:lnTo>
                  <a:pt x="227418" y="76758"/>
                </a:lnTo>
                <a:lnTo>
                  <a:pt x="226402" y="80276"/>
                </a:lnTo>
                <a:lnTo>
                  <a:pt x="236860" y="80276"/>
                </a:lnTo>
                <a:lnTo>
                  <a:pt x="257073" y="26873"/>
                </a:lnTo>
                <a:close/>
              </a:path>
              <a:path w="482600" h="95250">
                <a:moveTo>
                  <a:pt x="192859" y="37147"/>
                </a:moveTo>
                <a:lnTo>
                  <a:pt x="186474" y="37147"/>
                </a:lnTo>
                <a:lnTo>
                  <a:pt x="189229" y="37922"/>
                </a:lnTo>
                <a:lnTo>
                  <a:pt x="191960" y="39471"/>
                </a:lnTo>
                <a:lnTo>
                  <a:pt x="192859" y="37147"/>
                </a:lnTo>
                <a:close/>
              </a:path>
              <a:path w="482600" h="95250">
                <a:moveTo>
                  <a:pt x="188175" y="25450"/>
                </a:moveTo>
                <a:lnTo>
                  <a:pt x="181724" y="25450"/>
                </a:lnTo>
                <a:lnTo>
                  <a:pt x="179298" y="26200"/>
                </a:lnTo>
                <a:lnTo>
                  <a:pt x="174891" y="29222"/>
                </a:lnTo>
                <a:lnTo>
                  <a:pt x="172491" y="32359"/>
                </a:lnTo>
                <a:lnTo>
                  <a:pt x="169900" y="37083"/>
                </a:lnTo>
                <a:lnTo>
                  <a:pt x="192884" y="37083"/>
                </a:lnTo>
                <a:lnTo>
                  <a:pt x="195999" y="29032"/>
                </a:lnTo>
                <a:lnTo>
                  <a:pt x="192049" y="26657"/>
                </a:lnTo>
                <a:lnTo>
                  <a:pt x="188175" y="25450"/>
                </a:lnTo>
                <a:close/>
              </a:path>
              <a:path w="482600" h="95250">
                <a:moveTo>
                  <a:pt x="278295" y="1536"/>
                </a:moveTo>
                <a:lnTo>
                  <a:pt x="266979" y="1536"/>
                </a:lnTo>
                <a:lnTo>
                  <a:pt x="266979" y="14389"/>
                </a:lnTo>
                <a:lnTo>
                  <a:pt x="278295" y="14389"/>
                </a:lnTo>
                <a:lnTo>
                  <a:pt x="278295" y="1536"/>
                </a:lnTo>
                <a:close/>
              </a:path>
              <a:path w="482600" h="95250">
                <a:moveTo>
                  <a:pt x="278295" y="26873"/>
                </a:moveTo>
                <a:lnTo>
                  <a:pt x="266979" y="26873"/>
                </a:lnTo>
                <a:lnTo>
                  <a:pt x="266979" y="93611"/>
                </a:lnTo>
                <a:lnTo>
                  <a:pt x="278295" y="93611"/>
                </a:lnTo>
                <a:lnTo>
                  <a:pt x="278295" y="26873"/>
                </a:lnTo>
                <a:close/>
              </a:path>
              <a:path w="482600" h="95250">
                <a:moveTo>
                  <a:pt x="329793" y="25450"/>
                </a:moveTo>
                <a:lnTo>
                  <a:pt x="316826" y="25450"/>
                </a:lnTo>
                <a:lnTo>
                  <a:pt x="311530" y="26797"/>
                </a:lnTo>
                <a:lnTo>
                  <a:pt x="301790" y="32181"/>
                </a:lnTo>
                <a:lnTo>
                  <a:pt x="298157" y="36233"/>
                </a:lnTo>
                <a:lnTo>
                  <a:pt x="293408" y="47015"/>
                </a:lnTo>
                <a:lnTo>
                  <a:pt x="292201" y="53289"/>
                </a:lnTo>
                <a:lnTo>
                  <a:pt x="292201" y="60490"/>
                </a:lnTo>
                <a:lnTo>
                  <a:pt x="313372" y="95021"/>
                </a:lnTo>
                <a:lnTo>
                  <a:pt x="329755" y="95021"/>
                </a:lnTo>
                <a:lnTo>
                  <a:pt x="335902" y="92875"/>
                </a:lnTo>
                <a:lnTo>
                  <a:pt x="344147" y="85763"/>
                </a:lnTo>
                <a:lnTo>
                  <a:pt x="316852" y="85763"/>
                </a:lnTo>
                <a:lnTo>
                  <a:pt x="312369" y="83731"/>
                </a:lnTo>
                <a:lnTo>
                  <a:pt x="308914" y="79679"/>
                </a:lnTo>
                <a:lnTo>
                  <a:pt x="305498" y="75628"/>
                </a:lnTo>
                <a:lnTo>
                  <a:pt x="303784" y="69176"/>
                </a:lnTo>
                <a:lnTo>
                  <a:pt x="303771" y="51346"/>
                </a:lnTo>
                <a:lnTo>
                  <a:pt x="305562" y="44907"/>
                </a:lnTo>
                <a:lnTo>
                  <a:pt x="309118" y="40817"/>
                </a:lnTo>
                <a:lnTo>
                  <a:pt x="312686" y="36753"/>
                </a:lnTo>
                <a:lnTo>
                  <a:pt x="317322" y="34709"/>
                </a:lnTo>
                <a:lnTo>
                  <a:pt x="344989" y="34709"/>
                </a:lnTo>
                <a:lnTo>
                  <a:pt x="335737" y="27279"/>
                </a:lnTo>
                <a:lnTo>
                  <a:pt x="329793" y="25450"/>
                </a:lnTo>
                <a:close/>
              </a:path>
              <a:path w="482600" h="95250">
                <a:moveTo>
                  <a:pt x="339140" y="69176"/>
                </a:moveTo>
                <a:lnTo>
                  <a:pt x="338340" y="74815"/>
                </a:lnTo>
                <a:lnTo>
                  <a:pt x="336461" y="78993"/>
                </a:lnTo>
                <a:lnTo>
                  <a:pt x="333476" y="81686"/>
                </a:lnTo>
                <a:lnTo>
                  <a:pt x="330517" y="84416"/>
                </a:lnTo>
                <a:lnTo>
                  <a:pt x="326821" y="85763"/>
                </a:lnTo>
                <a:lnTo>
                  <a:pt x="344147" y="85763"/>
                </a:lnTo>
                <a:lnTo>
                  <a:pt x="345884" y="84264"/>
                </a:lnTo>
                <a:lnTo>
                  <a:pt x="348970" y="78320"/>
                </a:lnTo>
                <a:lnTo>
                  <a:pt x="350202" y="70713"/>
                </a:lnTo>
                <a:lnTo>
                  <a:pt x="339140" y="69176"/>
                </a:lnTo>
                <a:close/>
              </a:path>
              <a:path w="482600" h="95250">
                <a:moveTo>
                  <a:pt x="344989" y="34709"/>
                </a:moveTo>
                <a:lnTo>
                  <a:pt x="326796" y="34709"/>
                </a:lnTo>
                <a:lnTo>
                  <a:pt x="330009" y="35852"/>
                </a:lnTo>
                <a:lnTo>
                  <a:pt x="335343" y="40373"/>
                </a:lnTo>
                <a:lnTo>
                  <a:pt x="337184" y="43738"/>
                </a:lnTo>
                <a:lnTo>
                  <a:pt x="338239" y="48209"/>
                </a:lnTo>
                <a:lnTo>
                  <a:pt x="349173" y="46545"/>
                </a:lnTo>
                <a:lnTo>
                  <a:pt x="347878" y="39814"/>
                </a:lnTo>
                <a:lnTo>
                  <a:pt x="344989" y="34709"/>
                </a:lnTo>
                <a:close/>
              </a:path>
              <a:path w="482600" h="95250">
                <a:moveTo>
                  <a:pt x="396087" y="25450"/>
                </a:moveTo>
                <a:lnTo>
                  <a:pt x="377990" y="25450"/>
                </a:lnTo>
                <a:lnTo>
                  <a:pt x="370509" y="28536"/>
                </a:lnTo>
                <a:lnTo>
                  <a:pt x="356120" y="60794"/>
                </a:lnTo>
                <a:lnTo>
                  <a:pt x="356654" y="68459"/>
                </a:lnTo>
                <a:lnTo>
                  <a:pt x="378078" y="95021"/>
                </a:lnTo>
                <a:lnTo>
                  <a:pt x="395541" y="95021"/>
                </a:lnTo>
                <a:lnTo>
                  <a:pt x="401891" y="93129"/>
                </a:lnTo>
                <a:lnTo>
                  <a:pt x="411667" y="85763"/>
                </a:lnTo>
                <a:lnTo>
                  <a:pt x="382257" y="85763"/>
                </a:lnTo>
                <a:lnTo>
                  <a:pt x="377609" y="83807"/>
                </a:lnTo>
                <a:lnTo>
                  <a:pt x="370179" y="76047"/>
                </a:lnTo>
                <a:lnTo>
                  <a:pt x="368109" y="70434"/>
                </a:lnTo>
                <a:lnTo>
                  <a:pt x="367690" y="63131"/>
                </a:lnTo>
                <a:lnTo>
                  <a:pt x="417385" y="63131"/>
                </a:lnTo>
                <a:lnTo>
                  <a:pt x="417449" y="60134"/>
                </a:lnTo>
                <a:lnTo>
                  <a:pt x="417022" y="53873"/>
                </a:lnTo>
                <a:lnTo>
                  <a:pt x="368325" y="53873"/>
                </a:lnTo>
                <a:lnTo>
                  <a:pt x="368719" y="48044"/>
                </a:lnTo>
                <a:lnTo>
                  <a:pt x="370662" y="43395"/>
                </a:lnTo>
                <a:lnTo>
                  <a:pt x="377710" y="36449"/>
                </a:lnTo>
                <a:lnTo>
                  <a:pt x="382066" y="34709"/>
                </a:lnTo>
                <a:lnTo>
                  <a:pt x="409112" y="34709"/>
                </a:lnTo>
                <a:lnTo>
                  <a:pt x="408990" y="34543"/>
                </a:lnTo>
                <a:lnTo>
                  <a:pt x="403351" y="28473"/>
                </a:lnTo>
                <a:lnTo>
                  <a:pt x="396087" y="25450"/>
                </a:lnTo>
                <a:close/>
              </a:path>
              <a:path w="482600" h="95250">
                <a:moveTo>
                  <a:pt x="405358" y="71996"/>
                </a:moveTo>
                <a:lnTo>
                  <a:pt x="403644" y="76809"/>
                </a:lnTo>
                <a:lnTo>
                  <a:pt x="401332" y="80302"/>
                </a:lnTo>
                <a:lnTo>
                  <a:pt x="395490" y="84670"/>
                </a:lnTo>
                <a:lnTo>
                  <a:pt x="391947" y="85763"/>
                </a:lnTo>
                <a:lnTo>
                  <a:pt x="411667" y="85763"/>
                </a:lnTo>
                <a:lnTo>
                  <a:pt x="411835" y="85636"/>
                </a:lnTo>
                <a:lnTo>
                  <a:pt x="415249" y="80302"/>
                </a:lnTo>
                <a:lnTo>
                  <a:pt x="417068" y="73545"/>
                </a:lnTo>
                <a:lnTo>
                  <a:pt x="405358" y="71996"/>
                </a:lnTo>
                <a:close/>
              </a:path>
              <a:path w="482600" h="95250">
                <a:moveTo>
                  <a:pt x="409112" y="34709"/>
                </a:moveTo>
                <a:lnTo>
                  <a:pt x="392976" y="34709"/>
                </a:lnTo>
                <a:lnTo>
                  <a:pt x="397649" y="36893"/>
                </a:lnTo>
                <a:lnTo>
                  <a:pt x="401231" y="41249"/>
                </a:lnTo>
                <a:lnTo>
                  <a:pt x="403567" y="44056"/>
                </a:lnTo>
                <a:lnTo>
                  <a:pt x="405002" y="48259"/>
                </a:lnTo>
                <a:lnTo>
                  <a:pt x="405498" y="53873"/>
                </a:lnTo>
                <a:lnTo>
                  <a:pt x="417022" y="53873"/>
                </a:lnTo>
                <a:lnTo>
                  <a:pt x="416918" y="52348"/>
                </a:lnTo>
                <a:lnTo>
                  <a:pt x="415329" y="45486"/>
                </a:lnTo>
                <a:lnTo>
                  <a:pt x="412685" y="39551"/>
                </a:lnTo>
                <a:lnTo>
                  <a:pt x="409112" y="34709"/>
                </a:lnTo>
                <a:close/>
              </a:path>
              <a:path w="482600" h="95250">
                <a:moveTo>
                  <a:pt x="438048" y="71869"/>
                </a:moveTo>
                <a:lnTo>
                  <a:pt x="426859" y="73672"/>
                </a:lnTo>
                <a:lnTo>
                  <a:pt x="428129" y="80721"/>
                </a:lnTo>
                <a:lnTo>
                  <a:pt x="431012" y="86042"/>
                </a:lnTo>
                <a:lnTo>
                  <a:pt x="440105" y="93217"/>
                </a:lnTo>
                <a:lnTo>
                  <a:pt x="446722" y="95021"/>
                </a:lnTo>
                <a:lnTo>
                  <a:pt x="460616" y="95021"/>
                </a:lnTo>
                <a:lnTo>
                  <a:pt x="465302" y="94119"/>
                </a:lnTo>
                <a:lnTo>
                  <a:pt x="473608" y="90474"/>
                </a:lnTo>
                <a:lnTo>
                  <a:pt x="476770" y="87909"/>
                </a:lnTo>
                <a:lnTo>
                  <a:pt x="478198" y="85763"/>
                </a:lnTo>
                <a:lnTo>
                  <a:pt x="450202" y="85763"/>
                </a:lnTo>
                <a:lnTo>
                  <a:pt x="446163" y="84556"/>
                </a:lnTo>
                <a:lnTo>
                  <a:pt x="440423" y="79781"/>
                </a:lnTo>
                <a:lnTo>
                  <a:pt x="438670" y="76352"/>
                </a:lnTo>
                <a:lnTo>
                  <a:pt x="438048" y="71869"/>
                </a:lnTo>
                <a:close/>
              </a:path>
              <a:path w="482600" h="95250">
                <a:moveTo>
                  <a:pt x="458533" y="25450"/>
                </a:moveTo>
                <a:lnTo>
                  <a:pt x="449833" y="25450"/>
                </a:lnTo>
                <a:lnTo>
                  <a:pt x="446595" y="25907"/>
                </a:lnTo>
                <a:lnTo>
                  <a:pt x="428790" y="41655"/>
                </a:lnTo>
                <a:lnTo>
                  <a:pt x="428790" y="47891"/>
                </a:lnTo>
                <a:lnTo>
                  <a:pt x="461886" y="66852"/>
                </a:lnTo>
                <a:lnTo>
                  <a:pt x="465734" y="68122"/>
                </a:lnTo>
                <a:lnTo>
                  <a:pt x="467321" y="69126"/>
                </a:lnTo>
                <a:lnTo>
                  <a:pt x="469569" y="70586"/>
                </a:lnTo>
                <a:lnTo>
                  <a:pt x="470712" y="72605"/>
                </a:lnTo>
                <a:lnTo>
                  <a:pt x="470712" y="78003"/>
                </a:lnTo>
                <a:lnTo>
                  <a:pt x="469442" y="80492"/>
                </a:lnTo>
                <a:lnTo>
                  <a:pt x="464400" y="84708"/>
                </a:lnTo>
                <a:lnTo>
                  <a:pt x="460552" y="85763"/>
                </a:lnTo>
                <a:lnTo>
                  <a:pt x="478198" y="85763"/>
                </a:lnTo>
                <a:lnTo>
                  <a:pt x="481190" y="81267"/>
                </a:lnTo>
                <a:lnTo>
                  <a:pt x="482196" y="78003"/>
                </a:lnTo>
                <a:lnTo>
                  <a:pt x="482282" y="70116"/>
                </a:lnTo>
                <a:lnTo>
                  <a:pt x="481380" y="66903"/>
                </a:lnTo>
                <a:lnTo>
                  <a:pt x="449859" y="51663"/>
                </a:lnTo>
                <a:lnTo>
                  <a:pt x="446557" y="50698"/>
                </a:lnTo>
                <a:lnTo>
                  <a:pt x="439724" y="44767"/>
                </a:lnTo>
                <a:lnTo>
                  <a:pt x="439724" y="41008"/>
                </a:lnTo>
                <a:lnTo>
                  <a:pt x="440829" y="39001"/>
                </a:lnTo>
                <a:lnTo>
                  <a:pt x="445249" y="35572"/>
                </a:lnTo>
                <a:lnTo>
                  <a:pt x="448957" y="34709"/>
                </a:lnTo>
                <a:lnTo>
                  <a:pt x="476444" y="34709"/>
                </a:lnTo>
                <a:lnTo>
                  <a:pt x="473938" y="31280"/>
                </a:lnTo>
                <a:lnTo>
                  <a:pt x="471030" y="29222"/>
                </a:lnTo>
                <a:lnTo>
                  <a:pt x="467002" y="27698"/>
                </a:lnTo>
                <a:lnTo>
                  <a:pt x="463118" y="26200"/>
                </a:lnTo>
                <a:lnTo>
                  <a:pt x="458533" y="25450"/>
                </a:lnTo>
                <a:close/>
              </a:path>
              <a:path w="482600" h="95250">
                <a:moveTo>
                  <a:pt x="476444" y="34709"/>
                </a:moveTo>
                <a:lnTo>
                  <a:pt x="458520" y="34709"/>
                </a:lnTo>
                <a:lnTo>
                  <a:pt x="461899" y="35674"/>
                </a:lnTo>
                <a:lnTo>
                  <a:pt x="466699" y="39573"/>
                </a:lnTo>
                <a:lnTo>
                  <a:pt x="468160" y="42303"/>
                </a:lnTo>
                <a:lnTo>
                  <a:pt x="468655" y="45770"/>
                </a:lnTo>
                <a:lnTo>
                  <a:pt x="479704" y="44234"/>
                </a:lnTo>
                <a:lnTo>
                  <a:pt x="479005" y="39890"/>
                </a:lnTo>
                <a:lnTo>
                  <a:pt x="477697" y="36449"/>
                </a:lnTo>
                <a:lnTo>
                  <a:pt x="476444" y="3470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583910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583910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ln w="15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71235" y="1761452"/>
            <a:ext cx="502920" cy="93980"/>
          </a:xfrm>
          <a:custGeom>
            <a:avLst/>
            <a:gdLst/>
            <a:ahLst/>
            <a:cxnLst/>
            <a:rect l="l" t="t" r="r" b="b"/>
            <a:pathLst>
              <a:path w="502920" h="93980">
                <a:moveTo>
                  <a:pt x="66471" y="0"/>
                </a:moveTo>
                <a:lnTo>
                  <a:pt x="0" y="0"/>
                </a:lnTo>
                <a:lnTo>
                  <a:pt x="0" y="92075"/>
                </a:lnTo>
                <a:lnTo>
                  <a:pt x="68656" y="92075"/>
                </a:lnTo>
                <a:lnTo>
                  <a:pt x="68656" y="81267"/>
                </a:lnTo>
                <a:lnTo>
                  <a:pt x="12204" y="81267"/>
                </a:lnTo>
                <a:lnTo>
                  <a:pt x="12204" y="49885"/>
                </a:lnTo>
                <a:lnTo>
                  <a:pt x="63004" y="49885"/>
                </a:lnTo>
                <a:lnTo>
                  <a:pt x="63004" y="39090"/>
                </a:lnTo>
                <a:lnTo>
                  <a:pt x="12204" y="39090"/>
                </a:lnTo>
                <a:lnTo>
                  <a:pt x="12204" y="10807"/>
                </a:lnTo>
                <a:lnTo>
                  <a:pt x="66471" y="10807"/>
                </a:lnTo>
                <a:lnTo>
                  <a:pt x="66471" y="0"/>
                </a:lnTo>
                <a:close/>
              </a:path>
              <a:path w="502920" h="93980">
                <a:moveTo>
                  <a:pt x="95148" y="0"/>
                </a:moveTo>
                <a:lnTo>
                  <a:pt x="83832" y="0"/>
                </a:lnTo>
                <a:lnTo>
                  <a:pt x="83832" y="92075"/>
                </a:lnTo>
                <a:lnTo>
                  <a:pt x="95148" y="92075"/>
                </a:lnTo>
                <a:lnTo>
                  <a:pt x="95148" y="0"/>
                </a:lnTo>
                <a:close/>
              </a:path>
              <a:path w="502920" h="93980">
                <a:moveTo>
                  <a:pt x="148907" y="23914"/>
                </a:moveTo>
                <a:lnTo>
                  <a:pt x="130822" y="23914"/>
                </a:lnTo>
                <a:lnTo>
                  <a:pt x="123329" y="27000"/>
                </a:lnTo>
                <a:lnTo>
                  <a:pt x="108940" y="59258"/>
                </a:lnTo>
                <a:lnTo>
                  <a:pt x="109474" y="66922"/>
                </a:lnTo>
                <a:lnTo>
                  <a:pt x="130898" y="93484"/>
                </a:lnTo>
                <a:lnTo>
                  <a:pt x="148361" y="93484"/>
                </a:lnTo>
                <a:lnTo>
                  <a:pt x="154711" y="91592"/>
                </a:lnTo>
                <a:lnTo>
                  <a:pt x="164486" y="84226"/>
                </a:lnTo>
                <a:lnTo>
                  <a:pt x="135077" y="84226"/>
                </a:lnTo>
                <a:lnTo>
                  <a:pt x="130429" y="82270"/>
                </a:lnTo>
                <a:lnTo>
                  <a:pt x="122986" y="74510"/>
                </a:lnTo>
                <a:lnTo>
                  <a:pt x="120929" y="68897"/>
                </a:lnTo>
                <a:lnTo>
                  <a:pt x="120510" y="61595"/>
                </a:lnTo>
                <a:lnTo>
                  <a:pt x="170205" y="61595"/>
                </a:lnTo>
                <a:lnTo>
                  <a:pt x="170268" y="58597"/>
                </a:lnTo>
                <a:lnTo>
                  <a:pt x="169842" y="52336"/>
                </a:lnTo>
                <a:lnTo>
                  <a:pt x="121145" y="52336"/>
                </a:lnTo>
                <a:lnTo>
                  <a:pt x="121539" y="46507"/>
                </a:lnTo>
                <a:lnTo>
                  <a:pt x="123482" y="41859"/>
                </a:lnTo>
                <a:lnTo>
                  <a:pt x="130530" y="34912"/>
                </a:lnTo>
                <a:lnTo>
                  <a:pt x="134886" y="33172"/>
                </a:lnTo>
                <a:lnTo>
                  <a:pt x="161920" y="33172"/>
                </a:lnTo>
                <a:lnTo>
                  <a:pt x="161798" y="33007"/>
                </a:lnTo>
                <a:lnTo>
                  <a:pt x="156171" y="26936"/>
                </a:lnTo>
                <a:lnTo>
                  <a:pt x="148907" y="23914"/>
                </a:lnTo>
                <a:close/>
              </a:path>
              <a:path w="502920" h="93980">
                <a:moveTo>
                  <a:pt x="158178" y="70459"/>
                </a:moveTo>
                <a:lnTo>
                  <a:pt x="156464" y="75272"/>
                </a:lnTo>
                <a:lnTo>
                  <a:pt x="154152" y="78765"/>
                </a:lnTo>
                <a:lnTo>
                  <a:pt x="148297" y="83134"/>
                </a:lnTo>
                <a:lnTo>
                  <a:pt x="144767" y="84226"/>
                </a:lnTo>
                <a:lnTo>
                  <a:pt x="164486" y="84226"/>
                </a:lnTo>
                <a:lnTo>
                  <a:pt x="164655" y="84099"/>
                </a:lnTo>
                <a:lnTo>
                  <a:pt x="168069" y="78765"/>
                </a:lnTo>
                <a:lnTo>
                  <a:pt x="169887" y="72008"/>
                </a:lnTo>
                <a:lnTo>
                  <a:pt x="158178" y="70459"/>
                </a:lnTo>
                <a:close/>
              </a:path>
              <a:path w="502920" h="93980">
                <a:moveTo>
                  <a:pt x="161920" y="33172"/>
                </a:moveTo>
                <a:lnTo>
                  <a:pt x="145796" y="33172"/>
                </a:lnTo>
                <a:lnTo>
                  <a:pt x="150469" y="35356"/>
                </a:lnTo>
                <a:lnTo>
                  <a:pt x="154051" y="39712"/>
                </a:lnTo>
                <a:lnTo>
                  <a:pt x="156387" y="42519"/>
                </a:lnTo>
                <a:lnTo>
                  <a:pt x="157822" y="46723"/>
                </a:lnTo>
                <a:lnTo>
                  <a:pt x="158318" y="52336"/>
                </a:lnTo>
                <a:lnTo>
                  <a:pt x="169842" y="52336"/>
                </a:lnTo>
                <a:lnTo>
                  <a:pt x="169738" y="50811"/>
                </a:lnTo>
                <a:lnTo>
                  <a:pt x="168148" y="43949"/>
                </a:lnTo>
                <a:lnTo>
                  <a:pt x="165500" y="38014"/>
                </a:lnTo>
                <a:lnTo>
                  <a:pt x="161920" y="33172"/>
                </a:lnTo>
                <a:close/>
              </a:path>
              <a:path w="502920" h="93980">
                <a:moveTo>
                  <a:pt x="218427" y="23914"/>
                </a:moveTo>
                <a:lnTo>
                  <a:pt x="205460" y="23914"/>
                </a:lnTo>
                <a:lnTo>
                  <a:pt x="200164" y="25260"/>
                </a:lnTo>
                <a:lnTo>
                  <a:pt x="190411" y="30645"/>
                </a:lnTo>
                <a:lnTo>
                  <a:pt x="186791" y="34696"/>
                </a:lnTo>
                <a:lnTo>
                  <a:pt x="182041" y="45478"/>
                </a:lnTo>
                <a:lnTo>
                  <a:pt x="180835" y="51752"/>
                </a:lnTo>
                <a:lnTo>
                  <a:pt x="180835" y="58953"/>
                </a:lnTo>
                <a:lnTo>
                  <a:pt x="202006" y="93484"/>
                </a:lnTo>
                <a:lnTo>
                  <a:pt x="218389" y="93484"/>
                </a:lnTo>
                <a:lnTo>
                  <a:pt x="224536" y="91338"/>
                </a:lnTo>
                <a:lnTo>
                  <a:pt x="232780" y="84226"/>
                </a:lnTo>
                <a:lnTo>
                  <a:pt x="205486" y="84226"/>
                </a:lnTo>
                <a:lnTo>
                  <a:pt x="201002" y="82194"/>
                </a:lnTo>
                <a:lnTo>
                  <a:pt x="194119" y="74091"/>
                </a:lnTo>
                <a:lnTo>
                  <a:pt x="192418" y="67640"/>
                </a:lnTo>
                <a:lnTo>
                  <a:pt x="192405" y="49809"/>
                </a:lnTo>
                <a:lnTo>
                  <a:pt x="194195" y="43370"/>
                </a:lnTo>
                <a:lnTo>
                  <a:pt x="197751" y="39281"/>
                </a:lnTo>
                <a:lnTo>
                  <a:pt x="201320" y="35217"/>
                </a:lnTo>
                <a:lnTo>
                  <a:pt x="205955" y="33172"/>
                </a:lnTo>
                <a:lnTo>
                  <a:pt x="233610" y="33172"/>
                </a:lnTo>
                <a:lnTo>
                  <a:pt x="224370" y="25742"/>
                </a:lnTo>
                <a:lnTo>
                  <a:pt x="218427" y="23914"/>
                </a:lnTo>
                <a:close/>
              </a:path>
              <a:path w="502920" h="93980">
                <a:moveTo>
                  <a:pt x="227774" y="67640"/>
                </a:moveTo>
                <a:lnTo>
                  <a:pt x="226974" y="73278"/>
                </a:lnTo>
                <a:lnTo>
                  <a:pt x="225094" y="77457"/>
                </a:lnTo>
                <a:lnTo>
                  <a:pt x="222110" y="80149"/>
                </a:lnTo>
                <a:lnTo>
                  <a:pt x="219151" y="82880"/>
                </a:lnTo>
                <a:lnTo>
                  <a:pt x="215442" y="84226"/>
                </a:lnTo>
                <a:lnTo>
                  <a:pt x="232780" y="84226"/>
                </a:lnTo>
                <a:lnTo>
                  <a:pt x="234518" y="82727"/>
                </a:lnTo>
                <a:lnTo>
                  <a:pt x="237604" y="76784"/>
                </a:lnTo>
                <a:lnTo>
                  <a:pt x="238823" y="69176"/>
                </a:lnTo>
                <a:lnTo>
                  <a:pt x="227774" y="67640"/>
                </a:lnTo>
                <a:close/>
              </a:path>
              <a:path w="502920" h="93980">
                <a:moveTo>
                  <a:pt x="233610" y="33172"/>
                </a:moveTo>
                <a:lnTo>
                  <a:pt x="215430" y="33172"/>
                </a:lnTo>
                <a:lnTo>
                  <a:pt x="218643" y="34315"/>
                </a:lnTo>
                <a:lnTo>
                  <a:pt x="223977" y="38836"/>
                </a:lnTo>
                <a:lnTo>
                  <a:pt x="225818" y="42202"/>
                </a:lnTo>
                <a:lnTo>
                  <a:pt x="226872" y="46672"/>
                </a:lnTo>
                <a:lnTo>
                  <a:pt x="237794" y="45008"/>
                </a:lnTo>
                <a:lnTo>
                  <a:pt x="236512" y="38277"/>
                </a:lnTo>
                <a:lnTo>
                  <a:pt x="233610" y="33172"/>
                </a:lnTo>
                <a:close/>
              </a:path>
              <a:path w="502920" h="93980">
                <a:moveTo>
                  <a:pt x="261721" y="34074"/>
                </a:moveTo>
                <a:lnTo>
                  <a:pt x="250405" y="34074"/>
                </a:lnTo>
                <a:lnTo>
                  <a:pt x="250506" y="80327"/>
                </a:lnTo>
                <a:lnTo>
                  <a:pt x="261975" y="92963"/>
                </a:lnTo>
                <a:lnTo>
                  <a:pt x="268554" y="92963"/>
                </a:lnTo>
                <a:lnTo>
                  <a:pt x="271411" y="92621"/>
                </a:lnTo>
                <a:lnTo>
                  <a:pt x="274574" y="91960"/>
                </a:lnTo>
                <a:lnTo>
                  <a:pt x="273105" y="82423"/>
                </a:lnTo>
                <a:lnTo>
                  <a:pt x="266433" y="82423"/>
                </a:lnTo>
                <a:lnTo>
                  <a:pt x="265150" y="82143"/>
                </a:lnTo>
                <a:lnTo>
                  <a:pt x="263347" y="81051"/>
                </a:lnTo>
                <a:lnTo>
                  <a:pt x="262699" y="80327"/>
                </a:lnTo>
                <a:lnTo>
                  <a:pt x="262284" y="79324"/>
                </a:lnTo>
                <a:lnTo>
                  <a:pt x="261912" y="78485"/>
                </a:lnTo>
                <a:lnTo>
                  <a:pt x="261721" y="76403"/>
                </a:lnTo>
                <a:lnTo>
                  <a:pt x="261721" y="34074"/>
                </a:lnTo>
                <a:close/>
              </a:path>
              <a:path w="502920" h="93980">
                <a:moveTo>
                  <a:pt x="273037" y="81978"/>
                </a:moveTo>
                <a:lnTo>
                  <a:pt x="271005" y="82270"/>
                </a:lnTo>
                <a:lnTo>
                  <a:pt x="269354" y="82423"/>
                </a:lnTo>
                <a:lnTo>
                  <a:pt x="273105" y="82423"/>
                </a:lnTo>
                <a:lnTo>
                  <a:pt x="273037" y="81978"/>
                </a:lnTo>
                <a:close/>
              </a:path>
              <a:path w="502920" h="93980">
                <a:moveTo>
                  <a:pt x="273037" y="25336"/>
                </a:moveTo>
                <a:lnTo>
                  <a:pt x="242049" y="25336"/>
                </a:lnTo>
                <a:lnTo>
                  <a:pt x="242049" y="34074"/>
                </a:lnTo>
                <a:lnTo>
                  <a:pt x="273037" y="34074"/>
                </a:lnTo>
                <a:lnTo>
                  <a:pt x="273037" y="25336"/>
                </a:lnTo>
                <a:close/>
              </a:path>
              <a:path w="502920" h="93980">
                <a:moveTo>
                  <a:pt x="261721" y="2031"/>
                </a:moveTo>
                <a:lnTo>
                  <a:pt x="250405" y="8826"/>
                </a:lnTo>
                <a:lnTo>
                  <a:pt x="250405" y="25336"/>
                </a:lnTo>
                <a:lnTo>
                  <a:pt x="261721" y="25336"/>
                </a:lnTo>
                <a:lnTo>
                  <a:pt x="261721" y="2031"/>
                </a:lnTo>
                <a:close/>
              </a:path>
              <a:path w="502920" h="93980">
                <a:moveTo>
                  <a:pt x="294233" y="25336"/>
                </a:moveTo>
                <a:lnTo>
                  <a:pt x="284073" y="25336"/>
                </a:lnTo>
                <a:lnTo>
                  <a:pt x="284073" y="92075"/>
                </a:lnTo>
                <a:lnTo>
                  <a:pt x="295389" y="92075"/>
                </a:lnTo>
                <a:lnTo>
                  <a:pt x="295389" y="52425"/>
                </a:lnTo>
                <a:lnTo>
                  <a:pt x="296011" y="48031"/>
                </a:lnTo>
                <a:lnTo>
                  <a:pt x="298107" y="41389"/>
                </a:lnTo>
                <a:lnTo>
                  <a:pt x="299504" y="39331"/>
                </a:lnTo>
                <a:lnTo>
                  <a:pt x="303403" y="36372"/>
                </a:lnTo>
                <a:lnTo>
                  <a:pt x="305612" y="35610"/>
                </a:lnTo>
                <a:lnTo>
                  <a:pt x="317202" y="35610"/>
                </a:lnTo>
                <a:lnTo>
                  <a:pt x="294233" y="35547"/>
                </a:lnTo>
                <a:lnTo>
                  <a:pt x="294233" y="25336"/>
                </a:lnTo>
                <a:close/>
              </a:path>
              <a:path w="502920" h="93980">
                <a:moveTo>
                  <a:pt x="317202" y="35610"/>
                </a:moveTo>
                <a:lnTo>
                  <a:pt x="310819" y="35610"/>
                </a:lnTo>
                <a:lnTo>
                  <a:pt x="313563" y="36385"/>
                </a:lnTo>
                <a:lnTo>
                  <a:pt x="316306" y="37934"/>
                </a:lnTo>
                <a:lnTo>
                  <a:pt x="317202" y="35610"/>
                </a:lnTo>
                <a:close/>
              </a:path>
              <a:path w="502920" h="93980">
                <a:moveTo>
                  <a:pt x="312508" y="23914"/>
                </a:moveTo>
                <a:lnTo>
                  <a:pt x="306057" y="23914"/>
                </a:lnTo>
                <a:lnTo>
                  <a:pt x="303644" y="24663"/>
                </a:lnTo>
                <a:lnTo>
                  <a:pt x="299224" y="27685"/>
                </a:lnTo>
                <a:lnTo>
                  <a:pt x="296824" y="30822"/>
                </a:lnTo>
                <a:lnTo>
                  <a:pt x="294233" y="35547"/>
                </a:lnTo>
                <a:lnTo>
                  <a:pt x="317226" y="35547"/>
                </a:lnTo>
                <a:lnTo>
                  <a:pt x="320332" y="27495"/>
                </a:lnTo>
                <a:lnTo>
                  <a:pt x="316395" y="25120"/>
                </a:lnTo>
                <a:lnTo>
                  <a:pt x="312508" y="23914"/>
                </a:lnTo>
                <a:close/>
              </a:path>
              <a:path w="502920" h="93980">
                <a:moveTo>
                  <a:pt x="338340" y="0"/>
                </a:moveTo>
                <a:lnTo>
                  <a:pt x="327025" y="0"/>
                </a:lnTo>
                <a:lnTo>
                  <a:pt x="327025" y="12852"/>
                </a:lnTo>
                <a:lnTo>
                  <a:pt x="338340" y="12852"/>
                </a:lnTo>
                <a:lnTo>
                  <a:pt x="338340" y="0"/>
                </a:lnTo>
                <a:close/>
              </a:path>
              <a:path w="502920" h="93980">
                <a:moveTo>
                  <a:pt x="338340" y="25336"/>
                </a:moveTo>
                <a:lnTo>
                  <a:pt x="327025" y="25336"/>
                </a:lnTo>
                <a:lnTo>
                  <a:pt x="327025" y="92075"/>
                </a:lnTo>
                <a:lnTo>
                  <a:pt x="338340" y="92075"/>
                </a:lnTo>
                <a:lnTo>
                  <a:pt x="338340" y="25336"/>
                </a:lnTo>
                <a:close/>
              </a:path>
              <a:path w="502920" h="93980">
                <a:moveTo>
                  <a:pt x="389839" y="23914"/>
                </a:moveTo>
                <a:lnTo>
                  <a:pt x="376872" y="23914"/>
                </a:lnTo>
                <a:lnTo>
                  <a:pt x="371576" y="25260"/>
                </a:lnTo>
                <a:lnTo>
                  <a:pt x="361823" y="30645"/>
                </a:lnTo>
                <a:lnTo>
                  <a:pt x="358203" y="34696"/>
                </a:lnTo>
                <a:lnTo>
                  <a:pt x="353453" y="45478"/>
                </a:lnTo>
                <a:lnTo>
                  <a:pt x="352247" y="51752"/>
                </a:lnTo>
                <a:lnTo>
                  <a:pt x="352247" y="58953"/>
                </a:lnTo>
                <a:lnTo>
                  <a:pt x="373418" y="93484"/>
                </a:lnTo>
                <a:lnTo>
                  <a:pt x="389801" y="93484"/>
                </a:lnTo>
                <a:lnTo>
                  <a:pt x="395947" y="91338"/>
                </a:lnTo>
                <a:lnTo>
                  <a:pt x="404192" y="84226"/>
                </a:lnTo>
                <a:lnTo>
                  <a:pt x="376897" y="84226"/>
                </a:lnTo>
                <a:lnTo>
                  <a:pt x="372414" y="82194"/>
                </a:lnTo>
                <a:lnTo>
                  <a:pt x="365531" y="74091"/>
                </a:lnTo>
                <a:lnTo>
                  <a:pt x="363830" y="67640"/>
                </a:lnTo>
                <a:lnTo>
                  <a:pt x="363816" y="49809"/>
                </a:lnTo>
                <a:lnTo>
                  <a:pt x="365594" y="43370"/>
                </a:lnTo>
                <a:lnTo>
                  <a:pt x="369150" y="39281"/>
                </a:lnTo>
                <a:lnTo>
                  <a:pt x="372732" y="35217"/>
                </a:lnTo>
                <a:lnTo>
                  <a:pt x="377367" y="33172"/>
                </a:lnTo>
                <a:lnTo>
                  <a:pt x="405022" y="33172"/>
                </a:lnTo>
                <a:lnTo>
                  <a:pt x="395770" y="25742"/>
                </a:lnTo>
                <a:lnTo>
                  <a:pt x="389839" y="23914"/>
                </a:lnTo>
                <a:close/>
              </a:path>
              <a:path w="502920" h="93980">
                <a:moveTo>
                  <a:pt x="399186" y="67640"/>
                </a:moveTo>
                <a:lnTo>
                  <a:pt x="398386" y="73278"/>
                </a:lnTo>
                <a:lnTo>
                  <a:pt x="396506" y="77457"/>
                </a:lnTo>
                <a:lnTo>
                  <a:pt x="393522" y="80149"/>
                </a:lnTo>
                <a:lnTo>
                  <a:pt x="390563" y="82880"/>
                </a:lnTo>
                <a:lnTo>
                  <a:pt x="386854" y="84226"/>
                </a:lnTo>
                <a:lnTo>
                  <a:pt x="404192" y="84226"/>
                </a:lnTo>
                <a:lnTo>
                  <a:pt x="405930" y="82727"/>
                </a:lnTo>
                <a:lnTo>
                  <a:pt x="409016" y="76784"/>
                </a:lnTo>
                <a:lnTo>
                  <a:pt x="410235" y="69176"/>
                </a:lnTo>
                <a:lnTo>
                  <a:pt x="399186" y="67640"/>
                </a:lnTo>
                <a:close/>
              </a:path>
              <a:path w="502920" h="93980">
                <a:moveTo>
                  <a:pt x="405022" y="33172"/>
                </a:moveTo>
                <a:lnTo>
                  <a:pt x="386842" y="33172"/>
                </a:lnTo>
                <a:lnTo>
                  <a:pt x="390055" y="34315"/>
                </a:lnTo>
                <a:lnTo>
                  <a:pt x="395389" y="38836"/>
                </a:lnTo>
                <a:lnTo>
                  <a:pt x="397230" y="42202"/>
                </a:lnTo>
                <a:lnTo>
                  <a:pt x="398284" y="46672"/>
                </a:lnTo>
                <a:lnTo>
                  <a:pt x="409206" y="45008"/>
                </a:lnTo>
                <a:lnTo>
                  <a:pt x="407924" y="38277"/>
                </a:lnTo>
                <a:lnTo>
                  <a:pt x="405022" y="33172"/>
                </a:lnTo>
                <a:close/>
              </a:path>
              <a:path w="502920" h="93980">
                <a:moveTo>
                  <a:pt x="471729" y="33299"/>
                </a:moveTo>
                <a:lnTo>
                  <a:pt x="452158" y="33299"/>
                </a:lnTo>
                <a:lnTo>
                  <a:pt x="456476" y="34569"/>
                </a:lnTo>
                <a:lnTo>
                  <a:pt x="461505" y="39001"/>
                </a:lnTo>
                <a:lnTo>
                  <a:pt x="462572" y="42240"/>
                </a:lnTo>
                <a:lnTo>
                  <a:pt x="462508" y="49758"/>
                </a:lnTo>
                <a:lnTo>
                  <a:pt x="458203" y="51257"/>
                </a:lnTo>
                <a:lnTo>
                  <a:pt x="451446" y="52565"/>
                </a:lnTo>
                <a:lnTo>
                  <a:pt x="437845" y="54203"/>
                </a:lnTo>
                <a:lnTo>
                  <a:pt x="434479" y="54762"/>
                </a:lnTo>
                <a:lnTo>
                  <a:pt x="416026" y="71196"/>
                </a:lnTo>
                <a:lnTo>
                  <a:pt x="416026" y="79997"/>
                </a:lnTo>
                <a:lnTo>
                  <a:pt x="418007" y="84569"/>
                </a:lnTo>
                <a:lnTo>
                  <a:pt x="425881" y="91706"/>
                </a:lnTo>
                <a:lnTo>
                  <a:pt x="431520" y="93484"/>
                </a:lnTo>
                <a:lnTo>
                  <a:pt x="443306" y="93484"/>
                </a:lnTo>
                <a:lnTo>
                  <a:pt x="447471" y="92760"/>
                </a:lnTo>
                <a:lnTo>
                  <a:pt x="455231" y="89801"/>
                </a:lnTo>
                <a:lnTo>
                  <a:pt x="459270" y="87287"/>
                </a:lnTo>
                <a:lnTo>
                  <a:pt x="462415" y="84607"/>
                </a:lnTo>
                <a:lnTo>
                  <a:pt x="437184" y="84607"/>
                </a:lnTo>
                <a:lnTo>
                  <a:pt x="433844" y="83604"/>
                </a:lnTo>
                <a:lnTo>
                  <a:pt x="429247" y="79616"/>
                </a:lnTo>
                <a:lnTo>
                  <a:pt x="428191" y="77279"/>
                </a:lnTo>
                <a:lnTo>
                  <a:pt x="428117" y="72161"/>
                </a:lnTo>
                <a:lnTo>
                  <a:pt x="428650" y="70383"/>
                </a:lnTo>
                <a:lnTo>
                  <a:pt x="452297" y="61722"/>
                </a:lnTo>
                <a:lnTo>
                  <a:pt x="458457" y="60312"/>
                </a:lnTo>
                <a:lnTo>
                  <a:pt x="462572" y="58635"/>
                </a:lnTo>
                <a:lnTo>
                  <a:pt x="474027" y="58635"/>
                </a:lnTo>
                <a:lnTo>
                  <a:pt x="473918" y="42240"/>
                </a:lnTo>
                <a:lnTo>
                  <a:pt x="473824" y="40627"/>
                </a:lnTo>
                <a:lnTo>
                  <a:pt x="473468" y="38709"/>
                </a:lnTo>
                <a:lnTo>
                  <a:pt x="472782" y="35598"/>
                </a:lnTo>
                <a:lnTo>
                  <a:pt x="471729" y="33299"/>
                </a:lnTo>
                <a:close/>
              </a:path>
              <a:path w="502920" h="93980">
                <a:moveTo>
                  <a:pt x="474669" y="83705"/>
                </a:moveTo>
                <a:lnTo>
                  <a:pt x="463473" y="83705"/>
                </a:lnTo>
                <a:lnTo>
                  <a:pt x="463782" y="86817"/>
                </a:lnTo>
                <a:lnTo>
                  <a:pt x="464477" y="89496"/>
                </a:lnTo>
                <a:lnTo>
                  <a:pt x="464582" y="89801"/>
                </a:lnTo>
                <a:lnTo>
                  <a:pt x="465658" y="92075"/>
                </a:lnTo>
                <a:lnTo>
                  <a:pt x="477494" y="92075"/>
                </a:lnTo>
                <a:lnTo>
                  <a:pt x="476123" y="89496"/>
                </a:lnTo>
                <a:lnTo>
                  <a:pt x="475183" y="86817"/>
                </a:lnTo>
                <a:lnTo>
                  <a:pt x="474669" y="83705"/>
                </a:lnTo>
                <a:close/>
              </a:path>
              <a:path w="502920" h="93980">
                <a:moveTo>
                  <a:pt x="474027" y="58635"/>
                </a:moveTo>
                <a:lnTo>
                  <a:pt x="462572" y="58635"/>
                </a:lnTo>
                <a:lnTo>
                  <a:pt x="462550" y="61722"/>
                </a:lnTo>
                <a:lnTo>
                  <a:pt x="462427" y="68211"/>
                </a:lnTo>
                <a:lnTo>
                  <a:pt x="445922" y="84607"/>
                </a:lnTo>
                <a:lnTo>
                  <a:pt x="462415" y="84607"/>
                </a:lnTo>
                <a:lnTo>
                  <a:pt x="463473" y="83705"/>
                </a:lnTo>
                <a:lnTo>
                  <a:pt x="474669" y="83705"/>
                </a:lnTo>
                <a:lnTo>
                  <a:pt x="474256" y="81203"/>
                </a:lnTo>
                <a:lnTo>
                  <a:pt x="474115" y="77114"/>
                </a:lnTo>
                <a:lnTo>
                  <a:pt x="474027" y="58635"/>
                </a:lnTo>
                <a:close/>
              </a:path>
              <a:path w="502920" h="93980">
                <a:moveTo>
                  <a:pt x="453834" y="23914"/>
                </a:moveTo>
                <a:lnTo>
                  <a:pt x="442391" y="23914"/>
                </a:lnTo>
                <a:lnTo>
                  <a:pt x="437311" y="24714"/>
                </a:lnTo>
                <a:lnTo>
                  <a:pt x="417957" y="44488"/>
                </a:lnTo>
                <a:lnTo>
                  <a:pt x="429018" y="46037"/>
                </a:lnTo>
                <a:lnTo>
                  <a:pt x="430237" y="41275"/>
                </a:lnTo>
                <a:lnTo>
                  <a:pt x="432104" y="37973"/>
                </a:lnTo>
                <a:lnTo>
                  <a:pt x="437184" y="34251"/>
                </a:lnTo>
                <a:lnTo>
                  <a:pt x="441121" y="33299"/>
                </a:lnTo>
                <a:lnTo>
                  <a:pt x="471729" y="33299"/>
                </a:lnTo>
                <a:lnTo>
                  <a:pt x="471601" y="33020"/>
                </a:lnTo>
                <a:lnTo>
                  <a:pt x="468261" y="28955"/>
                </a:lnTo>
                <a:lnTo>
                  <a:pt x="465620" y="27279"/>
                </a:lnTo>
                <a:lnTo>
                  <a:pt x="458482" y="24574"/>
                </a:lnTo>
                <a:lnTo>
                  <a:pt x="453834" y="23914"/>
                </a:lnTo>
                <a:close/>
              </a:path>
              <a:path w="502920" h="93980">
                <a:moveTo>
                  <a:pt x="502462" y="0"/>
                </a:moveTo>
                <a:lnTo>
                  <a:pt x="491147" y="0"/>
                </a:lnTo>
                <a:lnTo>
                  <a:pt x="491147" y="92075"/>
                </a:lnTo>
                <a:lnTo>
                  <a:pt x="502462" y="92075"/>
                </a:lnTo>
                <a:lnTo>
                  <a:pt x="5024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878666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878666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ln w="15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984902" y="1759915"/>
            <a:ext cx="464820" cy="120650"/>
          </a:xfrm>
          <a:custGeom>
            <a:avLst/>
            <a:gdLst/>
            <a:ahLst/>
            <a:cxnLst/>
            <a:rect l="l" t="t" r="r" b="b"/>
            <a:pathLst>
              <a:path w="464820" h="120650">
                <a:moveTo>
                  <a:pt x="11442" y="63004"/>
                </a:moveTo>
                <a:lnTo>
                  <a:pt x="0" y="64033"/>
                </a:lnTo>
                <a:lnTo>
                  <a:pt x="177" y="70180"/>
                </a:lnTo>
                <a:lnTo>
                  <a:pt x="1841" y="75691"/>
                </a:lnTo>
                <a:lnTo>
                  <a:pt x="8254" y="85445"/>
                </a:lnTo>
                <a:lnTo>
                  <a:pt x="12636" y="89077"/>
                </a:lnTo>
                <a:lnTo>
                  <a:pt x="23901" y="93929"/>
                </a:lnTo>
                <a:lnTo>
                  <a:pt x="30861" y="95148"/>
                </a:lnTo>
                <a:lnTo>
                  <a:pt x="45758" y="95148"/>
                </a:lnTo>
                <a:lnTo>
                  <a:pt x="51678" y="93929"/>
                </a:lnTo>
                <a:lnTo>
                  <a:pt x="62153" y="89153"/>
                </a:lnTo>
                <a:lnTo>
                  <a:pt x="66154" y="85788"/>
                </a:lnTo>
                <a:lnTo>
                  <a:pt x="67092" y="84340"/>
                </a:lnTo>
                <a:lnTo>
                  <a:pt x="33388" y="84340"/>
                </a:lnTo>
                <a:lnTo>
                  <a:pt x="28676" y="83426"/>
                </a:lnTo>
                <a:lnTo>
                  <a:pt x="20320" y="79755"/>
                </a:lnTo>
                <a:lnTo>
                  <a:pt x="17233" y="77355"/>
                </a:lnTo>
                <a:lnTo>
                  <a:pt x="13246" y="71424"/>
                </a:lnTo>
                <a:lnTo>
                  <a:pt x="11976" y="67627"/>
                </a:lnTo>
                <a:lnTo>
                  <a:pt x="11442" y="63004"/>
                </a:lnTo>
                <a:close/>
              </a:path>
              <a:path w="464820" h="120650">
                <a:moveTo>
                  <a:pt x="42697" y="0"/>
                </a:moveTo>
                <a:lnTo>
                  <a:pt x="29679" y="0"/>
                </a:lnTo>
                <a:lnTo>
                  <a:pt x="24041" y="1041"/>
                </a:lnTo>
                <a:lnTo>
                  <a:pt x="13906" y="5245"/>
                </a:lnTo>
                <a:lnTo>
                  <a:pt x="10071" y="8305"/>
                </a:lnTo>
                <a:lnTo>
                  <a:pt x="4800" y="16382"/>
                </a:lnTo>
                <a:lnTo>
                  <a:pt x="3467" y="20739"/>
                </a:lnTo>
                <a:lnTo>
                  <a:pt x="3467" y="29629"/>
                </a:lnTo>
                <a:lnTo>
                  <a:pt x="42735" y="53251"/>
                </a:lnTo>
                <a:lnTo>
                  <a:pt x="48196" y="54749"/>
                </a:lnTo>
                <a:lnTo>
                  <a:pt x="54521" y="57175"/>
                </a:lnTo>
                <a:lnTo>
                  <a:pt x="57289" y="58978"/>
                </a:lnTo>
                <a:lnTo>
                  <a:pt x="60629" y="63284"/>
                </a:lnTo>
                <a:lnTo>
                  <a:pt x="61467" y="65785"/>
                </a:lnTo>
                <a:lnTo>
                  <a:pt x="61467" y="71488"/>
                </a:lnTo>
                <a:lnTo>
                  <a:pt x="43268" y="84340"/>
                </a:lnTo>
                <a:lnTo>
                  <a:pt x="67092" y="84340"/>
                </a:lnTo>
                <a:lnTo>
                  <a:pt x="71767" y="77127"/>
                </a:lnTo>
                <a:lnTo>
                  <a:pt x="73164" y="72542"/>
                </a:lnTo>
                <a:lnTo>
                  <a:pt x="73164" y="62699"/>
                </a:lnTo>
                <a:lnTo>
                  <a:pt x="27216" y="37109"/>
                </a:lnTo>
                <a:lnTo>
                  <a:pt x="21107" y="34899"/>
                </a:lnTo>
                <a:lnTo>
                  <a:pt x="16370" y="30645"/>
                </a:lnTo>
                <a:lnTo>
                  <a:pt x="15176" y="27914"/>
                </a:lnTo>
                <a:lnTo>
                  <a:pt x="15209" y="20739"/>
                </a:lnTo>
                <a:lnTo>
                  <a:pt x="16865" y="17551"/>
                </a:lnTo>
                <a:lnTo>
                  <a:pt x="23596" y="12141"/>
                </a:lnTo>
                <a:lnTo>
                  <a:pt x="28981" y="10794"/>
                </a:lnTo>
                <a:lnTo>
                  <a:pt x="64500" y="10794"/>
                </a:lnTo>
                <a:lnTo>
                  <a:pt x="63131" y="8712"/>
                </a:lnTo>
                <a:lnTo>
                  <a:pt x="59131" y="5486"/>
                </a:lnTo>
                <a:lnTo>
                  <a:pt x="48717" y="1079"/>
                </a:lnTo>
                <a:lnTo>
                  <a:pt x="42697" y="0"/>
                </a:lnTo>
                <a:close/>
              </a:path>
              <a:path w="464820" h="120650">
                <a:moveTo>
                  <a:pt x="64500" y="10794"/>
                </a:moveTo>
                <a:lnTo>
                  <a:pt x="43421" y="10794"/>
                </a:lnTo>
                <a:lnTo>
                  <a:pt x="48780" y="12280"/>
                </a:lnTo>
                <a:lnTo>
                  <a:pt x="56019" y="18211"/>
                </a:lnTo>
                <a:lnTo>
                  <a:pt x="58140" y="22605"/>
                </a:lnTo>
                <a:lnTo>
                  <a:pt x="58762" y="28409"/>
                </a:lnTo>
                <a:lnTo>
                  <a:pt x="70459" y="27508"/>
                </a:lnTo>
                <a:lnTo>
                  <a:pt x="70256" y="22110"/>
                </a:lnTo>
                <a:lnTo>
                  <a:pt x="68757" y="17272"/>
                </a:lnTo>
                <a:lnTo>
                  <a:pt x="64500" y="10794"/>
                </a:lnTo>
                <a:close/>
              </a:path>
              <a:path w="464820" h="120650">
                <a:moveTo>
                  <a:pt x="140183" y="34836"/>
                </a:moveTo>
                <a:lnTo>
                  <a:pt x="120611" y="34836"/>
                </a:lnTo>
                <a:lnTo>
                  <a:pt x="124929" y="36106"/>
                </a:lnTo>
                <a:lnTo>
                  <a:pt x="129959" y="40538"/>
                </a:lnTo>
                <a:lnTo>
                  <a:pt x="131025" y="43776"/>
                </a:lnTo>
                <a:lnTo>
                  <a:pt x="130962" y="51295"/>
                </a:lnTo>
                <a:lnTo>
                  <a:pt x="126657" y="52793"/>
                </a:lnTo>
                <a:lnTo>
                  <a:pt x="119913" y="54101"/>
                </a:lnTo>
                <a:lnTo>
                  <a:pt x="106299" y="55740"/>
                </a:lnTo>
                <a:lnTo>
                  <a:pt x="102933" y="56299"/>
                </a:lnTo>
                <a:lnTo>
                  <a:pt x="84480" y="72732"/>
                </a:lnTo>
                <a:lnTo>
                  <a:pt x="84480" y="81533"/>
                </a:lnTo>
                <a:lnTo>
                  <a:pt x="86461" y="86105"/>
                </a:lnTo>
                <a:lnTo>
                  <a:pt x="94335" y="93243"/>
                </a:lnTo>
                <a:lnTo>
                  <a:pt x="99974" y="95021"/>
                </a:lnTo>
                <a:lnTo>
                  <a:pt x="111760" y="95021"/>
                </a:lnTo>
                <a:lnTo>
                  <a:pt x="115925" y="94297"/>
                </a:lnTo>
                <a:lnTo>
                  <a:pt x="123685" y="91338"/>
                </a:lnTo>
                <a:lnTo>
                  <a:pt x="127736" y="88823"/>
                </a:lnTo>
                <a:lnTo>
                  <a:pt x="130872" y="86144"/>
                </a:lnTo>
                <a:lnTo>
                  <a:pt x="105638" y="86144"/>
                </a:lnTo>
                <a:lnTo>
                  <a:pt x="102298" y="85140"/>
                </a:lnTo>
                <a:lnTo>
                  <a:pt x="97701" y="81152"/>
                </a:lnTo>
                <a:lnTo>
                  <a:pt x="96645" y="78816"/>
                </a:lnTo>
                <a:lnTo>
                  <a:pt x="96570" y="73698"/>
                </a:lnTo>
                <a:lnTo>
                  <a:pt x="97104" y="71920"/>
                </a:lnTo>
                <a:lnTo>
                  <a:pt x="120751" y="63258"/>
                </a:lnTo>
                <a:lnTo>
                  <a:pt x="126911" y="61849"/>
                </a:lnTo>
                <a:lnTo>
                  <a:pt x="131025" y="60172"/>
                </a:lnTo>
                <a:lnTo>
                  <a:pt x="142481" y="60172"/>
                </a:lnTo>
                <a:lnTo>
                  <a:pt x="142379" y="43776"/>
                </a:lnTo>
                <a:lnTo>
                  <a:pt x="142290" y="42163"/>
                </a:lnTo>
                <a:lnTo>
                  <a:pt x="141922" y="40246"/>
                </a:lnTo>
                <a:lnTo>
                  <a:pt x="141236" y="37134"/>
                </a:lnTo>
                <a:lnTo>
                  <a:pt x="140183" y="34836"/>
                </a:lnTo>
                <a:close/>
              </a:path>
              <a:path w="464820" h="120650">
                <a:moveTo>
                  <a:pt x="143123" y="85242"/>
                </a:moveTo>
                <a:lnTo>
                  <a:pt x="131927" y="85242"/>
                </a:lnTo>
                <a:lnTo>
                  <a:pt x="132248" y="88353"/>
                </a:lnTo>
                <a:lnTo>
                  <a:pt x="132932" y="91033"/>
                </a:lnTo>
                <a:lnTo>
                  <a:pt x="133035" y="91338"/>
                </a:lnTo>
                <a:lnTo>
                  <a:pt x="134112" y="93611"/>
                </a:lnTo>
                <a:lnTo>
                  <a:pt x="145948" y="93611"/>
                </a:lnTo>
                <a:lnTo>
                  <a:pt x="144576" y="91033"/>
                </a:lnTo>
                <a:lnTo>
                  <a:pt x="143637" y="88353"/>
                </a:lnTo>
                <a:lnTo>
                  <a:pt x="143123" y="85242"/>
                </a:lnTo>
                <a:close/>
              </a:path>
              <a:path w="464820" h="120650">
                <a:moveTo>
                  <a:pt x="142481" y="60172"/>
                </a:moveTo>
                <a:lnTo>
                  <a:pt x="131025" y="60172"/>
                </a:lnTo>
                <a:lnTo>
                  <a:pt x="131004" y="63258"/>
                </a:lnTo>
                <a:lnTo>
                  <a:pt x="130881" y="69748"/>
                </a:lnTo>
                <a:lnTo>
                  <a:pt x="114376" y="86144"/>
                </a:lnTo>
                <a:lnTo>
                  <a:pt x="130872" y="86144"/>
                </a:lnTo>
                <a:lnTo>
                  <a:pt x="131927" y="85242"/>
                </a:lnTo>
                <a:lnTo>
                  <a:pt x="143123" y="85242"/>
                </a:lnTo>
                <a:lnTo>
                  <a:pt x="142709" y="82740"/>
                </a:lnTo>
                <a:lnTo>
                  <a:pt x="142568" y="78651"/>
                </a:lnTo>
                <a:lnTo>
                  <a:pt x="142481" y="60172"/>
                </a:lnTo>
                <a:close/>
              </a:path>
              <a:path w="464820" h="120650">
                <a:moveTo>
                  <a:pt x="122288" y="25450"/>
                </a:moveTo>
                <a:lnTo>
                  <a:pt x="110845" y="25450"/>
                </a:lnTo>
                <a:lnTo>
                  <a:pt x="105765" y="26250"/>
                </a:lnTo>
                <a:lnTo>
                  <a:pt x="86410" y="46024"/>
                </a:lnTo>
                <a:lnTo>
                  <a:pt x="97472" y="47574"/>
                </a:lnTo>
                <a:lnTo>
                  <a:pt x="98691" y="42811"/>
                </a:lnTo>
                <a:lnTo>
                  <a:pt x="100558" y="39509"/>
                </a:lnTo>
                <a:lnTo>
                  <a:pt x="105638" y="35788"/>
                </a:lnTo>
                <a:lnTo>
                  <a:pt x="109575" y="34836"/>
                </a:lnTo>
                <a:lnTo>
                  <a:pt x="140183" y="34836"/>
                </a:lnTo>
                <a:lnTo>
                  <a:pt x="140055" y="34556"/>
                </a:lnTo>
                <a:lnTo>
                  <a:pt x="136715" y="30492"/>
                </a:lnTo>
                <a:lnTo>
                  <a:pt x="134073" y="28816"/>
                </a:lnTo>
                <a:lnTo>
                  <a:pt x="126936" y="26111"/>
                </a:lnTo>
                <a:lnTo>
                  <a:pt x="122288" y="25450"/>
                </a:lnTo>
                <a:close/>
              </a:path>
              <a:path w="464820" h="120650">
                <a:moveTo>
                  <a:pt x="170014" y="26873"/>
                </a:moveTo>
                <a:lnTo>
                  <a:pt x="159854" y="26873"/>
                </a:lnTo>
                <a:lnTo>
                  <a:pt x="159854" y="93611"/>
                </a:lnTo>
                <a:lnTo>
                  <a:pt x="171170" y="93611"/>
                </a:lnTo>
                <a:lnTo>
                  <a:pt x="171235" y="48450"/>
                </a:lnTo>
                <a:lnTo>
                  <a:pt x="172910" y="42862"/>
                </a:lnTo>
                <a:lnTo>
                  <a:pt x="179895" y="36753"/>
                </a:lnTo>
                <a:lnTo>
                  <a:pt x="181034" y="36334"/>
                </a:lnTo>
                <a:lnTo>
                  <a:pt x="170014" y="36334"/>
                </a:lnTo>
                <a:lnTo>
                  <a:pt x="170014" y="26873"/>
                </a:lnTo>
                <a:close/>
              </a:path>
              <a:path w="464820" h="120650">
                <a:moveTo>
                  <a:pt x="211240" y="35229"/>
                </a:moveTo>
                <a:lnTo>
                  <a:pt x="191833" y="35229"/>
                </a:lnTo>
                <a:lnTo>
                  <a:pt x="194475" y="35915"/>
                </a:lnTo>
                <a:lnTo>
                  <a:pt x="198932" y="38633"/>
                </a:lnTo>
                <a:lnTo>
                  <a:pt x="200494" y="40449"/>
                </a:lnTo>
                <a:lnTo>
                  <a:pt x="202247" y="44996"/>
                </a:lnTo>
                <a:lnTo>
                  <a:pt x="202679" y="48450"/>
                </a:lnTo>
                <a:lnTo>
                  <a:pt x="202679" y="93611"/>
                </a:lnTo>
                <a:lnTo>
                  <a:pt x="213995" y="93611"/>
                </a:lnTo>
                <a:lnTo>
                  <a:pt x="213995" y="47396"/>
                </a:lnTo>
                <a:lnTo>
                  <a:pt x="213779" y="43738"/>
                </a:lnTo>
                <a:lnTo>
                  <a:pt x="213372" y="41630"/>
                </a:lnTo>
                <a:lnTo>
                  <a:pt x="212712" y="38417"/>
                </a:lnTo>
                <a:lnTo>
                  <a:pt x="211531" y="35636"/>
                </a:lnTo>
                <a:lnTo>
                  <a:pt x="211240" y="35229"/>
                </a:lnTo>
                <a:close/>
              </a:path>
              <a:path w="464820" h="120650">
                <a:moveTo>
                  <a:pt x="195237" y="25450"/>
                </a:moveTo>
                <a:lnTo>
                  <a:pt x="181978" y="25450"/>
                </a:lnTo>
                <a:lnTo>
                  <a:pt x="174904" y="29070"/>
                </a:lnTo>
                <a:lnTo>
                  <a:pt x="170014" y="36334"/>
                </a:lnTo>
                <a:lnTo>
                  <a:pt x="181034" y="36334"/>
                </a:lnTo>
                <a:lnTo>
                  <a:pt x="184035" y="35229"/>
                </a:lnTo>
                <a:lnTo>
                  <a:pt x="211240" y="35229"/>
                </a:lnTo>
                <a:lnTo>
                  <a:pt x="208191" y="30962"/>
                </a:lnTo>
                <a:lnTo>
                  <a:pt x="205651" y="29057"/>
                </a:lnTo>
                <a:lnTo>
                  <a:pt x="198932" y="26187"/>
                </a:lnTo>
                <a:lnTo>
                  <a:pt x="195237" y="25450"/>
                </a:lnTo>
                <a:close/>
              </a:path>
              <a:path w="464820" h="120650">
                <a:moveTo>
                  <a:pt x="242697" y="1536"/>
                </a:moveTo>
                <a:lnTo>
                  <a:pt x="231368" y="1536"/>
                </a:lnTo>
                <a:lnTo>
                  <a:pt x="231368" y="14389"/>
                </a:lnTo>
                <a:lnTo>
                  <a:pt x="242697" y="14389"/>
                </a:lnTo>
                <a:lnTo>
                  <a:pt x="242697" y="1536"/>
                </a:lnTo>
                <a:close/>
              </a:path>
              <a:path w="464820" h="120650">
                <a:moveTo>
                  <a:pt x="242697" y="26873"/>
                </a:moveTo>
                <a:lnTo>
                  <a:pt x="231368" y="26873"/>
                </a:lnTo>
                <a:lnTo>
                  <a:pt x="231368" y="93611"/>
                </a:lnTo>
                <a:lnTo>
                  <a:pt x="242697" y="93611"/>
                </a:lnTo>
                <a:lnTo>
                  <a:pt x="242697" y="26873"/>
                </a:lnTo>
                <a:close/>
              </a:path>
              <a:path w="464820" h="120650">
                <a:moveTo>
                  <a:pt x="273189" y="35610"/>
                </a:moveTo>
                <a:lnTo>
                  <a:pt x="261874" y="35610"/>
                </a:lnTo>
                <a:lnTo>
                  <a:pt x="261977" y="81864"/>
                </a:lnTo>
                <a:lnTo>
                  <a:pt x="273443" y="94500"/>
                </a:lnTo>
                <a:lnTo>
                  <a:pt x="280022" y="94500"/>
                </a:lnTo>
                <a:lnTo>
                  <a:pt x="282879" y="94157"/>
                </a:lnTo>
                <a:lnTo>
                  <a:pt x="286042" y="93497"/>
                </a:lnTo>
                <a:lnTo>
                  <a:pt x="284573" y="83959"/>
                </a:lnTo>
                <a:lnTo>
                  <a:pt x="277901" y="83959"/>
                </a:lnTo>
                <a:lnTo>
                  <a:pt x="276618" y="83680"/>
                </a:lnTo>
                <a:lnTo>
                  <a:pt x="274815" y="82588"/>
                </a:lnTo>
                <a:lnTo>
                  <a:pt x="274180" y="81864"/>
                </a:lnTo>
                <a:lnTo>
                  <a:pt x="273380" y="80022"/>
                </a:lnTo>
                <a:lnTo>
                  <a:pt x="273189" y="77939"/>
                </a:lnTo>
                <a:lnTo>
                  <a:pt x="273189" y="35610"/>
                </a:lnTo>
                <a:close/>
              </a:path>
              <a:path w="464820" h="120650">
                <a:moveTo>
                  <a:pt x="284505" y="83515"/>
                </a:moveTo>
                <a:lnTo>
                  <a:pt x="282473" y="83807"/>
                </a:lnTo>
                <a:lnTo>
                  <a:pt x="280822" y="83959"/>
                </a:lnTo>
                <a:lnTo>
                  <a:pt x="284573" y="83959"/>
                </a:lnTo>
                <a:lnTo>
                  <a:pt x="284505" y="83515"/>
                </a:lnTo>
                <a:close/>
              </a:path>
              <a:path w="464820" h="120650">
                <a:moveTo>
                  <a:pt x="284505" y="26873"/>
                </a:moveTo>
                <a:lnTo>
                  <a:pt x="253517" y="26873"/>
                </a:lnTo>
                <a:lnTo>
                  <a:pt x="253517" y="35610"/>
                </a:lnTo>
                <a:lnTo>
                  <a:pt x="284505" y="35610"/>
                </a:lnTo>
                <a:lnTo>
                  <a:pt x="284505" y="26873"/>
                </a:lnTo>
                <a:close/>
              </a:path>
              <a:path w="464820" h="120650">
                <a:moveTo>
                  <a:pt x="273189" y="3568"/>
                </a:moveTo>
                <a:lnTo>
                  <a:pt x="261874" y="10363"/>
                </a:lnTo>
                <a:lnTo>
                  <a:pt x="261874" y="26873"/>
                </a:lnTo>
                <a:lnTo>
                  <a:pt x="273189" y="26873"/>
                </a:lnTo>
                <a:lnTo>
                  <a:pt x="273189" y="3568"/>
                </a:lnTo>
                <a:close/>
              </a:path>
              <a:path w="464820" h="120650">
                <a:moveTo>
                  <a:pt x="347511" y="34836"/>
                </a:moveTo>
                <a:lnTo>
                  <a:pt x="327952" y="34836"/>
                </a:lnTo>
                <a:lnTo>
                  <a:pt x="332257" y="36106"/>
                </a:lnTo>
                <a:lnTo>
                  <a:pt x="337299" y="40538"/>
                </a:lnTo>
                <a:lnTo>
                  <a:pt x="338366" y="43776"/>
                </a:lnTo>
                <a:lnTo>
                  <a:pt x="338302" y="51295"/>
                </a:lnTo>
                <a:lnTo>
                  <a:pt x="333997" y="52793"/>
                </a:lnTo>
                <a:lnTo>
                  <a:pt x="327240" y="54101"/>
                </a:lnTo>
                <a:lnTo>
                  <a:pt x="313626" y="55740"/>
                </a:lnTo>
                <a:lnTo>
                  <a:pt x="310273" y="56299"/>
                </a:lnTo>
                <a:lnTo>
                  <a:pt x="291820" y="72732"/>
                </a:lnTo>
                <a:lnTo>
                  <a:pt x="291820" y="81533"/>
                </a:lnTo>
                <a:lnTo>
                  <a:pt x="293789" y="86105"/>
                </a:lnTo>
                <a:lnTo>
                  <a:pt x="301675" y="93243"/>
                </a:lnTo>
                <a:lnTo>
                  <a:pt x="307314" y="95021"/>
                </a:lnTo>
                <a:lnTo>
                  <a:pt x="319100" y="95021"/>
                </a:lnTo>
                <a:lnTo>
                  <a:pt x="323253" y="94297"/>
                </a:lnTo>
                <a:lnTo>
                  <a:pt x="331012" y="91338"/>
                </a:lnTo>
                <a:lnTo>
                  <a:pt x="335064" y="88823"/>
                </a:lnTo>
                <a:lnTo>
                  <a:pt x="338209" y="86144"/>
                </a:lnTo>
                <a:lnTo>
                  <a:pt x="312966" y="86144"/>
                </a:lnTo>
                <a:lnTo>
                  <a:pt x="309625" y="85140"/>
                </a:lnTo>
                <a:lnTo>
                  <a:pt x="305041" y="81152"/>
                </a:lnTo>
                <a:lnTo>
                  <a:pt x="303973" y="78816"/>
                </a:lnTo>
                <a:lnTo>
                  <a:pt x="303898" y="73698"/>
                </a:lnTo>
                <a:lnTo>
                  <a:pt x="304431" y="71920"/>
                </a:lnTo>
                <a:lnTo>
                  <a:pt x="328079" y="63258"/>
                </a:lnTo>
                <a:lnTo>
                  <a:pt x="334251" y="61849"/>
                </a:lnTo>
                <a:lnTo>
                  <a:pt x="338366" y="60172"/>
                </a:lnTo>
                <a:lnTo>
                  <a:pt x="349808" y="60172"/>
                </a:lnTo>
                <a:lnTo>
                  <a:pt x="349706" y="43776"/>
                </a:lnTo>
                <a:lnTo>
                  <a:pt x="349618" y="42163"/>
                </a:lnTo>
                <a:lnTo>
                  <a:pt x="349250" y="40246"/>
                </a:lnTo>
                <a:lnTo>
                  <a:pt x="348564" y="37134"/>
                </a:lnTo>
                <a:lnTo>
                  <a:pt x="347511" y="34836"/>
                </a:lnTo>
                <a:close/>
              </a:path>
              <a:path w="464820" h="120650">
                <a:moveTo>
                  <a:pt x="350457" y="85242"/>
                </a:moveTo>
                <a:lnTo>
                  <a:pt x="339267" y="85242"/>
                </a:lnTo>
                <a:lnTo>
                  <a:pt x="339576" y="88353"/>
                </a:lnTo>
                <a:lnTo>
                  <a:pt x="340259" y="91033"/>
                </a:lnTo>
                <a:lnTo>
                  <a:pt x="340363" y="91338"/>
                </a:lnTo>
                <a:lnTo>
                  <a:pt x="341452" y="93611"/>
                </a:lnTo>
                <a:lnTo>
                  <a:pt x="353275" y="93611"/>
                </a:lnTo>
                <a:lnTo>
                  <a:pt x="351904" y="91033"/>
                </a:lnTo>
                <a:lnTo>
                  <a:pt x="350964" y="88353"/>
                </a:lnTo>
                <a:lnTo>
                  <a:pt x="350457" y="85242"/>
                </a:lnTo>
                <a:close/>
              </a:path>
              <a:path w="464820" h="120650">
                <a:moveTo>
                  <a:pt x="349808" y="60172"/>
                </a:moveTo>
                <a:lnTo>
                  <a:pt x="338366" y="60172"/>
                </a:lnTo>
                <a:lnTo>
                  <a:pt x="338344" y="63258"/>
                </a:lnTo>
                <a:lnTo>
                  <a:pt x="338221" y="69748"/>
                </a:lnTo>
                <a:lnTo>
                  <a:pt x="321716" y="86144"/>
                </a:lnTo>
                <a:lnTo>
                  <a:pt x="338209" y="86144"/>
                </a:lnTo>
                <a:lnTo>
                  <a:pt x="339267" y="85242"/>
                </a:lnTo>
                <a:lnTo>
                  <a:pt x="350457" y="85242"/>
                </a:lnTo>
                <a:lnTo>
                  <a:pt x="350050" y="82740"/>
                </a:lnTo>
                <a:lnTo>
                  <a:pt x="349901" y="78651"/>
                </a:lnTo>
                <a:lnTo>
                  <a:pt x="349808" y="60172"/>
                </a:lnTo>
                <a:close/>
              </a:path>
              <a:path w="464820" h="120650">
                <a:moveTo>
                  <a:pt x="329615" y="25450"/>
                </a:moveTo>
                <a:lnTo>
                  <a:pt x="318173" y="25450"/>
                </a:lnTo>
                <a:lnTo>
                  <a:pt x="313093" y="26250"/>
                </a:lnTo>
                <a:lnTo>
                  <a:pt x="293738" y="46024"/>
                </a:lnTo>
                <a:lnTo>
                  <a:pt x="304800" y="47574"/>
                </a:lnTo>
                <a:lnTo>
                  <a:pt x="306019" y="42811"/>
                </a:lnTo>
                <a:lnTo>
                  <a:pt x="307886" y="39509"/>
                </a:lnTo>
                <a:lnTo>
                  <a:pt x="312966" y="35788"/>
                </a:lnTo>
                <a:lnTo>
                  <a:pt x="316915" y="34836"/>
                </a:lnTo>
                <a:lnTo>
                  <a:pt x="347511" y="34836"/>
                </a:lnTo>
                <a:lnTo>
                  <a:pt x="347383" y="34556"/>
                </a:lnTo>
                <a:lnTo>
                  <a:pt x="344042" y="30492"/>
                </a:lnTo>
                <a:lnTo>
                  <a:pt x="341414" y="28816"/>
                </a:lnTo>
                <a:lnTo>
                  <a:pt x="334263" y="26111"/>
                </a:lnTo>
                <a:lnTo>
                  <a:pt x="329615" y="25450"/>
                </a:lnTo>
                <a:close/>
              </a:path>
              <a:path w="464820" h="120650">
                <a:moveTo>
                  <a:pt x="377228" y="26873"/>
                </a:moveTo>
                <a:lnTo>
                  <a:pt x="367068" y="26873"/>
                </a:lnTo>
                <a:lnTo>
                  <a:pt x="367068" y="93611"/>
                </a:lnTo>
                <a:lnTo>
                  <a:pt x="378371" y="93611"/>
                </a:lnTo>
                <a:lnTo>
                  <a:pt x="378371" y="53962"/>
                </a:lnTo>
                <a:lnTo>
                  <a:pt x="379006" y="49568"/>
                </a:lnTo>
                <a:lnTo>
                  <a:pt x="381101" y="42925"/>
                </a:lnTo>
                <a:lnTo>
                  <a:pt x="382498" y="40868"/>
                </a:lnTo>
                <a:lnTo>
                  <a:pt x="386384" y="37909"/>
                </a:lnTo>
                <a:lnTo>
                  <a:pt x="388607" y="37147"/>
                </a:lnTo>
                <a:lnTo>
                  <a:pt x="400187" y="37147"/>
                </a:lnTo>
                <a:lnTo>
                  <a:pt x="377228" y="37083"/>
                </a:lnTo>
                <a:lnTo>
                  <a:pt x="377228" y="26873"/>
                </a:lnTo>
                <a:close/>
              </a:path>
              <a:path w="464820" h="120650">
                <a:moveTo>
                  <a:pt x="400187" y="37147"/>
                </a:moveTo>
                <a:lnTo>
                  <a:pt x="393801" y="37147"/>
                </a:lnTo>
                <a:lnTo>
                  <a:pt x="396544" y="37922"/>
                </a:lnTo>
                <a:lnTo>
                  <a:pt x="399288" y="39471"/>
                </a:lnTo>
                <a:lnTo>
                  <a:pt x="400187" y="37147"/>
                </a:lnTo>
                <a:close/>
              </a:path>
              <a:path w="464820" h="120650">
                <a:moveTo>
                  <a:pt x="395503" y="25450"/>
                </a:moveTo>
                <a:lnTo>
                  <a:pt x="389051" y="25450"/>
                </a:lnTo>
                <a:lnTo>
                  <a:pt x="386626" y="26200"/>
                </a:lnTo>
                <a:lnTo>
                  <a:pt x="382219" y="29222"/>
                </a:lnTo>
                <a:lnTo>
                  <a:pt x="379818" y="32359"/>
                </a:lnTo>
                <a:lnTo>
                  <a:pt x="377228" y="37083"/>
                </a:lnTo>
                <a:lnTo>
                  <a:pt x="400211" y="37083"/>
                </a:lnTo>
                <a:lnTo>
                  <a:pt x="403326" y="29032"/>
                </a:lnTo>
                <a:lnTo>
                  <a:pt x="399376" y="26657"/>
                </a:lnTo>
                <a:lnTo>
                  <a:pt x="395503" y="25450"/>
                </a:lnTo>
                <a:close/>
              </a:path>
              <a:path w="464820" h="120650">
                <a:moveTo>
                  <a:pt x="408203" y="108800"/>
                </a:moveTo>
                <a:lnTo>
                  <a:pt x="409498" y="119265"/>
                </a:lnTo>
                <a:lnTo>
                  <a:pt x="412178" y="120154"/>
                </a:lnTo>
                <a:lnTo>
                  <a:pt x="414616" y="120611"/>
                </a:lnTo>
                <a:lnTo>
                  <a:pt x="420408" y="120611"/>
                </a:lnTo>
                <a:lnTo>
                  <a:pt x="423506" y="119748"/>
                </a:lnTo>
                <a:lnTo>
                  <a:pt x="428713" y="116281"/>
                </a:lnTo>
                <a:lnTo>
                  <a:pt x="431038" y="113563"/>
                </a:lnTo>
                <a:lnTo>
                  <a:pt x="433072" y="109804"/>
                </a:lnTo>
                <a:lnTo>
                  <a:pt x="412838" y="109804"/>
                </a:lnTo>
                <a:lnTo>
                  <a:pt x="410692" y="109461"/>
                </a:lnTo>
                <a:lnTo>
                  <a:pt x="408203" y="108800"/>
                </a:lnTo>
                <a:close/>
              </a:path>
              <a:path w="464820" h="120650">
                <a:moveTo>
                  <a:pt x="415671" y="26873"/>
                </a:moveTo>
                <a:lnTo>
                  <a:pt x="403580" y="26873"/>
                </a:lnTo>
                <a:lnTo>
                  <a:pt x="428904" y="93827"/>
                </a:lnTo>
                <a:lnTo>
                  <a:pt x="428434" y="95046"/>
                </a:lnTo>
                <a:lnTo>
                  <a:pt x="417207" y="109804"/>
                </a:lnTo>
                <a:lnTo>
                  <a:pt x="433072" y="109804"/>
                </a:lnTo>
                <a:lnTo>
                  <a:pt x="434568" y="107086"/>
                </a:lnTo>
                <a:lnTo>
                  <a:pt x="436689" y="102069"/>
                </a:lnTo>
                <a:lnTo>
                  <a:pt x="444592" y="80810"/>
                </a:lnTo>
                <a:lnTo>
                  <a:pt x="434466" y="80810"/>
                </a:lnTo>
                <a:lnTo>
                  <a:pt x="433031" y="75412"/>
                </a:lnTo>
                <a:lnTo>
                  <a:pt x="431419" y="70269"/>
                </a:lnTo>
                <a:lnTo>
                  <a:pt x="429602" y="65404"/>
                </a:lnTo>
                <a:lnTo>
                  <a:pt x="415671" y="26873"/>
                </a:lnTo>
                <a:close/>
              </a:path>
              <a:path w="464820" h="120650">
                <a:moveTo>
                  <a:pt x="464642" y="26873"/>
                </a:moveTo>
                <a:lnTo>
                  <a:pt x="453339" y="26873"/>
                </a:lnTo>
                <a:lnTo>
                  <a:pt x="437311" y="70713"/>
                </a:lnTo>
                <a:lnTo>
                  <a:pt x="435775" y="75730"/>
                </a:lnTo>
                <a:lnTo>
                  <a:pt x="434466" y="80810"/>
                </a:lnTo>
                <a:lnTo>
                  <a:pt x="444592" y="80810"/>
                </a:lnTo>
                <a:lnTo>
                  <a:pt x="464642" y="2687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173054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solidFill>
            <a:srgbClr val="274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173054" y="1690979"/>
            <a:ext cx="677545" cy="233679"/>
          </a:xfrm>
          <a:custGeom>
            <a:avLst/>
            <a:gdLst/>
            <a:ahLst/>
            <a:cxnLst/>
            <a:rect l="l" t="t" r="r" b="b"/>
            <a:pathLst>
              <a:path w="677545" h="233680">
                <a:moveTo>
                  <a:pt x="0" y="233286"/>
                </a:moveTo>
                <a:lnTo>
                  <a:pt x="677113" y="233286"/>
                </a:lnTo>
                <a:lnTo>
                  <a:pt x="677113" y="0"/>
                </a:lnTo>
                <a:lnTo>
                  <a:pt x="0" y="0"/>
                </a:lnTo>
                <a:lnTo>
                  <a:pt x="0" y="233286"/>
                </a:lnTo>
                <a:close/>
              </a:path>
            </a:pathLst>
          </a:custGeom>
          <a:ln w="1542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338751" y="1759915"/>
            <a:ext cx="346075" cy="95250"/>
          </a:xfrm>
          <a:custGeom>
            <a:avLst/>
            <a:gdLst/>
            <a:ahLst/>
            <a:cxnLst/>
            <a:rect l="l" t="t" r="r" b="b"/>
            <a:pathLst>
              <a:path w="346075" h="95250">
                <a:moveTo>
                  <a:pt x="12217" y="1536"/>
                </a:moveTo>
                <a:lnTo>
                  <a:pt x="0" y="1536"/>
                </a:lnTo>
                <a:lnTo>
                  <a:pt x="0" y="93611"/>
                </a:lnTo>
                <a:lnTo>
                  <a:pt x="12217" y="93611"/>
                </a:lnTo>
                <a:lnTo>
                  <a:pt x="12217" y="50266"/>
                </a:lnTo>
                <a:lnTo>
                  <a:pt x="72008" y="50266"/>
                </a:lnTo>
                <a:lnTo>
                  <a:pt x="72008" y="39471"/>
                </a:lnTo>
                <a:lnTo>
                  <a:pt x="12217" y="39471"/>
                </a:lnTo>
                <a:lnTo>
                  <a:pt x="12217" y="1536"/>
                </a:lnTo>
                <a:close/>
              </a:path>
              <a:path w="346075" h="95250">
                <a:moveTo>
                  <a:pt x="72008" y="50266"/>
                </a:moveTo>
                <a:lnTo>
                  <a:pt x="59791" y="50266"/>
                </a:lnTo>
                <a:lnTo>
                  <a:pt x="59791" y="93611"/>
                </a:lnTo>
                <a:lnTo>
                  <a:pt x="72008" y="93611"/>
                </a:lnTo>
                <a:lnTo>
                  <a:pt x="72008" y="50266"/>
                </a:lnTo>
                <a:close/>
              </a:path>
              <a:path w="346075" h="95250">
                <a:moveTo>
                  <a:pt x="72008" y="1536"/>
                </a:moveTo>
                <a:lnTo>
                  <a:pt x="59791" y="1536"/>
                </a:lnTo>
                <a:lnTo>
                  <a:pt x="59791" y="39471"/>
                </a:lnTo>
                <a:lnTo>
                  <a:pt x="72008" y="39471"/>
                </a:lnTo>
                <a:lnTo>
                  <a:pt x="72008" y="1536"/>
                </a:lnTo>
                <a:close/>
              </a:path>
              <a:path w="346075" h="95250">
                <a:moveTo>
                  <a:pt x="100723" y="1536"/>
                </a:moveTo>
                <a:lnTo>
                  <a:pt x="87528" y="1536"/>
                </a:lnTo>
                <a:lnTo>
                  <a:pt x="123101" y="93611"/>
                </a:lnTo>
                <a:lnTo>
                  <a:pt x="135762" y="93611"/>
                </a:lnTo>
                <a:lnTo>
                  <a:pt x="139699" y="83515"/>
                </a:lnTo>
                <a:lnTo>
                  <a:pt x="129463" y="83515"/>
                </a:lnTo>
                <a:lnTo>
                  <a:pt x="128181" y="78816"/>
                </a:lnTo>
                <a:lnTo>
                  <a:pt x="126432" y="73456"/>
                </a:lnTo>
                <a:lnTo>
                  <a:pt x="100723" y="1536"/>
                </a:lnTo>
                <a:close/>
              </a:path>
              <a:path w="346075" h="95250">
                <a:moveTo>
                  <a:pt x="216242" y="1536"/>
                </a:moveTo>
                <a:lnTo>
                  <a:pt x="202844" y="1536"/>
                </a:lnTo>
                <a:lnTo>
                  <a:pt x="167525" y="93611"/>
                </a:lnTo>
                <a:lnTo>
                  <a:pt x="180454" y="93611"/>
                </a:lnTo>
                <a:lnTo>
                  <a:pt x="190436" y="65697"/>
                </a:lnTo>
                <a:lnTo>
                  <a:pt x="242367" y="65697"/>
                </a:lnTo>
                <a:lnTo>
                  <a:pt x="238338" y="55803"/>
                </a:lnTo>
                <a:lnTo>
                  <a:pt x="194017" y="55803"/>
                </a:lnTo>
                <a:lnTo>
                  <a:pt x="204114" y="28778"/>
                </a:lnTo>
                <a:lnTo>
                  <a:pt x="206235" y="22948"/>
                </a:lnTo>
                <a:lnTo>
                  <a:pt x="207924" y="17056"/>
                </a:lnTo>
                <a:lnTo>
                  <a:pt x="209194" y="11049"/>
                </a:lnTo>
                <a:lnTo>
                  <a:pt x="220116" y="11049"/>
                </a:lnTo>
                <a:lnTo>
                  <a:pt x="216242" y="1536"/>
                </a:lnTo>
                <a:close/>
              </a:path>
              <a:path w="346075" h="95250">
                <a:moveTo>
                  <a:pt x="242367" y="65697"/>
                </a:moveTo>
                <a:lnTo>
                  <a:pt x="229209" y="65697"/>
                </a:lnTo>
                <a:lnTo>
                  <a:pt x="239864" y="93611"/>
                </a:lnTo>
                <a:lnTo>
                  <a:pt x="253733" y="93611"/>
                </a:lnTo>
                <a:lnTo>
                  <a:pt x="242367" y="65697"/>
                </a:lnTo>
                <a:close/>
              </a:path>
              <a:path w="346075" h="95250">
                <a:moveTo>
                  <a:pt x="171665" y="1536"/>
                </a:moveTo>
                <a:lnTo>
                  <a:pt x="159232" y="1536"/>
                </a:lnTo>
                <a:lnTo>
                  <a:pt x="134416" y="68440"/>
                </a:lnTo>
                <a:lnTo>
                  <a:pt x="132524" y="73456"/>
                </a:lnTo>
                <a:lnTo>
                  <a:pt x="130886" y="78473"/>
                </a:lnTo>
                <a:lnTo>
                  <a:pt x="129463" y="83515"/>
                </a:lnTo>
                <a:lnTo>
                  <a:pt x="139699" y="83515"/>
                </a:lnTo>
                <a:lnTo>
                  <a:pt x="171665" y="1536"/>
                </a:lnTo>
                <a:close/>
              </a:path>
              <a:path w="346075" h="95250">
                <a:moveTo>
                  <a:pt x="220116" y="11049"/>
                </a:moveTo>
                <a:lnTo>
                  <a:pt x="209194" y="11049"/>
                </a:lnTo>
                <a:lnTo>
                  <a:pt x="210718" y="16103"/>
                </a:lnTo>
                <a:lnTo>
                  <a:pt x="212902" y="22517"/>
                </a:lnTo>
                <a:lnTo>
                  <a:pt x="215798" y="30276"/>
                </a:lnTo>
                <a:lnTo>
                  <a:pt x="225399" y="55803"/>
                </a:lnTo>
                <a:lnTo>
                  <a:pt x="238338" y="55803"/>
                </a:lnTo>
                <a:lnTo>
                  <a:pt x="220116" y="11049"/>
                </a:lnTo>
                <a:close/>
              </a:path>
              <a:path w="346075" h="95250">
                <a:moveTo>
                  <a:pt x="317055" y="0"/>
                </a:moveTo>
                <a:lnTo>
                  <a:pt x="299745" y="0"/>
                </a:lnTo>
                <a:lnTo>
                  <a:pt x="292303" y="1841"/>
                </a:lnTo>
                <a:lnTo>
                  <a:pt x="265811" y="33427"/>
                </a:lnTo>
                <a:lnTo>
                  <a:pt x="264439" y="46888"/>
                </a:lnTo>
                <a:lnTo>
                  <a:pt x="264439" y="55676"/>
                </a:lnTo>
                <a:lnTo>
                  <a:pt x="289687" y="93129"/>
                </a:lnTo>
                <a:lnTo>
                  <a:pt x="297751" y="95148"/>
                </a:lnTo>
                <a:lnTo>
                  <a:pt x="307657" y="95148"/>
                </a:lnTo>
                <a:lnTo>
                  <a:pt x="334601" y="84734"/>
                </a:lnTo>
                <a:lnTo>
                  <a:pt x="301053" y="84734"/>
                </a:lnTo>
                <a:lnTo>
                  <a:pt x="295859" y="83299"/>
                </a:lnTo>
                <a:lnTo>
                  <a:pt x="286257" y="77508"/>
                </a:lnTo>
                <a:lnTo>
                  <a:pt x="282727" y="73164"/>
                </a:lnTo>
                <a:lnTo>
                  <a:pt x="278180" y="61480"/>
                </a:lnTo>
                <a:lnTo>
                  <a:pt x="277050" y="54648"/>
                </a:lnTo>
                <a:lnTo>
                  <a:pt x="277050" y="40754"/>
                </a:lnTo>
                <a:lnTo>
                  <a:pt x="300583" y="10413"/>
                </a:lnTo>
                <a:lnTo>
                  <a:pt x="335590" y="10413"/>
                </a:lnTo>
                <a:lnTo>
                  <a:pt x="324789" y="2324"/>
                </a:lnTo>
                <a:lnTo>
                  <a:pt x="317055" y="0"/>
                </a:lnTo>
                <a:close/>
              </a:path>
              <a:path w="346075" h="95250">
                <a:moveTo>
                  <a:pt x="333501" y="61315"/>
                </a:moveTo>
                <a:lnTo>
                  <a:pt x="331825" y="69062"/>
                </a:lnTo>
                <a:lnTo>
                  <a:pt x="328637" y="74891"/>
                </a:lnTo>
                <a:lnTo>
                  <a:pt x="319201" y="82765"/>
                </a:lnTo>
                <a:lnTo>
                  <a:pt x="313461" y="84734"/>
                </a:lnTo>
                <a:lnTo>
                  <a:pt x="334601" y="84734"/>
                </a:lnTo>
                <a:lnTo>
                  <a:pt x="336541" y="82884"/>
                </a:lnTo>
                <a:lnTo>
                  <a:pt x="340363" y="77616"/>
                </a:lnTo>
                <a:lnTo>
                  <a:pt x="343418" y="71452"/>
                </a:lnTo>
                <a:lnTo>
                  <a:pt x="345706" y="64388"/>
                </a:lnTo>
                <a:lnTo>
                  <a:pt x="333501" y="61315"/>
                </a:lnTo>
                <a:close/>
              </a:path>
              <a:path w="346075" h="95250">
                <a:moveTo>
                  <a:pt x="335590" y="10413"/>
                </a:moveTo>
                <a:lnTo>
                  <a:pt x="313778" y="10413"/>
                </a:lnTo>
                <a:lnTo>
                  <a:pt x="318884" y="11925"/>
                </a:lnTo>
                <a:lnTo>
                  <a:pt x="326986" y="18033"/>
                </a:lnTo>
                <a:lnTo>
                  <a:pt x="330085" y="22923"/>
                </a:lnTo>
                <a:lnTo>
                  <a:pt x="332206" y="29616"/>
                </a:lnTo>
                <a:lnTo>
                  <a:pt x="344169" y="26784"/>
                </a:lnTo>
                <a:lnTo>
                  <a:pt x="341706" y="18300"/>
                </a:lnTo>
                <a:lnTo>
                  <a:pt x="337337" y="11722"/>
                </a:lnTo>
                <a:lnTo>
                  <a:pt x="335590" y="1041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17523" y="1197038"/>
            <a:ext cx="597535" cy="107950"/>
          </a:xfrm>
          <a:custGeom>
            <a:avLst/>
            <a:gdLst/>
            <a:ahLst/>
            <a:cxnLst/>
            <a:rect l="l" t="t" r="r" b="b"/>
            <a:pathLst>
              <a:path w="597535" h="107950">
                <a:moveTo>
                  <a:pt x="41389" y="0"/>
                </a:moveTo>
                <a:lnTo>
                  <a:pt x="0" y="0"/>
                </a:lnTo>
                <a:lnTo>
                  <a:pt x="0" y="105892"/>
                </a:lnTo>
                <a:lnTo>
                  <a:pt x="8254" y="105892"/>
                </a:lnTo>
                <a:lnTo>
                  <a:pt x="8254" y="61442"/>
                </a:lnTo>
                <a:lnTo>
                  <a:pt x="36144" y="61442"/>
                </a:lnTo>
                <a:lnTo>
                  <a:pt x="40373" y="60807"/>
                </a:lnTo>
                <a:lnTo>
                  <a:pt x="48107" y="58267"/>
                </a:lnTo>
                <a:lnTo>
                  <a:pt x="51434" y="56362"/>
                </a:lnTo>
                <a:lnTo>
                  <a:pt x="54463" y="53657"/>
                </a:lnTo>
                <a:lnTo>
                  <a:pt x="8254" y="53657"/>
                </a:lnTo>
                <a:lnTo>
                  <a:pt x="8254" y="7785"/>
                </a:lnTo>
                <a:lnTo>
                  <a:pt x="54607" y="7785"/>
                </a:lnTo>
                <a:lnTo>
                  <a:pt x="49161" y="2641"/>
                </a:lnTo>
                <a:lnTo>
                  <a:pt x="41389" y="0"/>
                </a:lnTo>
                <a:close/>
              </a:path>
              <a:path w="597535" h="107950">
                <a:moveTo>
                  <a:pt x="54607" y="7785"/>
                </a:moveTo>
                <a:lnTo>
                  <a:pt x="39166" y="7785"/>
                </a:lnTo>
                <a:lnTo>
                  <a:pt x="44932" y="9842"/>
                </a:lnTo>
                <a:lnTo>
                  <a:pt x="52438" y="17995"/>
                </a:lnTo>
                <a:lnTo>
                  <a:pt x="54292" y="23660"/>
                </a:lnTo>
                <a:lnTo>
                  <a:pt x="54292" y="37947"/>
                </a:lnTo>
                <a:lnTo>
                  <a:pt x="52235" y="43497"/>
                </a:lnTo>
                <a:lnTo>
                  <a:pt x="44081" y="51650"/>
                </a:lnTo>
                <a:lnTo>
                  <a:pt x="38582" y="53657"/>
                </a:lnTo>
                <a:lnTo>
                  <a:pt x="54463" y="53657"/>
                </a:lnTo>
                <a:lnTo>
                  <a:pt x="63182" y="36093"/>
                </a:lnTo>
                <a:lnTo>
                  <a:pt x="63182" y="20954"/>
                </a:lnTo>
                <a:lnTo>
                  <a:pt x="60375" y="13233"/>
                </a:lnTo>
                <a:lnTo>
                  <a:pt x="54607" y="7785"/>
                </a:lnTo>
                <a:close/>
              </a:path>
              <a:path w="597535" h="107950">
                <a:moveTo>
                  <a:pt x="85890" y="30162"/>
                </a:moveTo>
                <a:lnTo>
                  <a:pt x="78905" y="30162"/>
                </a:lnTo>
                <a:lnTo>
                  <a:pt x="78905" y="105892"/>
                </a:lnTo>
                <a:lnTo>
                  <a:pt x="86842" y="105892"/>
                </a:lnTo>
                <a:lnTo>
                  <a:pt x="86842" y="46202"/>
                </a:lnTo>
                <a:lnTo>
                  <a:pt x="89065" y="43980"/>
                </a:lnTo>
                <a:lnTo>
                  <a:pt x="91922" y="41694"/>
                </a:lnTo>
                <a:lnTo>
                  <a:pt x="97585" y="37947"/>
                </a:lnTo>
                <a:lnTo>
                  <a:pt x="86525" y="37947"/>
                </a:lnTo>
                <a:lnTo>
                  <a:pt x="85890" y="30162"/>
                </a:lnTo>
                <a:close/>
              </a:path>
              <a:path w="597535" h="107950">
                <a:moveTo>
                  <a:pt x="107746" y="28422"/>
                </a:moveTo>
                <a:lnTo>
                  <a:pt x="103085" y="28422"/>
                </a:lnTo>
                <a:lnTo>
                  <a:pt x="100863" y="28892"/>
                </a:lnTo>
                <a:lnTo>
                  <a:pt x="98425" y="29845"/>
                </a:lnTo>
                <a:lnTo>
                  <a:pt x="96100" y="30581"/>
                </a:lnTo>
                <a:lnTo>
                  <a:pt x="93827" y="31851"/>
                </a:lnTo>
                <a:lnTo>
                  <a:pt x="87896" y="36639"/>
                </a:lnTo>
                <a:lnTo>
                  <a:pt x="87160" y="37312"/>
                </a:lnTo>
                <a:lnTo>
                  <a:pt x="86525" y="37947"/>
                </a:lnTo>
                <a:lnTo>
                  <a:pt x="97585" y="37947"/>
                </a:lnTo>
                <a:lnTo>
                  <a:pt x="98806" y="37147"/>
                </a:lnTo>
                <a:lnTo>
                  <a:pt x="102285" y="36029"/>
                </a:lnTo>
                <a:lnTo>
                  <a:pt x="112722" y="36029"/>
                </a:lnTo>
                <a:lnTo>
                  <a:pt x="113664" y="29527"/>
                </a:lnTo>
                <a:lnTo>
                  <a:pt x="110591" y="28790"/>
                </a:lnTo>
                <a:lnTo>
                  <a:pt x="107746" y="28422"/>
                </a:lnTo>
                <a:close/>
              </a:path>
              <a:path w="597535" h="107950">
                <a:moveTo>
                  <a:pt x="112722" y="36029"/>
                </a:moveTo>
                <a:lnTo>
                  <a:pt x="108432" y="36029"/>
                </a:lnTo>
                <a:lnTo>
                  <a:pt x="110655" y="36410"/>
                </a:lnTo>
                <a:lnTo>
                  <a:pt x="112560" y="37147"/>
                </a:lnTo>
                <a:lnTo>
                  <a:pt x="112722" y="36029"/>
                </a:lnTo>
                <a:close/>
              </a:path>
              <a:path w="597535" h="107950">
                <a:moveTo>
                  <a:pt x="161074" y="28257"/>
                </a:moveTo>
                <a:lnTo>
                  <a:pt x="148374" y="28257"/>
                </a:lnTo>
                <a:lnTo>
                  <a:pt x="143243" y="29641"/>
                </a:lnTo>
                <a:lnTo>
                  <a:pt x="138277" y="32384"/>
                </a:lnTo>
                <a:lnTo>
                  <a:pt x="133400" y="35026"/>
                </a:lnTo>
                <a:lnTo>
                  <a:pt x="129438" y="39585"/>
                </a:lnTo>
                <a:lnTo>
                  <a:pt x="126364" y="46037"/>
                </a:lnTo>
                <a:lnTo>
                  <a:pt x="123304" y="52387"/>
                </a:lnTo>
                <a:lnTo>
                  <a:pt x="121824" y="59270"/>
                </a:lnTo>
                <a:lnTo>
                  <a:pt x="121767" y="72872"/>
                </a:lnTo>
                <a:lnTo>
                  <a:pt x="122605" y="78473"/>
                </a:lnTo>
                <a:lnTo>
                  <a:pt x="126098" y="90436"/>
                </a:lnTo>
                <a:lnTo>
                  <a:pt x="129539" y="95834"/>
                </a:lnTo>
                <a:lnTo>
                  <a:pt x="134619" y="100495"/>
                </a:lnTo>
                <a:lnTo>
                  <a:pt x="139700" y="105257"/>
                </a:lnTo>
                <a:lnTo>
                  <a:pt x="146050" y="107632"/>
                </a:lnTo>
                <a:lnTo>
                  <a:pt x="158864" y="107632"/>
                </a:lnTo>
                <a:lnTo>
                  <a:pt x="163931" y="106260"/>
                </a:lnTo>
                <a:lnTo>
                  <a:pt x="168909" y="103504"/>
                </a:lnTo>
                <a:lnTo>
                  <a:pt x="173786" y="100863"/>
                </a:lnTo>
                <a:lnTo>
                  <a:pt x="173979" y="100647"/>
                </a:lnTo>
                <a:lnTo>
                  <a:pt x="149758" y="100647"/>
                </a:lnTo>
                <a:lnTo>
                  <a:pt x="146202" y="99695"/>
                </a:lnTo>
                <a:lnTo>
                  <a:pt x="143141" y="97790"/>
                </a:lnTo>
                <a:lnTo>
                  <a:pt x="140309" y="95986"/>
                </a:lnTo>
                <a:lnTo>
                  <a:pt x="137820" y="93446"/>
                </a:lnTo>
                <a:lnTo>
                  <a:pt x="135712" y="90170"/>
                </a:lnTo>
                <a:lnTo>
                  <a:pt x="134645" y="88696"/>
                </a:lnTo>
                <a:lnTo>
                  <a:pt x="129736" y="71754"/>
                </a:lnTo>
                <a:lnTo>
                  <a:pt x="129802" y="62915"/>
                </a:lnTo>
                <a:lnTo>
                  <a:pt x="130276" y="59270"/>
                </a:lnTo>
                <a:lnTo>
                  <a:pt x="131444" y="54292"/>
                </a:lnTo>
                <a:lnTo>
                  <a:pt x="132499" y="49631"/>
                </a:lnTo>
                <a:lnTo>
                  <a:pt x="135064" y="45250"/>
                </a:lnTo>
                <a:lnTo>
                  <a:pt x="139191" y="41122"/>
                </a:lnTo>
                <a:lnTo>
                  <a:pt x="143294" y="37198"/>
                </a:lnTo>
                <a:lnTo>
                  <a:pt x="148170" y="35242"/>
                </a:lnTo>
                <a:lnTo>
                  <a:pt x="172720" y="35242"/>
                </a:lnTo>
                <a:lnTo>
                  <a:pt x="167424" y="30581"/>
                </a:lnTo>
                <a:lnTo>
                  <a:pt x="161074" y="28257"/>
                </a:lnTo>
                <a:close/>
              </a:path>
              <a:path w="597535" h="107950">
                <a:moveTo>
                  <a:pt x="172720" y="35242"/>
                </a:moveTo>
                <a:lnTo>
                  <a:pt x="157873" y="35242"/>
                </a:lnTo>
                <a:lnTo>
                  <a:pt x="161823" y="36512"/>
                </a:lnTo>
                <a:lnTo>
                  <a:pt x="165633" y="39052"/>
                </a:lnTo>
                <a:lnTo>
                  <a:pt x="169417" y="41389"/>
                </a:lnTo>
                <a:lnTo>
                  <a:pt x="172347" y="45084"/>
                </a:lnTo>
                <a:lnTo>
                  <a:pt x="172454" y="45250"/>
                </a:lnTo>
                <a:lnTo>
                  <a:pt x="174625" y="50482"/>
                </a:lnTo>
                <a:lnTo>
                  <a:pt x="176847" y="55562"/>
                </a:lnTo>
                <a:lnTo>
                  <a:pt x="177965" y="61277"/>
                </a:lnTo>
                <a:lnTo>
                  <a:pt x="177965" y="71754"/>
                </a:lnTo>
                <a:lnTo>
                  <a:pt x="159550" y="100647"/>
                </a:lnTo>
                <a:lnTo>
                  <a:pt x="173979" y="100647"/>
                </a:lnTo>
                <a:lnTo>
                  <a:pt x="185902" y="62915"/>
                </a:lnTo>
                <a:lnTo>
                  <a:pt x="185000" y="57365"/>
                </a:lnTo>
                <a:lnTo>
                  <a:pt x="183197" y="51117"/>
                </a:lnTo>
                <a:lnTo>
                  <a:pt x="181394" y="45084"/>
                </a:lnTo>
                <a:lnTo>
                  <a:pt x="177901" y="39801"/>
                </a:lnTo>
                <a:lnTo>
                  <a:pt x="172720" y="35242"/>
                </a:lnTo>
                <a:close/>
              </a:path>
              <a:path w="597535" h="107950">
                <a:moveTo>
                  <a:pt x="212089" y="30162"/>
                </a:moveTo>
                <a:lnTo>
                  <a:pt x="204152" y="30162"/>
                </a:lnTo>
                <a:lnTo>
                  <a:pt x="204152" y="105892"/>
                </a:lnTo>
                <a:lnTo>
                  <a:pt x="212089" y="105892"/>
                </a:lnTo>
                <a:lnTo>
                  <a:pt x="212089" y="30162"/>
                </a:lnTo>
                <a:close/>
              </a:path>
              <a:path w="597535" h="107950">
                <a:moveTo>
                  <a:pt x="209550" y="1587"/>
                </a:moveTo>
                <a:lnTo>
                  <a:pt x="206375" y="1587"/>
                </a:lnTo>
                <a:lnTo>
                  <a:pt x="205003" y="2171"/>
                </a:lnTo>
                <a:lnTo>
                  <a:pt x="202780" y="4394"/>
                </a:lnTo>
                <a:lnTo>
                  <a:pt x="202247" y="5880"/>
                </a:lnTo>
                <a:lnTo>
                  <a:pt x="202284" y="9893"/>
                </a:lnTo>
                <a:lnTo>
                  <a:pt x="202831" y="11379"/>
                </a:lnTo>
                <a:lnTo>
                  <a:pt x="205054" y="13601"/>
                </a:lnTo>
                <a:lnTo>
                  <a:pt x="206375" y="14135"/>
                </a:lnTo>
                <a:lnTo>
                  <a:pt x="209651" y="14135"/>
                </a:lnTo>
                <a:lnTo>
                  <a:pt x="211035" y="13601"/>
                </a:lnTo>
                <a:lnTo>
                  <a:pt x="213144" y="11480"/>
                </a:lnTo>
                <a:lnTo>
                  <a:pt x="213677" y="9893"/>
                </a:lnTo>
                <a:lnTo>
                  <a:pt x="213677" y="5880"/>
                </a:lnTo>
                <a:lnTo>
                  <a:pt x="213093" y="4343"/>
                </a:lnTo>
                <a:lnTo>
                  <a:pt x="210870" y="2120"/>
                </a:lnTo>
                <a:lnTo>
                  <a:pt x="209550" y="1587"/>
                </a:lnTo>
                <a:close/>
              </a:path>
              <a:path w="597535" h="107950">
                <a:moveTo>
                  <a:pt x="268655" y="28257"/>
                </a:moveTo>
                <a:lnTo>
                  <a:pt x="257124" y="28257"/>
                </a:lnTo>
                <a:lnTo>
                  <a:pt x="252412" y="29476"/>
                </a:lnTo>
                <a:lnTo>
                  <a:pt x="230352" y="58851"/>
                </a:lnTo>
                <a:lnTo>
                  <a:pt x="230352" y="67945"/>
                </a:lnTo>
                <a:lnTo>
                  <a:pt x="249477" y="105013"/>
                </a:lnTo>
                <a:lnTo>
                  <a:pt x="263525" y="107632"/>
                </a:lnTo>
                <a:lnTo>
                  <a:pt x="266915" y="107632"/>
                </a:lnTo>
                <a:lnTo>
                  <a:pt x="270611" y="107048"/>
                </a:lnTo>
                <a:lnTo>
                  <a:pt x="274637" y="105892"/>
                </a:lnTo>
                <a:lnTo>
                  <a:pt x="278129" y="104940"/>
                </a:lnTo>
                <a:lnTo>
                  <a:pt x="281038" y="103771"/>
                </a:lnTo>
                <a:lnTo>
                  <a:pt x="283362" y="102400"/>
                </a:lnTo>
                <a:lnTo>
                  <a:pt x="285267" y="101231"/>
                </a:lnTo>
                <a:lnTo>
                  <a:pt x="286001" y="100647"/>
                </a:lnTo>
                <a:lnTo>
                  <a:pt x="255320" y="100647"/>
                </a:lnTo>
                <a:lnTo>
                  <a:pt x="248970" y="97637"/>
                </a:lnTo>
                <a:lnTo>
                  <a:pt x="238277" y="66675"/>
                </a:lnTo>
                <a:lnTo>
                  <a:pt x="291617" y="66675"/>
                </a:lnTo>
                <a:lnTo>
                  <a:pt x="291414" y="60858"/>
                </a:lnTo>
                <a:lnTo>
                  <a:pt x="291223" y="59690"/>
                </a:lnTo>
                <a:lnTo>
                  <a:pt x="238925" y="59690"/>
                </a:lnTo>
                <a:lnTo>
                  <a:pt x="239979" y="51219"/>
                </a:lnTo>
                <a:lnTo>
                  <a:pt x="242620" y="44983"/>
                </a:lnTo>
                <a:lnTo>
                  <a:pt x="250875" y="37147"/>
                </a:lnTo>
                <a:lnTo>
                  <a:pt x="255739" y="35242"/>
                </a:lnTo>
                <a:lnTo>
                  <a:pt x="280345" y="35242"/>
                </a:lnTo>
                <a:lnTo>
                  <a:pt x="274586" y="30264"/>
                </a:lnTo>
                <a:lnTo>
                  <a:pt x="268655" y="28257"/>
                </a:lnTo>
                <a:close/>
              </a:path>
              <a:path w="597535" h="107950">
                <a:moveTo>
                  <a:pt x="286384" y="90970"/>
                </a:moveTo>
                <a:lnTo>
                  <a:pt x="280250" y="97421"/>
                </a:lnTo>
                <a:lnTo>
                  <a:pt x="272681" y="100647"/>
                </a:lnTo>
                <a:lnTo>
                  <a:pt x="286001" y="100647"/>
                </a:lnTo>
                <a:lnTo>
                  <a:pt x="287070" y="99796"/>
                </a:lnTo>
                <a:lnTo>
                  <a:pt x="288759" y="98107"/>
                </a:lnTo>
                <a:lnTo>
                  <a:pt x="286384" y="90970"/>
                </a:lnTo>
                <a:close/>
              </a:path>
              <a:path w="597535" h="107950">
                <a:moveTo>
                  <a:pt x="280345" y="35242"/>
                </a:moveTo>
                <a:lnTo>
                  <a:pt x="263994" y="35242"/>
                </a:lnTo>
                <a:lnTo>
                  <a:pt x="266865" y="35877"/>
                </a:lnTo>
                <a:lnTo>
                  <a:pt x="270040" y="37147"/>
                </a:lnTo>
                <a:lnTo>
                  <a:pt x="273100" y="38417"/>
                </a:lnTo>
                <a:lnTo>
                  <a:pt x="275907" y="41071"/>
                </a:lnTo>
                <a:lnTo>
                  <a:pt x="278447" y="45084"/>
                </a:lnTo>
                <a:lnTo>
                  <a:pt x="280987" y="49009"/>
                </a:lnTo>
                <a:lnTo>
                  <a:pt x="282409" y="53873"/>
                </a:lnTo>
                <a:lnTo>
                  <a:pt x="282740" y="59690"/>
                </a:lnTo>
                <a:lnTo>
                  <a:pt x="291223" y="59690"/>
                </a:lnTo>
                <a:lnTo>
                  <a:pt x="290461" y="55029"/>
                </a:lnTo>
                <a:lnTo>
                  <a:pt x="286969" y="43179"/>
                </a:lnTo>
                <a:lnTo>
                  <a:pt x="283794" y="38201"/>
                </a:lnTo>
                <a:lnTo>
                  <a:pt x="280345" y="35242"/>
                </a:lnTo>
                <a:close/>
              </a:path>
              <a:path w="597535" h="107950">
                <a:moveTo>
                  <a:pt x="340563" y="28257"/>
                </a:moveTo>
                <a:lnTo>
                  <a:pt x="331685" y="28257"/>
                </a:lnTo>
                <a:lnTo>
                  <a:pt x="327177" y="29375"/>
                </a:lnTo>
                <a:lnTo>
                  <a:pt x="322414" y="31597"/>
                </a:lnTo>
                <a:lnTo>
                  <a:pt x="317766" y="33604"/>
                </a:lnTo>
                <a:lnTo>
                  <a:pt x="313575" y="37833"/>
                </a:lnTo>
                <a:lnTo>
                  <a:pt x="306387" y="50431"/>
                </a:lnTo>
                <a:lnTo>
                  <a:pt x="304705" y="58051"/>
                </a:lnTo>
                <a:lnTo>
                  <a:pt x="304634" y="74561"/>
                </a:lnTo>
                <a:lnTo>
                  <a:pt x="305485" y="80175"/>
                </a:lnTo>
                <a:lnTo>
                  <a:pt x="307216" y="85064"/>
                </a:lnTo>
                <a:lnTo>
                  <a:pt x="308762" y="89801"/>
                </a:lnTo>
                <a:lnTo>
                  <a:pt x="310984" y="93929"/>
                </a:lnTo>
                <a:lnTo>
                  <a:pt x="316814" y="100812"/>
                </a:lnTo>
                <a:lnTo>
                  <a:pt x="320255" y="103403"/>
                </a:lnTo>
                <a:lnTo>
                  <a:pt x="324167" y="105092"/>
                </a:lnTo>
                <a:lnTo>
                  <a:pt x="327977" y="106781"/>
                </a:lnTo>
                <a:lnTo>
                  <a:pt x="332257" y="107632"/>
                </a:lnTo>
                <a:lnTo>
                  <a:pt x="342836" y="107632"/>
                </a:lnTo>
                <a:lnTo>
                  <a:pt x="347764" y="106578"/>
                </a:lnTo>
                <a:lnTo>
                  <a:pt x="353796" y="103403"/>
                </a:lnTo>
                <a:lnTo>
                  <a:pt x="355574" y="102336"/>
                </a:lnTo>
                <a:lnTo>
                  <a:pt x="358487" y="100329"/>
                </a:lnTo>
                <a:lnTo>
                  <a:pt x="333844" y="100329"/>
                </a:lnTo>
                <a:lnTo>
                  <a:pt x="330415" y="99542"/>
                </a:lnTo>
                <a:lnTo>
                  <a:pt x="327342" y="97955"/>
                </a:lnTo>
                <a:lnTo>
                  <a:pt x="324269" y="96469"/>
                </a:lnTo>
                <a:lnTo>
                  <a:pt x="321627" y="94322"/>
                </a:lnTo>
                <a:lnTo>
                  <a:pt x="319404" y="91465"/>
                </a:lnTo>
                <a:lnTo>
                  <a:pt x="317068" y="88506"/>
                </a:lnTo>
                <a:lnTo>
                  <a:pt x="315379" y="85064"/>
                </a:lnTo>
                <a:lnTo>
                  <a:pt x="314324" y="81178"/>
                </a:lnTo>
                <a:lnTo>
                  <a:pt x="313156" y="77050"/>
                </a:lnTo>
                <a:lnTo>
                  <a:pt x="312572" y="72631"/>
                </a:lnTo>
                <a:lnTo>
                  <a:pt x="312572" y="62890"/>
                </a:lnTo>
                <a:lnTo>
                  <a:pt x="313258" y="58051"/>
                </a:lnTo>
                <a:lnTo>
                  <a:pt x="314642" y="53289"/>
                </a:lnTo>
                <a:lnTo>
                  <a:pt x="315912" y="48450"/>
                </a:lnTo>
                <a:lnTo>
                  <a:pt x="318503" y="44208"/>
                </a:lnTo>
                <a:lnTo>
                  <a:pt x="326339" y="37045"/>
                </a:lnTo>
                <a:lnTo>
                  <a:pt x="330834" y="35242"/>
                </a:lnTo>
                <a:lnTo>
                  <a:pt x="355134" y="35242"/>
                </a:lnTo>
                <a:lnTo>
                  <a:pt x="352577" y="33286"/>
                </a:lnTo>
                <a:lnTo>
                  <a:pt x="348767" y="31280"/>
                </a:lnTo>
                <a:lnTo>
                  <a:pt x="344855" y="29260"/>
                </a:lnTo>
                <a:lnTo>
                  <a:pt x="340563" y="28257"/>
                </a:lnTo>
                <a:close/>
              </a:path>
              <a:path w="597535" h="107950">
                <a:moveTo>
                  <a:pt x="358140" y="91122"/>
                </a:moveTo>
                <a:lnTo>
                  <a:pt x="354965" y="94462"/>
                </a:lnTo>
                <a:lnTo>
                  <a:pt x="351675" y="96837"/>
                </a:lnTo>
                <a:lnTo>
                  <a:pt x="345224" y="99644"/>
                </a:lnTo>
                <a:lnTo>
                  <a:pt x="341680" y="100329"/>
                </a:lnTo>
                <a:lnTo>
                  <a:pt x="358487" y="100329"/>
                </a:lnTo>
                <a:lnTo>
                  <a:pt x="358635" y="100228"/>
                </a:lnTo>
                <a:lnTo>
                  <a:pt x="359994" y="99110"/>
                </a:lnTo>
                <a:lnTo>
                  <a:pt x="361149" y="97955"/>
                </a:lnTo>
                <a:lnTo>
                  <a:pt x="358140" y="91122"/>
                </a:lnTo>
                <a:close/>
              </a:path>
              <a:path w="597535" h="107950">
                <a:moveTo>
                  <a:pt x="355134" y="35242"/>
                </a:moveTo>
                <a:lnTo>
                  <a:pt x="340677" y="35242"/>
                </a:lnTo>
                <a:lnTo>
                  <a:pt x="344538" y="36360"/>
                </a:lnTo>
                <a:lnTo>
                  <a:pt x="347497" y="38582"/>
                </a:lnTo>
                <a:lnTo>
                  <a:pt x="350570" y="40589"/>
                </a:lnTo>
                <a:lnTo>
                  <a:pt x="353428" y="43764"/>
                </a:lnTo>
                <a:lnTo>
                  <a:pt x="356069" y="48107"/>
                </a:lnTo>
                <a:lnTo>
                  <a:pt x="361784" y="44132"/>
                </a:lnTo>
                <a:lnTo>
                  <a:pt x="361365" y="43395"/>
                </a:lnTo>
                <a:lnTo>
                  <a:pt x="359562" y="40512"/>
                </a:lnTo>
                <a:lnTo>
                  <a:pt x="358724" y="39370"/>
                </a:lnTo>
                <a:lnTo>
                  <a:pt x="355549" y="35559"/>
                </a:lnTo>
                <a:lnTo>
                  <a:pt x="355134" y="35242"/>
                </a:lnTo>
                <a:close/>
              </a:path>
              <a:path w="597535" h="107950">
                <a:moveTo>
                  <a:pt x="390359" y="37147"/>
                </a:moveTo>
                <a:lnTo>
                  <a:pt x="382422" y="37147"/>
                </a:lnTo>
                <a:lnTo>
                  <a:pt x="382422" y="94081"/>
                </a:lnTo>
                <a:lnTo>
                  <a:pt x="382904" y="97002"/>
                </a:lnTo>
                <a:lnTo>
                  <a:pt x="383985" y="99479"/>
                </a:lnTo>
                <a:lnTo>
                  <a:pt x="385076" y="102184"/>
                </a:lnTo>
                <a:lnTo>
                  <a:pt x="386791" y="104305"/>
                </a:lnTo>
                <a:lnTo>
                  <a:pt x="389064" y="105575"/>
                </a:lnTo>
                <a:lnTo>
                  <a:pt x="391414" y="106946"/>
                </a:lnTo>
                <a:lnTo>
                  <a:pt x="394271" y="107632"/>
                </a:lnTo>
                <a:lnTo>
                  <a:pt x="401370" y="107632"/>
                </a:lnTo>
                <a:lnTo>
                  <a:pt x="404228" y="107162"/>
                </a:lnTo>
                <a:lnTo>
                  <a:pt x="406234" y="106197"/>
                </a:lnTo>
                <a:lnTo>
                  <a:pt x="408139" y="105359"/>
                </a:lnTo>
                <a:lnTo>
                  <a:pt x="409879" y="104305"/>
                </a:lnTo>
                <a:lnTo>
                  <a:pt x="411467" y="103035"/>
                </a:lnTo>
                <a:lnTo>
                  <a:pt x="410183" y="100647"/>
                </a:lnTo>
                <a:lnTo>
                  <a:pt x="396341" y="100647"/>
                </a:lnTo>
                <a:lnTo>
                  <a:pt x="394169" y="99847"/>
                </a:lnTo>
                <a:lnTo>
                  <a:pt x="392582" y="98272"/>
                </a:lnTo>
                <a:lnTo>
                  <a:pt x="391096" y="96570"/>
                </a:lnTo>
                <a:lnTo>
                  <a:pt x="390443" y="94081"/>
                </a:lnTo>
                <a:lnTo>
                  <a:pt x="390359" y="37147"/>
                </a:lnTo>
                <a:close/>
              </a:path>
              <a:path w="597535" h="107950">
                <a:moveTo>
                  <a:pt x="408304" y="97154"/>
                </a:moveTo>
                <a:lnTo>
                  <a:pt x="404596" y="99479"/>
                </a:lnTo>
                <a:lnTo>
                  <a:pt x="401523" y="100647"/>
                </a:lnTo>
                <a:lnTo>
                  <a:pt x="410183" y="100647"/>
                </a:lnTo>
                <a:lnTo>
                  <a:pt x="408304" y="97154"/>
                </a:lnTo>
                <a:close/>
              </a:path>
              <a:path w="597535" h="107950">
                <a:moveTo>
                  <a:pt x="409257" y="30162"/>
                </a:moveTo>
                <a:lnTo>
                  <a:pt x="370039" y="30162"/>
                </a:lnTo>
                <a:lnTo>
                  <a:pt x="370039" y="37147"/>
                </a:lnTo>
                <a:lnTo>
                  <a:pt x="409257" y="37147"/>
                </a:lnTo>
                <a:lnTo>
                  <a:pt x="409257" y="30162"/>
                </a:lnTo>
                <a:close/>
              </a:path>
              <a:path w="597535" h="107950">
                <a:moveTo>
                  <a:pt x="390359" y="10007"/>
                </a:moveTo>
                <a:lnTo>
                  <a:pt x="382422" y="10007"/>
                </a:lnTo>
                <a:lnTo>
                  <a:pt x="382422" y="30162"/>
                </a:lnTo>
                <a:lnTo>
                  <a:pt x="390359" y="30162"/>
                </a:lnTo>
                <a:lnTo>
                  <a:pt x="390359" y="10007"/>
                </a:lnTo>
                <a:close/>
              </a:path>
              <a:path w="597535" h="107950">
                <a:moveTo>
                  <a:pt x="467004" y="35242"/>
                </a:moveTo>
                <a:lnTo>
                  <a:pt x="454024" y="35242"/>
                </a:lnTo>
                <a:lnTo>
                  <a:pt x="458254" y="36880"/>
                </a:lnTo>
                <a:lnTo>
                  <a:pt x="463702" y="43129"/>
                </a:lnTo>
                <a:lnTo>
                  <a:pt x="464972" y="47625"/>
                </a:lnTo>
                <a:lnTo>
                  <a:pt x="464972" y="56680"/>
                </a:lnTo>
                <a:lnTo>
                  <a:pt x="459409" y="56781"/>
                </a:lnTo>
                <a:lnTo>
                  <a:pt x="453174" y="57416"/>
                </a:lnTo>
                <a:lnTo>
                  <a:pt x="439204" y="59740"/>
                </a:lnTo>
                <a:lnTo>
                  <a:pt x="433120" y="62547"/>
                </a:lnTo>
                <a:lnTo>
                  <a:pt x="422795" y="71437"/>
                </a:lnTo>
                <a:lnTo>
                  <a:pt x="420204" y="77368"/>
                </a:lnTo>
                <a:lnTo>
                  <a:pt x="420297" y="88849"/>
                </a:lnTo>
                <a:lnTo>
                  <a:pt x="420839" y="91605"/>
                </a:lnTo>
                <a:lnTo>
                  <a:pt x="422109" y="94462"/>
                </a:lnTo>
                <a:lnTo>
                  <a:pt x="423176" y="97104"/>
                </a:lnTo>
                <a:lnTo>
                  <a:pt x="440702" y="107632"/>
                </a:lnTo>
                <a:lnTo>
                  <a:pt x="449097" y="107632"/>
                </a:lnTo>
                <a:lnTo>
                  <a:pt x="453275" y="106781"/>
                </a:lnTo>
                <a:lnTo>
                  <a:pt x="456807" y="105041"/>
                </a:lnTo>
                <a:lnTo>
                  <a:pt x="460286" y="103504"/>
                </a:lnTo>
                <a:lnTo>
                  <a:pt x="463168" y="101549"/>
                </a:lnTo>
                <a:lnTo>
                  <a:pt x="463991" y="100647"/>
                </a:lnTo>
                <a:lnTo>
                  <a:pt x="442772" y="100647"/>
                </a:lnTo>
                <a:lnTo>
                  <a:pt x="440423" y="100279"/>
                </a:lnTo>
                <a:lnTo>
                  <a:pt x="438061" y="99542"/>
                </a:lnTo>
                <a:lnTo>
                  <a:pt x="435495" y="98691"/>
                </a:lnTo>
                <a:lnTo>
                  <a:pt x="433222" y="97002"/>
                </a:lnTo>
                <a:lnTo>
                  <a:pt x="431190" y="94462"/>
                </a:lnTo>
                <a:lnTo>
                  <a:pt x="429145" y="92024"/>
                </a:lnTo>
                <a:lnTo>
                  <a:pt x="428142" y="88849"/>
                </a:lnTo>
                <a:lnTo>
                  <a:pt x="428142" y="80479"/>
                </a:lnTo>
                <a:lnTo>
                  <a:pt x="464972" y="63665"/>
                </a:lnTo>
                <a:lnTo>
                  <a:pt x="472592" y="63665"/>
                </a:lnTo>
                <a:lnTo>
                  <a:pt x="472592" y="45504"/>
                </a:lnTo>
                <a:lnTo>
                  <a:pt x="470738" y="39370"/>
                </a:lnTo>
                <a:lnTo>
                  <a:pt x="467004" y="35242"/>
                </a:lnTo>
                <a:close/>
              </a:path>
              <a:path w="597535" h="107950">
                <a:moveTo>
                  <a:pt x="472592" y="99225"/>
                </a:moveTo>
                <a:lnTo>
                  <a:pt x="465289" y="99225"/>
                </a:lnTo>
                <a:lnTo>
                  <a:pt x="465759" y="105892"/>
                </a:lnTo>
                <a:lnTo>
                  <a:pt x="472592" y="105892"/>
                </a:lnTo>
                <a:lnTo>
                  <a:pt x="472592" y="99225"/>
                </a:lnTo>
                <a:close/>
              </a:path>
              <a:path w="597535" h="107950">
                <a:moveTo>
                  <a:pt x="472592" y="63665"/>
                </a:moveTo>
                <a:lnTo>
                  <a:pt x="464972" y="63665"/>
                </a:lnTo>
                <a:lnTo>
                  <a:pt x="464972" y="91440"/>
                </a:lnTo>
                <a:lnTo>
                  <a:pt x="462508" y="94081"/>
                </a:lnTo>
                <a:lnTo>
                  <a:pt x="459625" y="96253"/>
                </a:lnTo>
                <a:lnTo>
                  <a:pt x="452907" y="99745"/>
                </a:lnTo>
                <a:lnTo>
                  <a:pt x="449173" y="100647"/>
                </a:lnTo>
                <a:lnTo>
                  <a:pt x="463991" y="100647"/>
                </a:lnTo>
                <a:lnTo>
                  <a:pt x="465289" y="99225"/>
                </a:lnTo>
                <a:lnTo>
                  <a:pt x="472592" y="99225"/>
                </a:lnTo>
                <a:lnTo>
                  <a:pt x="472592" y="63665"/>
                </a:lnTo>
                <a:close/>
              </a:path>
              <a:path w="597535" h="107950">
                <a:moveTo>
                  <a:pt x="456882" y="28257"/>
                </a:moveTo>
                <a:lnTo>
                  <a:pt x="446036" y="28257"/>
                </a:lnTo>
                <a:lnTo>
                  <a:pt x="443484" y="28575"/>
                </a:lnTo>
                <a:lnTo>
                  <a:pt x="441058" y="29209"/>
                </a:lnTo>
                <a:lnTo>
                  <a:pt x="438696" y="29641"/>
                </a:lnTo>
                <a:lnTo>
                  <a:pt x="436422" y="30378"/>
                </a:lnTo>
                <a:lnTo>
                  <a:pt x="434200" y="31432"/>
                </a:lnTo>
                <a:lnTo>
                  <a:pt x="433146" y="31851"/>
                </a:lnTo>
                <a:lnTo>
                  <a:pt x="432193" y="32283"/>
                </a:lnTo>
                <a:lnTo>
                  <a:pt x="430466" y="33134"/>
                </a:lnTo>
                <a:lnTo>
                  <a:pt x="429628" y="33604"/>
                </a:lnTo>
                <a:lnTo>
                  <a:pt x="428777" y="34137"/>
                </a:lnTo>
                <a:lnTo>
                  <a:pt x="426900" y="35242"/>
                </a:lnTo>
                <a:lnTo>
                  <a:pt x="425767" y="36029"/>
                </a:lnTo>
                <a:lnTo>
                  <a:pt x="425119" y="36677"/>
                </a:lnTo>
                <a:lnTo>
                  <a:pt x="427977" y="43027"/>
                </a:lnTo>
                <a:lnTo>
                  <a:pt x="430237" y="41325"/>
                </a:lnTo>
                <a:lnTo>
                  <a:pt x="433222" y="39585"/>
                </a:lnTo>
                <a:lnTo>
                  <a:pt x="436956" y="37782"/>
                </a:lnTo>
                <a:lnTo>
                  <a:pt x="440258" y="36093"/>
                </a:lnTo>
                <a:lnTo>
                  <a:pt x="444093" y="35242"/>
                </a:lnTo>
                <a:lnTo>
                  <a:pt x="467004" y="35242"/>
                </a:lnTo>
                <a:lnTo>
                  <a:pt x="462991" y="30581"/>
                </a:lnTo>
                <a:lnTo>
                  <a:pt x="456882" y="28257"/>
                </a:lnTo>
                <a:close/>
              </a:path>
              <a:path w="597535" h="107950">
                <a:moveTo>
                  <a:pt x="500367" y="30162"/>
                </a:moveTo>
                <a:lnTo>
                  <a:pt x="493395" y="30162"/>
                </a:lnTo>
                <a:lnTo>
                  <a:pt x="493395" y="105892"/>
                </a:lnTo>
                <a:lnTo>
                  <a:pt x="501319" y="105892"/>
                </a:lnTo>
                <a:lnTo>
                  <a:pt x="501319" y="46202"/>
                </a:lnTo>
                <a:lnTo>
                  <a:pt x="503542" y="43980"/>
                </a:lnTo>
                <a:lnTo>
                  <a:pt x="506399" y="41694"/>
                </a:lnTo>
                <a:lnTo>
                  <a:pt x="512062" y="37947"/>
                </a:lnTo>
                <a:lnTo>
                  <a:pt x="501002" y="37947"/>
                </a:lnTo>
                <a:lnTo>
                  <a:pt x="500367" y="30162"/>
                </a:lnTo>
                <a:close/>
              </a:path>
              <a:path w="597535" h="107950">
                <a:moveTo>
                  <a:pt x="522223" y="28422"/>
                </a:moveTo>
                <a:lnTo>
                  <a:pt x="517575" y="28422"/>
                </a:lnTo>
                <a:lnTo>
                  <a:pt x="515353" y="28892"/>
                </a:lnTo>
                <a:lnTo>
                  <a:pt x="512914" y="29845"/>
                </a:lnTo>
                <a:lnTo>
                  <a:pt x="510590" y="30581"/>
                </a:lnTo>
                <a:lnTo>
                  <a:pt x="508304" y="31851"/>
                </a:lnTo>
                <a:lnTo>
                  <a:pt x="502386" y="36639"/>
                </a:lnTo>
                <a:lnTo>
                  <a:pt x="501637" y="37312"/>
                </a:lnTo>
                <a:lnTo>
                  <a:pt x="501002" y="37947"/>
                </a:lnTo>
                <a:lnTo>
                  <a:pt x="512062" y="37947"/>
                </a:lnTo>
                <a:lnTo>
                  <a:pt x="513283" y="37147"/>
                </a:lnTo>
                <a:lnTo>
                  <a:pt x="516775" y="36029"/>
                </a:lnTo>
                <a:lnTo>
                  <a:pt x="527201" y="36029"/>
                </a:lnTo>
                <a:lnTo>
                  <a:pt x="528154" y="29527"/>
                </a:lnTo>
                <a:lnTo>
                  <a:pt x="525081" y="28790"/>
                </a:lnTo>
                <a:lnTo>
                  <a:pt x="522223" y="28422"/>
                </a:lnTo>
                <a:close/>
              </a:path>
              <a:path w="597535" h="107950">
                <a:moveTo>
                  <a:pt x="527201" y="36029"/>
                </a:moveTo>
                <a:lnTo>
                  <a:pt x="522909" y="36029"/>
                </a:lnTo>
                <a:lnTo>
                  <a:pt x="525132" y="36410"/>
                </a:lnTo>
                <a:lnTo>
                  <a:pt x="527037" y="37147"/>
                </a:lnTo>
                <a:lnTo>
                  <a:pt x="527201" y="36029"/>
                </a:lnTo>
                <a:close/>
              </a:path>
              <a:path w="597535" h="107950">
                <a:moveTo>
                  <a:pt x="574560" y="28257"/>
                </a:moveTo>
                <a:lnTo>
                  <a:pt x="563016" y="28257"/>
                </a:lnTo>
                <a:lnTo>
                  <a:pt x="558317" y="29476"/>
                </a:lnTo>
                <a:lnTo>
                  <a:pt x="536244" y="58851"/>
                </a:lnTo>
                <a:lnTo>
                  <a:pt x="536244" y="67945"/>
                </a:lnTo>
                <a:lnTo>
                  <a:pt x="555377" y="105013"/>
                </a:lnTo>
                <a:lnTo>
                  <a:pt x="569429" y="107632"/>
                </a:lnTo>
                <a:lnTo>
                  <a:pt x="572808" y="107632"/>
                </a:lnTo>
                <a:lnTo>
                  <a:pt x="576516" y="107048"/>
                </a:lnTo>
                <a:lnTo>
                  <a:pt x="580542" y="105892"/>
                </a:lnTo>
                <a:lnTo>
                  <a:pt x="584034" y="104940"/>
                </a:lnTo>
                <a:lnTo>
                  <a:pt x="586943" y="103771"/>
                </a:lnTo>
                <a:lnTo>
                  <a:pt x="589267" y="102400"/>
                </a:lnTo>
                <a:lnTo>
                  <a:pt x="591172" y="101231"/>
                </a:lnTo>
                <a:lnTo>
                  <a:pt x="591906" y="100647"/>
                </a:lnTo>
                <a:lnTo>
                  <a:pt x="561225" y="100647"/>
                </a:lnTo>
                <a:lnTo>
                  <a:pt x="554875" y="97637"/>
                </a:lnTo>
                <a:lnTo>
                  <a:pt x="544182" y="66675"/>
                </a:lnTo>
                <a:lnTo>
                  <a:pt x="597522" y="66675"/>
                </a:lnTo>
                <a:lnTo>
                  <a:pt x="597306" y="60858"/>
                </a:lnTo>
                <a:lnTo>
                  <a:pt x="597118" y="59690"/>
                </a:lnTo>
                <a:lnTo>
                  <a:pt x="544817" y="59690"/>
                </a:lnTo>
                <a:lnTo>
                  <a:pt x="545884" y="51219"/>
                </a:lnTo>
                <a:lnTo>
                  <a:pt x="548525" y="44983"/>
                </a:lnTo>
                <a:lnTo>
                  <a:pt x="556780" y="37147"/>
                </a:lnTo>
                <a:lnTo>
                  <a:pt x="561644" y="35242"/>
                </a:lnTo>
                <a:lnTo>
                  <a:pt x="586250" y="35242"/>
                </a:lnTo>
                <a:lnTo>
                  <a:pt x="580491" y="30264"/>
                </a:lnTo>
                <a:lnTo>
                  <a:pt x="574560" y="28257"/>
                </a:lnTo>
                <a:close/>
              </a:path>
              <a:path w="597535" h="107950">
                <a:moveTo>
                  <a:pt x="592289" y="90970"/>
                </a:moveTo>
                <a:lnTo>
                  <a:pt x="586155" y="97421"/>
                </a:lnTo>
                <a:lnTo>
                  <a:pt x="578586" y="100647"/>
                </a:lnTo>
                <a:lnTo>
                  <a:pt x="591906" y="100647"/>
                </a:lnTo>
                <a:lnTo>
                  <a:pt x="592975" y="99796"/>
                </a:lnTo>
                <a:lnTo>
                  <a:pt x="594664" y="98107"/>
                </a:lnTo>
                <a:lnTo>
                  <a:pt x="592289" y="90970"/>
                </a:lnTo>
                <a:close/>
              </a:path>
              <a:path w="597535" h="107950">
                <a:moveTo>
                  <a:pt x="586250" y="35242"/>
                </a:moveTo>
                <a:lnTo>
                  <a:pt x="569899" y="35242"/>
                </a:lnTo>
                <a:lnTo>
                  <a:pt x="572757" y="35877"/>
                </a:lnTo>
                <a:lnTo>
                  <a:pt x="575932" y="37147"/>
                </a:lnTo>
                <a:lnTo>
                  <a:pt x="579005" y="38417"/>
                </a:lnTo>
                <a:lnTo>
                  <a:pt x="581812" y="41071"/>
                </a:lnTo>
                <a:lnTo>
                  <a:pt x="584352" y="45084"/>
                </a:lnTo>
                <a:lnTo>
                  <a:pt x="586892" y="49009"/>
                </a:lnTo>
                <a:lnTo>
                  <a:pt x="588314" y="53873"/>
                </a:lnTo>
                <a:lnTo>
                  <a:pt x="588632" y="59690"/>
                </a:lnTo>
                <a:lnTo>
                  <a:pt x="597118" y="59690"/>
                </a:lnTo>
                <a:lnTo>
                  <a:pt x="596366" y="55029"/>
                </a:lnTo>
                <a:lnTo>
                  <a:pt x="594604" y="49009"/>
                </a:lnTo>
                <a:lnTo>
                  <a:pt x="592861" y="43179"/>
                </a:lnTo>
                <a:lnTo>
                  <a:pt x="589699" y="38201"/>
                </a:lnTo>
                <a:lnTo>
                  <a:pt x="586250" y="35242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86252" y="1197038"/>
            <a:ext cx="471170" cy="107950"/>
          </a:xfrm>
          <a:custGeom>
            <a:avLst/>
            <a:gdLst/>
            <a:ahLst/>
            <a:cxnLst/>
            <a:rect l="l" t="t" r="r" b="b"/>
            <a:pathLst>
              <a:path w="471170" h="107950">
                <a:moveTo>
                  <a:pt x="39369" y="7785"/>
                </a:moveTo>
                <a:lnTo>
                  <a:pt x="31114" y="7785"/>
                </a:lnTo>
                <a:lnTo>
                  <a:pt x="31114" y="105892"/>
                </a:lnTo>
                <a:lnTo>
                  <a:pt x="39369" y="105892"/>
                </a:lnTo>
                <a:lnTo>
                  <a:pt x="39369" y="7785"/>
                </a:lnTo>
                <a:close/>
              </a:path>
              <a:path w="471170" h="107950">
                <a:moveTo>
                  <a:pt x="70637" y="0"/>
                </a:moveTo>
                <a:lnTo>
                  <a:pt x="0" y="0"/>
                </a:lnTo>
                <a:lnTo>
                  <a:pt x="0" y="7785"/>
                </a:lnTo>
                <a:lnTo>
                  <a:pt x="70637" y="7785"/>
                </a:lnTo>
                <a:lnTo>
                  <a:pt x="70637" y="0"/>
                </a:lnTo>
                <a:close/>
              </a:path>
              <a:path w="471170" h="107950">
                <a:moveTo>
                  <a:pt x="117208" y="28257"/>
                </a:moveTo>
                <a:lnTo>
                  <a:pt x="105663" y="28257"/>
                </a:lnTo>
                <a:lnTo>
                  <a:pt x="100964" y="29476"/>
                </a:lnTo>
                <a:lnTo>
                  <a:pt x="78892" y="58851"/>
                </a:lnTo>
                <a:lnTo>
                  <a:pt x="78892" y="67945"/>
                </a:lnTo>
                <a:lnTo>
                  <a:pt x="98024" y="105013"/>
                </a:lnTo>
                <a:lnTo>
                  <a:pt x="112077" y="107632"/>
                </a:lnTo>
                <a:lnTo>
                  <a:pt x="115455" y="107632"/>
                </a:lnTo>
                <a:lnTo>
                  <a:pt x="119164" y="107048"/>
                </a:lnTo>
                <a:lnTo>
                  <a:pt x="123189" y="105892"/>
                </a:lnTo>
                <a:lnTo>
                  <a:pt x="126682" y="104940"/>
                </a:lnTo>
                <a:lnTo>
                  <a:pt x="129590" y="103771"/>
                </a:lnTo>
                <a:lnTo>
                  <a:pt x="131914" y="102400"/>
                </a:lnTo>
                <a:lnTo>
                  <a:pt x="133819" y="101231"/>
                </a:lnTo>
                <a:lnTo>
                  <a:pt x="134554" y="100647"/>
                </a:lnTo>
                <a:lnTo>
                  <a:pt x="103873" y="100647"/>
                </a:lnTo>
                <a:lnTo>
                  <a:pt x="97523" y="97637"/>
                </a:lnTo>
                <a:lnTo>
                  <a:pt x="86829" y="66675"/>
                </a:lnTo>
                <a:lnTo>
                  <a:pt x="140169" y="66675"/>
                </a:lnTo>
                <a:lnTo>
                  <a:pt x="139954" y="60858"/>
                </a:lnTo>
                <a:lnTo>
                  <a:pt x="139765" y="59690"/>
                </a:lnTo>
                <a:lnTo>
                  <a:pt x="87464" y="59690"/>
                </a:lnTo>
                <a:lnTo>
                  <a:pt x="88531" y="51219"/>
                </a:lnTo>
                <a:lnTo>
                  <a:pt x="91173" y="44983"/>
                </a:lnTo>
                <a:lnTo>
                  <a:pt x="99428" y="37147"/>
                </a:lnTo>
                <a:lnTo>
                  <a:pt x="104292" y="35242"/>
                </a:lnTo>
                <a:lnTo>
                  <a:pt x="128909" y="35242"/>
                </a:lnTo>
                <a:lnTo>
                  <a:pt x="123126" y="30264"/>
                </a:lnTo>
                <a:lnTo>
                  <a:pt x="117208" y="28257"/>
                </a:lnTo>
                <a:close/>
              </a:path>
              <a:path w="471170" h="107950">
                <a:moveTo>
                  <a:pt x="134937" y="90970"/>
                </a:moveTo>
                <a:lnTo>
                  <a:pt x="128790" y="97421"/>
                </a:lnTo>
                <a:lnTo>
                  <a:pt x="121234" y="100647"/>
                </a:lnTo>
                <a:lnTo>
                  <a:pt x="134554" y="100647"/>
                </a:lnTo>
                <a:lnTo>
                  <a:pt x="135623" y="99796"/>
                </a:lnTo>
                <a:lnTo>
                  <a:pt x="137312" y="98107"/>
                </a:lnTo>
                <a:lnTo>
                  <a:pt x="134937" y="90970"/>
                </a:lnTo>
                <a:close/>
              </a:path>
              <a:path w="471170" h="107950">
                <a:moveTo>
                  <a:pt x="128909" y="35242"/>
                </a:moveTo>
                <a:lnTo>
                  <a:pt x="112547" y="35242"/>
                </a:lnTo>
                <a:lnTo>
                  <a:pt x="115404" y="35877"/>
                </a:lnTo>
                <a:lnTo>
                  <a:pt x="118579" y="37147"/>
                </a:lnTo>
                <a:lnTo>
                  <a:pt x="121653" y="38417"/>
                </a:lnTo>
                <a:lnTo>
                  <a:pt x="124460" y="41071"/>
                </a:lnTo>
                <a:lnTo>
                  <a:pt x="127000" y="45084"/>
                </a:lnTo>
                <a:lnTo>
                  <a:pt x="129539" y="49009"/>
                </a:lnTo>
                <a:lnTo>
                  <a:pt x="130962" y="53873"/>
                </a:lnTo>
                <a:lnTo>
                  <a:pt x="131279" y="59690"/>
                </a:lnTo>
                <a:lnTo>
                  <a:pt x="139765" y="59690"/>
                </a:lnTo>
                <a:lnTo>
                  <a:pt x="139014" y="55029"/>
                </a:lnTo>
                <a:lnTo>
                  <a:pt x="137251" y="49009"/>
                </a:lnTo>
                <a:lnTo>
                  <a:pt x="135508" y="43179"/>
                </a:lnTo>
                <a:lnTo>
                  <a:pt x="132346" y="38201"/>
                </a:lnTo>
                <a:lnTo>
                  <a:pt x="128909" y="35242"/>
                </a:lnTo>
                <a:close/>
              </a:path>
              <a:path w="471170" h="107950">
                <a:moveTo>
                  <a:pt x="164617" y="0"/>
                </a:moveTo>
                <a:lnTo>
                  <a:pt x="156679" y="0"/>
                </a:lnTo>
                <a:lnTo>
                  <a:pt x="156679" y="105892"/>
                </a:lnTo>
                <a:lnTo>
                  <a:pt x="164617" y="105892"/>
                </a:lnTo>
                <a:lnTo>
                  <a:pt x="164617" y="44742"/>
                </a:lnTo>
                <a:lnTo>
                  <a:pt x="167576" y="42418"/>
                </a:lnTo>
                <a:lnTo>
                  <a:pt x="170941" y="40271"/>
                </a:lnTo>
                <a:lnTo>
                  <a:pt x="174751" y="38265"/>
                </a:lnTo>
                <a:lnTo>
                  <a:pt x="177763" y="36829"/>
                </a:lnTo>
                <a:lnTo>
                  <a:pt x="164617" y="36829"/>
                </a:lnTo>
                <a:lnTo>
                  <a:pt x="164617" y="0"/>
                </a:lnTo>
                <a:close/>
              </a:path>
              <a:path w="471170" h="107950">
                <a:moveTo>
                  <a:pt x="208727" y="35559"/>
                </a:moveTo>
                <a:lnTo>
                  <a:pt x="196240" y="35559"/>
                </a:lnTo>
                <a:lnTo>
                  <a:pt x="202374" y="39484"/>
                </a:lnTo>
                <a:lnTo>
                  <a:pt x="205092" y="47282"/>
                </a:lnTo>
                <a:lnTo>
                  <a:pt x="206057" y="49923"/>
                </a:lnTo>
                <a:lnTo>
                  <a:pt x="206527" y="53873"/>
                </a:lnTo>
                <a:lnTo>
                  <a:pt x="206527" y="105892"/>
                </a:lnTo>
                <a:lnTo>
                  <a:pt x="214464" y="105892"/>
                </a:lnTo>
                <a:lnTo>
                  <a:pt x="214464" y="52755"/>
                </a:lnTo>
                <a:lnTo>
                  <a:pt x="213995" y="48209"/>
                </a:lnTo>
                <a:lnTo>
                  <a:pt x="211442" y="39535"/>
                </a:lnTo>
                <a:lnTo>
                  <a:pt x="208727" y="35559"/>
                </a:lnTo>
                <a:close/>
              </a:path>
              <a:path w="471170" h="107950">
                <a:moveTo>
                  <a:pt x="194830" y="28257"/>
                </a:moveTo>
                <a:lnTo>
                  <a:pt x="183032" y="28257"/>
                </a:lnTo>
                <a:lnTo>
                  <a:pt x="178536" y="29159"/>
                </a:lnTo>
                <a:lnTo>
                  <a:pt x="174434" y="30962"/>
                </a:lnTo>
                <a:lnTo>
                  <a:pt x="170408" y="32867"/>
                </a:lnTo>
                <a:lnTo>
                  <a:pt x="167157" y="34823"/>
                </a:lnTo>
                <a:lnTo>
                  <a:pt x="164617" y="36829"/>
                </a:lnTo>
                <a:lnTo>
                  <a:pt x="177763" y="36829"/>
                </a:lnTo>
                <a:lnTo>
                  <a:pt x="178536" y="36461"/>
                </a:lnTo>
                <a:lnTo>
                  <a:pt x="182524" y="35559"/>
                </a:lnTo>
                <a:lnTo>
                  <a:pt x="208727" y="35559"/>
                </a:lnTo>
                <a:lnTo>
                  <a:pt x="208622" y="35407"/>
                </a:lnTo>
                <a:lnTo>
                  <a:pt x="204482" y="32550"/>
                </a:lnTo>
                <a:lnTo>
                  <a:pt x="200393" y="29679"/>
                </a:lnTo>
                <a:lnTo>
                  <a:pt x="194830" y="28257"/>
                </a:lnTo>
                <a:close/>
              </a:path>
              <a:path w="471170" h="107950">
                <a:moveTo>
                  <a:pt x="242379" y="30162"/>
                </a:moveTo>
                <a:lnTo>
                  <a:pt x="235267" y="30162"/>
                </a:lnTo>
                <a:lnTo>
                  <a:pt x="235267" y="105892"/>
                </a:lnTo>
                <a:lnTo>
                  <a:pt x="243204" y="105892"/>
                </a:lnTo>
                <a:lnTo>
                  <a:pt x="243204" y="45377"/>
                </a:lnTo>
                <a:lnTo>
                  <a:pt x="246367" y="42519"/>
                </a:lnTo>
                <a:lnTo>
                  <a:pt x="249682" y="40220"/>
                </a:lnTo>
                <a:lnTo>
                  <a:pt x="255299" y="37312"/>
                </a:lnTo>
                <a:lnTo>
                  <a:pt x="243204" y="37312"/>
                </a:lnTo>
                <a:lnTo>
                  <a:pt x="242379" y="30162"/>
                </a:lnTo>
                <a:close/>
              </a:path>
              <a:path w="471170" h="107950">
                <a:moveTo>
                  <a:pt x="287527" y="35559"/>
                </a:moveTo>
                <a:lnTo>
                  <a:pt x="274967" y="35559"/>
                </a:lnTo>
                <a:lnTo>
                  <a:pt x="281114" y="39484"/>
                </a:lnTo>
                <a:lnTo>
                  <a:pt x="283832" y="47282"/>
                </a:lnTo>
                <a:lnTo>
                  <a:pt x="284784" y="49923"/>
                </a:lnTo>
                <a:lnTo>
                  <a:pt x="285199" y="53314"/>
                </a:lnTo>
                <a:lnTo>
                  <a:pt x="285267" y="105892"/>
                </a:lnTo>
                <a:lnTo>
                  <a:pt x="293204" y="105892"/>
                </a:lnTo>
                <a:lnTo>
                  <a:pt x="293096" y="53873"/>
                </a:lnTo>
                <a:lnTo>
                  <a:pt x="291617" y="44932"/>
                </a:lnTo>
                <a:lnTo>
                  <a:pt x="290029" y="39319"/>
                </a:lnTo>
                <a:lnTo>
                  <a:pt x="287527" y="35559"/>
                </a:lnTo>
                <a:close/>
              </a:path>
              <a:path w="471170" h="107950">
                <a:moveTo>
                  <a:pt x="273418" y="28257"/>
                </a:moveTo>
                <a:lnTo>
                  <a:pt x="261721" y="28257"/>
                </a:lnTo>
                <a:lnTo>
                  <a:pt x="257276" y="29159"/>
                </a:lnTo>
                <a:lnTo>
                  <a:pt x="253174" y="30962"/>
                </a:lnTo>
                <a:lnTo>
                  <a:pt x="251167" y="31800"/>
                </a:lnTo>
                <a:lnTo>
                  <a:pt x="249339" y="32778"/>
                </a:lnTo>
                <a:lnTo>
                  <a:pt x="246087" y="35001"/>
                </a:lnTo>
                <a:lnTo>
                  <a:pt x="244576" y="36144"/>
                </a:lnTo>
                <a:lnTo>
                  <a:pt x="243204" y="37312"/>
                </a:lnTo>
                <a:lnTo>
                  <a:pt x="255299" y="37312"/>
                </a:lnTo>
                <a:lnTo>
                  <a:pt x="256844" y="36512"/>
                </a:lnTo>
                <a:lnTo>
                  <a:pt x="260946" y="35559"/>
                </a:lnTo>
                <a:lnTo>
                  <a:pt x="287527" y="35559"/>
                </a:lnTo>
                <a:lnTo>
                  <a:pt x="287248" y="35140"/>
                </a:lnTo>
                <a:lnTo>
                  <a:pt x="283222" y="32384"/>
                </a:lnTo>
                <a:lnTo>
                  <a:pt x="279019" y="29641"/>
                </a:lnTo>
                <a:lnTo>
                  <a:pt x="273418" y="28257"/>
                </a:lnTo>
                <a:close/>
              </a:path>
              <a:path w="471170" h="107950">
                <a:moveTo>
                  <a:pt x="321779" y="30162"/>
                </a:moveTo>
                <a:lnTo>
                  <a:pt x="313842" y="30162"/>
                </a:lnTo>
                <a:lnTo>
                  <a:pt x="313842" y="105892"/>
                </a:lnTo>
                <a:lnTo>
                  <a:pt x="321779" y="105892"/>
                </a:lnTo>
                <a:lnTo>
                  <a:pt x="321779" y="30162"/>
                </a:lnTo>
                <a:close/>
              </a:path>
              <a:path w="471170" h="107950">
                <a:moveTo>
                  <a:pt x="319239" y="1587"/>
                </a:moveTo>
                <a:lnTo>
                  <a:pt x="316064" y="1587"/>
                </a:lnTo>
                <a:lnTo>
                  <a:pt x="314693" y="2171"/>
                </a:lnTo>
                <a:lnTo>
                  <a:pt x="312470" y="4394"/>
                </a:lnTo>
                <a:lnTo>
                  <a:pt x="311937" y="5880"/>
                </a:lnTo>
                <a:lnTo>
                  <a:pt x="311974" y="9893"/>
                </a:lnTo>
                <a:lnTo>
                  <a:pt x="312521" y="11379"/>
                </a:lnTo>
                <a:lnTo>
                  <a:pt x="314744" y="13601"/>
                </a:lnTo>
                <a:lnTo>
                  <a:pt x="316064" y="14135"/>
                </a:lnTo>
                <a:lnTo>
                  <a:pt x="319341" y="14135"/>
                </a:lnTo>
                <a:lnTo>
                  <a:pt x="320725" y="13601"/>
                </a:lnTo>
                <a:lnTo>
                  <a:pt x="322834" y="11480"/>
                </a:lnTo>
                <a:lnTo>
                  <a:pt x="323367" y="9893"/>
                </a:lnTo>
                <a:lnTo>
                  <a:pt x="323367" y="5880"/>
                </a:lnTo>
                <a:lnTo>
                  <a:pt x="322783" y="4343"/>
                </a:lnTo>
                <a:lnTo>
                  <a:pt x="320560" y="2120"/>
                </a:lnTo>
                <a:lnTo>
                  <a:pt x="319239" y="1587"/>
                </a:lnTo>
                <a:close/>
              </a:path>
              <a:path w="471170" h="107950">
                <a:moveTo>
                  <a:pt x="375958" y="28257"/>
                </a:moveTo>
                <a:lnTo>
                  <a:pt x="367080" y="28257"/>
                </a:lnTo>
                <a:lnTo>
                  <a:pt x="362572" y="29375"/>
                </a:lnTo>
                <a:lnTo>
                  <a:pt x="357809" y="31597"/>
                </a:lnTo>
                <a:lnTo>
                  <a:pt x="353161" y="33604"/>
                </a:lnTo>
                <a:lnTo>
                  <a:pt x="348983" y="37833"/>
                </a:lnTo>
                <a:lnTo>
                  <a:pt x="341782" y="50431"/>
                </a:lnTo>
                <a:lnTo>
                  <a:pt x="340112" y="58051"/>
                </a:lnTo>
                <a:lnTo>
                  <a:pt x="340042" y="74561"/>
                </a:lnTo>
                <a:lnTo>
                  <a:pt x="340880" y="80175"/>
                </a:lnTo>
                <a:lnTo>
                  <a:pt x="342611" y="85064"/>
                </a:lnTo>
                <a:lnTo>
                  <a:pt x="344157" y="89801"/>
                </a:lnTo>
                <a:lnTo>
                  <a:pt x="346379" y="93929"/>
                </a:lnTo>
                <a:lnTo>
                  <a:pt x="352209" y="100812"/>
                </a:lnTo>
                <a:lnTo>
                  <a:pt x="355650" y="103403"/>
                </a:lnTo>
                <a:lnTo>
                  <a:pt x="359562" y="105092"/>
                </a:lnTo>
                <a:lnTo>
                  <a:pt x="363372" y="106781"/>
                </a:lnTo>
                <a:lnTo>
                  <a:pt x="367652" y="107632"/>
                </a:lnTo>
                <a:lnTo>
                  <a:pt x="378244" y="107632"/>
                </a:lnTo>
                <a:lnTo>
                  <a:pt x="383159" y="106578"/>
                </a:lnTo>
                <a:lnTo>
                  <a:pt x="389191" y="103403"/>
                </a:lnTo>
                <a:lnTo>
                  <a:pt x="390969" y="102336"/>
                </a:lnTo>
                <a:lnTo>
                  <a:pt x="393882" y="100329"/>
                </a:lnTo>
                <a:lnTo>
                  <a:pt x="369239" y="100329"/>
                </a:lnTo>
                <a:lnTo>
                  <a:pt x="365810" y="99542"/>
                </a:lnTo>
                <a:lnTo>
                  <a:pt x="362737" y="97955"/>
                </a:lnTo>
                <a:lnTo>
                  <a:pt x="359663" y="96469"/>
                </a:lnTo>
                <a:lnTo>
                  <a:pt x="357022" y="94322"/>
                </a:lnTo>
                <a:lnTo>
                  <a:pt x="352475" y="88506"/>
                </a:lnTo>
                <a:lnTo>
                  <a:pt x="350774" y="85064"/>
                </a:lnTo>
                <a:lnTo>
                  <a:pt x="349719" y="81178"/>
                </a:lnTo>
                <a:lnTo>
                  <a:pt x="348551" y="77050"/>
                </a:lnTo>
                <a:lnTo>
                  <a:pt x="347967" y="72631"/>
                </a:lnTo>
                <a:lnTo>
                  <a:pt x="347967" y="62890"/>
                </a:lnTo>
                <a:lnTo>
                  <a:pt x="348653" y="58051"/>
                </a:lnTo>
                <a:lnTo>
                  <a:pt x="350037" y="53289"/>
                </a:lnTo>
                <a:lnTo>
                  <a:pt x="351307" y="48450"/>
                </a:lnTo>
                <a:lnTo>
                  <a:pt x="353898" y="44208"/>
                </a:lnTo>
                <a:lnTo>
                  <a:pt x="361734" y="37045"/>
                </a:lnTo>
                <a:lnTo>
                  <a:pt x="366229" y="35242"/>
                </a:lnTo>
                <a:lnTo>
                  <a:pt x="390529" y="35242"/>
                </a:lnTo>
                <a:lnTo>
                  <a:pt x="387972" y="33286"/>
                </a:lnTo>
                <a:lnTo>
                  <a:pt x="384162" y="31280"/>
                </a:lnTo>
                <a:lnTo>
                  <a:pt x="380250" y="29260"/>
                </a:lnTo>
                <a:lnTo>
                  <a:pt x="375958" y="28257"/>
                </a:lnTo>
                <a:close/>
              </a:path>
              <a:path w="471170" h="107950">
                <a:moveTo>
                  <a:pt x="393534" y="91122"/>
                </a:moveTo>
                <a:lnTo>
                  <a:pt x="390359" y="94462"/>
                </a:lnTo>
                <a:lnTo>
                  <a:pt x="387083" y="96837"/>
                </a:lnTo>
                <a:lnTo>
                  <a:pt x="380619" y="99644"/>
                </a:lnTo>
                <a:lnTo>
                  <a:pt x="377075" y="100329"/>
                </a:lnTo>
                <a:lnTo>
                  <a:pt x="393882" y="100329"/>
                </a:lnTo>
                <a:lnTo>
                  <a:pt x="394030" y="100228"/>
                </a:lnTo>
                <a:lnTo>
                  <a:pt x="395389" y="99110"/>
                </a:lnTo>
                <a:lnTo>
                  <a:pt x="396544" y="97955"/>
                </a:lnTo>
                <a:lnTo>
                  <a:pt x="393534" y="91122"/>
                </a:lnTo>
                <a:close/>
              </a:path>
              <a:path w="471170" h="107950">
                <a:moveTo>
                  <a:pt x="390529" y="35242"/>
                </a:moveTo>
                <a:lnTo>
                  <a:pt x="376072" y="35242"/>
                </a:lnTo>
                <a:lnTo>
                  <a:pt x="379933" y="36360"/>
                </a:lnTo>
                <a:lnTo>
                  <a:pt x="382892" y="38582"/>
                </a:lnTo>
                <a:lnTo>
                  <a:pt x="385965" y="40589"/>
                </a:lnTo>
                <a:lnTo>
                  <a:pt x="388823" y="43764"/>
                </a:lnTo>
                <a:lnTo>
                  <a:pt x="391464" y="48107"/>
                </a:lnTo>
                <a:lnTo>
                  <a:pt x="397179" y="44132"/>
                </a:lnTo>
                <a:lnTo>
                  <a:pt x="396760" y="43395"/>
                </a:lnTo>
                <a:lnTo>
                  <a:pt x="394957" y="40512"/>
                </a:lnTo>
                <a:lnTo>
                  <a:pt x="394119" y="39370"/>
                </a:lnTo>
                <a:lnTo>
                  <a:pt x="390944" y="35559"/>
                </a:lnTo>
                <a:lnTo>
                  <a:pt x="390529" y="35242"/>
                </a:lnTo>
                <a:close/>
              </a:path>
              <a:path w="471170" h="107950">
                <a:moveTo>
                  <a:pt x="447878" y="28257"/>
                </a:moveTo>
                <a:lnTo>
                  <a:pt x="436333" y="28257"/>
                </a:lnTo>
                <a:lnTo>
                  <a:pt x="431634" y="29476"/>
                </a:lnTo>
                <a:lnTo>
                  <a:pt x="409562" y="58851"/>
                </a:lnTo>
                <a:lnTo>
                  <a:pt x="409562" y="67945"/>
                </a:lnTo>
                <a:lnTo>
                  <a:pt x="428694" y="105013"/>
                </a:lnTo>
                <a:lnTo>
                  <a:pt x="442747" y="107632"/>
                </a:lnTo>
                <a:lnTo>
                  <a:pt x="446138" y="107632"/>
                </a:lnTo>
                <a:lnTo>
                  <a:pt x="449834" y="107048"/>
                </a:lnTo>
                <a:lnTo>
                  <a:pt x="453859" y="105892"/>
                </a:lnTo>
                <a:lnTo>
                  <a:pt x="457352" y="104940"/>
                </a:lnTo>
                <a:lnTo>
                  <a:pt x="460260" y="103771"/>
                </a:lnTo>
                <a:lnTo>
                  <a:pt x="462584" y="102400"/>
                </a:lnTo>
                <a:lnTo>
                  <a:pt x="464489" y="101231"/>
                </a:lnTo>
                <a:lnTo>
                  <a:pt x="465223" y="100647"/>
                </a:lnTo>
                <a:lnTo>
                  <a:pt x="434543" y="100647"/>
                </a:lnTo>
                <a:lnTo>
                  <a:pt x="428193" y="97637"/>
                </a:lnTo>
                <a:lnTo>
                  <a:pt x="417499" y="66675"/>
                </a:lnTo>
                <a:lnTo>
                  <a:pt x="470839" y="66675"/>
                </a:lnTo>
                <a:lnTo>
                  <a:pt x="470623" y="60858"/>
                </a:lnTo>
                <a:lnTo>
                  <a:pt x="470435" y="59690"/>
                </a:lnTo>
                <a:lnTo>
                  <a:pt x="418134" y="59690"/>
                </a:lnTo>
                <a:lnTo>
                  <a:pt x="419201" y="51219"/>
                </a:lnTo>
                <a:lnTo>
                  <a:pt x="421843" y="44983"/>
                </a:lnTo>
                <a:lnTo>
                  <a:pt x="430098" y="37147"/>
                </a:lnTo>
                <a:lnTo>
                  <a:pt x="434962" y="35242"/>
                </a:lnTo>
                <a:lnTo>
                  <a:pt x="459567" y="35242"/>
                </a:lnTo>
                <a:lnTo>
                  <a:pt x="453809" y="30264"/>
                </a:lnTo>
                <a:lnTo>
                  <a:pt x="447878" y="28257"/>
                </a:lnTo>
                <a:close/>
              </a:path>
              <a:path w="471170" h="107950">
                <a:moveTo>
                  <a:pt x="465607" y="90970"/>
                </a:moveTo>
                <a:lnTo>
                  <a:pt x="459460" y="97421"/>
                </a:lnTo>
                <a:lnTo>
                  <a:pt x="451904" y="100647"/>
                </a:lnTo>
                <a:lnTo>
                  <a:pt x="465223" y="100647"/>
                </a:lnTo>
                <a:lnTo>
                  <a:pt x="466293" y="99796"/>
                </a:lnTo>
                <a:lnTo>
                  <a:pt x="467982" y="98107"/>
                </a:lnTo>
                <a:lnTo>
                  <a:pt x="465607" y="90970"/>
                </a:lnTo>
                <a:close/>
              </a:path>
              <a:path w="471170" h="107950">
                <a:moveTo>
                  <a:pt x="459567" y="35242"/>
                </a:moveTo>
                <a:lnTo>
                  <a:pt x="443217" y="35242"/>
                </a:lnTo>
                <a:lnTo>
                  <a:pt x="446074" y="35877"/>
                </a:lnTo>
                <a:lnTo>
                  <a:pt x="449249" y="37147"/>
                </a:lnTo>
                <a:lnTo>
                  <a:pt x="452323" y="38417"/>
                </a:lnTo>
                <a:lnTo>
                  <a:pt x="455129" y="41071"/>
                </a:lnTo>
                <a:lnTo>
                  <a:pt x="457669" y="45084"/>
                </a:lnTo>
                <a:lnTo>
                  <a:pt x="460209" y="49009"/>
                </a:lnTo>
                <a:lnTo>
                  <a:pt x="461632" y="53873"/>
                </a:lnTo>
                <a:lnTo>
                  <a:pt x="461949" y="59690"/>
                </a:lnTo>
                <a:lnTo>
                  <a:pt x="470435" y="59690"/>
                </a:lnTo>
                <a:lnTo>
                  <a:pt x="469684" y="55029"/>
                </a:lnTo>
                <a:lnTo>
                  <a:pt x="467921" y="49009"/>
                </a:lnTo>
                <a:lnTo>
                  <a:pt x="466178" y="43179"/>
                </a:lnTo>
                <a:lnTo>
                  <a:pt x="463016" y="38201"/>
                </a:lnTo>
                <a:lnTo>
                  <a:pt x="459567" y="35242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850168" y="1197038"/>
            <a:ext cx="489584" cy="133985"/>
          </a:xfrm>
          <a:custGeom>
            <a:avLst/>
            <a:gdLst/>
            <a:ahLst/>
            <a:cxnLst/>
            <a:rect l="l" t="t" r="r" b="b"/>
            <a:pathLst>
              <a:path w="489585" h="133984">
                <a:moveTo>
                  <a:pt x="56362" y="0"/>
                </a:moveTo>
                <a:lnTo>
                  <a:pt x="0" y="0"/>
                </a:lnTo>
                <a:lnTo>
                  <a:pt x="0" y="105892"/>
                </a:lnTo>
                <a:lnTo>
                  <a:pt x="59220" y="105892"/>
                </a:lnTo>
                <a:lnTo>
                  <a:pt x="59220" y="98107"/>
                </a:lnTo>
                <a:lnTo>
                  <a:pt x="7937" y="98107"/>
                </a:lnTo>
                <a:lnTo>
                  <a:pt x="7937" y="53657"/>
                </a:lnTo>
                <a:lnTo>
                  <a:pt x="43027" y="53657"/>
                </a:lnTo>
                <a:lnTo>
                  <a:pt x="43027" y="45885"/>
                </a:lnTo>
                <a:lnTo>
                  <a:pt x="7937" y="45885"/>
                </a:lnTo>
                <a:lnTo>
                  <a:pt x="7937" y="7785"/>
                </a:lnTo>
                <a:lnTo>
                  <a:pt x="56362" y="7785"/>
                </a:lnTo>
                <a:lnTo>
                  <a:pt x="56362" y="0"/>
                </a:lnTo>
                <a:close/>
              </a:path>
              <a:path w="489585" h="133984">
                <a:moveTo>
                  <a:pt x="74294" y="30162"/>
                </a:moveTo>
                <a:lnTo>
                  <a:pt x="65557" y="30162"/>
                </a:lnTo>
                <a:lnTo>
                  <a:pt x="88734" y="67157"/>
                </a:lnTo>
                <a:lnTo>
                  <a:pt x="64287" y="105892"/>
                </a:lnTo>
                <a:lnTo>
                  <a:pt x="72872" y="105892"/>
                </a:lnTo>
                <a:lnTo>
                  <a:pt x="93027" y="73507"/>
                </a:lnTo>
                <a:lnTo>
                  <a:pt x="101249" y="73507"/>
                </a:lnTo>
                <a:lnTo>
                  <a:pt x="97154" y="66992"/>
                </a:lnTo>
                <a:lnTo>
                  <a:pt x="101151" y="60642"/>
                </a:lnTo>
                <a:lnTo>
                  <a:pt x="93027" y="60642"/>
                </a:lnTo>
                <a:lnTo>
                  <a:pt x="74294" y="30162"/>
                </a:lnTo>
                <a:close/>
              </a:path>
              <a:path w="489585" h="133984">
                <a:moveTo>
                  <a:pt x="101249" y="73507"/>
                </a:moveTo>
                <a:lnTo>
                  <a:pt x="93027" y="73507"/>
                </a:lnTo>
                <a:lnTo>
                  <a:pt x="113029" y="105892"/>
                </a:lnTo>
                <a:lnTo>
                  <a:pt x="121602" y="105892"/>
                </a:lnTo>
                <a:lnTo>
                  <a:pt x="101249" y="73507"/>
                </a:lnTo>
                <a:close/>
              </a:path>
              <a:path w="489585" h="133984">
                <a:moveTo>
                  <a:pt x="120332" y="30162"/>
                </a:moveTo>
                <a:lnTo>
                  <a:pt x="111925" y="30162"/>
                </a:lnTo>
                <a:lnTo>
                  <a:pt x="93027" y="60642"/>
                </a:lnTo>
                <a:lnTo>
                  <a:pt x="101151" y="60642"/>
                </a:lnTo>
                <a:lnTo>
                  <a:pt x="120332" y="30162"/>
                </a:lnTo>
                <a:close/>
              </a:path>
              <a:path w="489585" h="133984">
                <a:moveTo>
                  <a:pt x="168173" y="28257"/>
                </a:moveTo>
                <a:lnTo>
                  <a:pt x="156629" y="28257"/>
                </a:lnTo>
                <a:lnTo>
                  <a:pt x="151917" y="29476"/>
                </a:lnTo>
                <a:lnTo>
                  <a:pt x="129857" y="58851"/>
                </a:lnTo>
                <a:lnTo>
                  <a:pt x="129857" y="67945"/>
                </a:lnTo>
                <a:lnTo>
                  <a:pt x="148985" y="105013"/>
                </a:lnTo>
                <a:lnTo>
                  <a:pt x="163042" y="107632"/>
                </a:lnTo>
                <a:lnTo>
                  <a:pt x="166420" y="107632"/>
                </a:lnTo>
                <a:lnTo>
                  <a:pt x="170129" y="107048"/>
                </a:lnTo>
                <a:lnTo>
                  <a:pt x="174155" y="105892"/>
                </a:lnTo>
                <a:lnTo>
                  <a:pt x="177647" y="104940"/>
                </a:lnTo>
                <a:lnTo>
                  <a:pt x="180555" y="103771"/>
                </a:lnTo>
                <a:lnTo>
                  <a:pt x="182879" y="102400"/>
                </a:lnTo>
                <a:lnTo>
                  <a:pt x="184784" y="101231"/>
                </a:lnTo>
                <a:lnTo>
                  <a:pt x="185519" y="100647"/>
                </a:lnTo>
                <a:lnTo>
                  <a:pt x="154838" y="100647"/>
                </a:lnTo>
                <a:lnTo>
                  <a:pt x="148488" y="97637"/>
                </a:lnTo>
                <a:lnTo>
                  <a:pt x="137794" y="66675"/>
                </a:lnTo>
                <a:lnTo>
                  <a:pt x="191134" y="66675"/>
                </a:lnTo>
                <a:lnTo>
                  <a:pt x="190919" y="60858"/>
                </a:lnTo>
                <a:lnTo>
                  <a:pt x="190728" y="59690"/>
                </a:lnTo>
                <a:lnTo>
                  <a:pt x="138429" y="59690"/>
                </a:lnTo>
                <a:lnTo>
                  <a:pt x="139484" y="51219"/>
                </a:lnTo>
                <a:lnTo>
                  <a:pt x="142138" y="44983"/>
                </a:lnTo>
                <a:lnTo>
                  <a:pt x="150393" y="37147"/>
                </a:lnTo>
                <a:lnTo>
                  <a:pt x="155257" y="35242"/>
                </a:lnTo>
                <a:lnTo>
                  <a:pt x="179866" y="35242"/>
                </a:lnTo>
                <a:lnTo>
                  <a:pt x="174091" y="30264"/>
                </a:lnTo>
                <a:lnTo>
                  <a:pt x="168173" y="28257"/>
                </a:lnTo>
                <a:close/>
              </a:path>
              <a:path w="489585" h="133984">
                <a:moveTo>
                  <a:pt x="185902" y="90970"/>
                </a:moveTo>
                <a:lnTo>
                  <a:pt x="179755" y="97421"/>
                </a:lnTo>
                <a:lnTo>
                  <a:pt x="172186" y="100647"/>
                </a:lnTo>
                <a:lnTo>
                  <a:pt x="185519" y="100647"/>
                </a:lnTo>
                <a:lnTo>
                  <a:pt x="186588" y="99796"/>
                </a:lnTo>
                <a:lnTo>
                  <a:pt x="188277" y="98107"/>
                </a:lnTo>
                <a:lnTo>
                  <a:pt x="185902" y="90970"/>
                </a:lnTo>
                <a:close/>
              </a:path>
              <a:path w="489585" h="133984">
                <a:moveTo>
                  <a:pt x="179866" y="35242"/>
                </a:moveTo>
                <a:lnTo>
                  <a:pt x="163512" y="35242"/>
                </a:lnTo>
                <a:lnTo>
                  <a:pt x="166369" y="35877"/>
                </a:lnTo>
                <a:lnTo>
                  <a:pt x="169544" y="37147"/>
                </a:lnTo>
                <a:lnTo>
                  <a:pt x="172618" y="38417"/>
                </a:lnTo>
                <a:lnTo>
                  <a:pt x="175412" y="41071"/>
                </a:lnTo>
                <a:lnTo>
                  <a:pt x="177952" y="45084"/>
                </a:lnTo>
                <a:lnTo>
                  <a:pt x="180505" y="49009"/>
                </a:lnTo>
                <a:lnTo>
                  <a:pt x="181927" y="53873"/>
                </a:lnTo>
                <a:lnTo>
                  <a:pt x="182244" y="59690"/>
                </a:lnTo>
                <a:lnTo>
                  <a:pt x="190728" y="59690"/>
                </a:lnTo>
                <a:lnTo>
                  <a:pt x="189966" y="55029"/>
                </a:lnTo>
                <a:lnTo>
                  <a:pt x="188216" y="49009"/>
                </a:lnTo>
                <a:lnTo>
                  <a:pt x="186474" y="43179"/>
                </a:lnTo>
                <a:lnTo>
                  <a:pt x="183299" y="38201"/>
                </a:lnTo>
                <a:lnTo>
                  <a:pt x="179866" y="35242"/>
                </a:lnTo>
                <a:close/>
              </a:path>
              <a:path w="489585" h="133984">
                <a:moveTo>
                  <a:pt x="240080" y="28257"/>
                </a:moveTo>
                <a:lnTo>
                  <a:pt x="231190" y="28257"/>
                </a:lnTo>
                <a:lnTo>
                  <a:pt x="226694" y="29375"/>
                </a:lnTo>
                <a:lnTo>
                  <a:pt x="221932" y="31597"/>
                </a:lnTo>
                <a:lnTo>
                  <a:pt x="217271" y="33604"/>
                </a:lnTo>
                <a:lnTo>
                  <a:pt x="213093" y="37833"/>
                </a:lnTo>
                <a:lnTo>
                  <a:pt x="205892" y="50431"/>
                </a:lnTo>
                <a:lnTo>
                  <a:pt x="204222" y="58051"/>
                </a:lnTo>
                <a:lnTo>
                  <a:pt x="204152" y="74561"/>
                </a:lnTo>
                <a:lnTo>
                  <a:pt x="205003" y="80175"/>
                </a:lnTo>
                <a:lnTo>
                  <a:pt x="206733" y="85064"/>
                </a:lnTo>
                <a:lnTo>
                  <a:pt x="208279" y="89801"/>
                </a:lnTo>
                <a:lnTo>
                  <a:pt x="210502" y="93929"/>
                </a:lnTo>
                <a:lnTo>
                  <a:pt x="216319" y="100812"/>
                </a:lnTo>
                <a:lnTo>
                  <a:pt x="219760" y="103403"/>
                </a:lnTo>
                <a:lnTo>
                  <a:pt x="223672" y="105092"/>
                </a:lnTo>
                <a:lnTo>
                  <a:pt x="227482" y="106781"/>
                </a:lnTo>
                <a:lnTo>
                  <a:pt x="231775" y="107632"/>
                </a:lnTo>
                <a:lnTo>
                  <a:pt x="242354" y="107632"/>
                </a:lnTo>
                <a:lnTo>
                  <a:pt x="247281" y="106578"/>
                </a:lnTo>
                <a:lnTo>
                  <a:pt x="253314" y="103403"/>
                </a:lnTo>
                <a:lnTo>
                  <a:pt x="255079" y="102336"/>
                </a:lnTo>
                <a:lnTo>
                  <a:pt x="258004" y="100329"/>
                </a:lnTo>
                <a:lnTo>
                  <a:pt x="233362" y="100329"/>
                </a:lnTo>
                <a:lnTo>
                  <a:pt x="229920" y="99542"/>
                </a:lnTo>
                <a:lnTo>
                  <a:pt x="226847" y="97955"/>
                </a:lnTo>
                <a:lnTo>
                  <a:pt x="223786" y="96469"/>
                </a:lnTo>
                <a:lnTo>
                  <a:pt x="221132" y="94322"/>
                </a:lnTo>
                <a:lnTo>
                  <a:pt x="218922" y="91465"/>
                </a:lnTo>
                <a:lnTo>
                  <a:pt x="216585" y="88506"/>
                </a:lnTo>
                <a:lnTo>
                  <a:pt x="214896" y="85064"/>
                </a:lnTo>
                <a:lnTo>
                  <a:pt x="212674" y="77050"/>
                </a:lnTo>
                <a:lnTo>
                  <a:pt x="212089" y="72631"/>
                </a:lnTo>
                <a:lnTo>
                  <a:pt x="212089" y="62890"/>
                </a:lnTo>
                <a:lnTo>
                  <a:pt x="212775" y="58051"/>
                </a:lnTo>
                <a:lnTo>
                  <a:pt x="214147" y="53289"/>
                </a:lnTo>
                <a:lnTo>
                  <a:pt x="215417" y="48450"/>
                </a:lnTo>
                <a:lnTo>
                  <a:pt x="218020" y="44208"/>
                </a:lnTo>
                <a:lnTo>
                  <a:pt x="225844" y="37045"/>
                </a:lnTo>
                <a:lnTo>
                  <a:pt x="230339" y="35242"/>
                </a:lnTo>
                <a:lnTo>
                  <a:pt x="254640" y="35242"/>
                </a:lnTo>
                <a:lnTo>
                  <a:pt x="252094" y="33286"/>
                </a:lnTo>
                <a:lnTo>
                  <a:pt x="248284" y="31280"/>
                </a:lnTo>
                <a:lnTo>
                  <a:pt x="244373" y="29260"/>
                </a:lnTo>
                <a:lnTo>
                  <a:pt x="240080" y="28257"/>
                </a:lnTo>
                <a:close/>
              </a:path>
              <a:path w="489585" h="133984">
                <a:moveTo>
                  <a:pt x="257644" y="91122"/>
                </a:moveTo>
                <a:lnTo>
                  <a:pt x="254469" y="94462"/>
                </a:lnTo>
                <a:lnTo>
                  <a:pt x="251193" y="96837"/>
                </a:lnTo>
                <a:lnTo>
                  <a:pt x="244741" y="99644"/>
                </a:lnTo>
                <a:lnTo>
                  <a:pt x="241198" y="100329"/>
                </a:lnTo>
                <a:lnTo>
                  <a:pt x="258004" y="100329"/>
                </a:lnTo>
                <a:lnTo>
                  <a:pt x="258152" y="100228"/>
                </a:lnTo>
                <a:lnTo>
                  <a:pt x="259499" y="99110"/>
                </a:lnTo>
                <a:lnTo>
                  <a:pt x="260667" y="97955"/>
                </a:lnTo>
                <a:lnTo>
                  <a:pt x="257644" y="91122"/>
                </a:lnTo>
                <a:close/>
              </a:path>
              <a:path w="489585" h="133984">
                <a:moveTo>
                  <a:pt x="254640" y="35242"/>
                </a:moveTo>
                <a:lnTo>
                  <a:pt x="240182" y="35242"/>
                </a:lnTo>
                <a:lnTo>
                  <a:pt x="244055" y="36360"/>
                </a:lnTo>
                <a:lnTo>
                  <a:pt x="247014" y="38582"/>
                </a:lnTo>
                <a:lnTo>
                  <a:pt x="250075" y="40589"/>
                </a:lnTo>
                <a:lnTo>
                  <a:pt x="252945" y="43764"/>
                </a:lnTo>
                <a:lnTo>
                  <a:pt x="255587" y="48107"/>
                </a:lnTo>
                <a:lnTo>
                  <a:pt x="261302" y="44132"/>
                </a:lnTo>
                <a:lnTo>
                  <a:pt x="260883" y="43395"/>
                </a:lnTo>
                <a:lnTo>
                  <a:pt x="259079" y="40512"/>
                </a:lnTo>
                <a:lnTo>
                  <a:pt x="258229" y="39370"/>
                </a:lnTo>
                <a:lnTo>
                  <a:pt x="255054" y="35559"/>
                </a:lnTo>
                <a:lnTo>
                  <a:pt x="254640" y="35242"/>
                </a:lnTo>
                <a:close/>
              </a:path>
              <a:path w="489585" h="133984">
                <a:moveTo>
                  <a:pt x="283844" y="30162"/>
                </a:moveTo>
                <a:lnTo>
                  <a:pt x="275907" y="30162"/>
                </a:lnTo>
                <a:lnTo>
                  <a:pt x="275907" y="83502"/>
                </a:lnTo>
                <a:lnTo>
                  <a:pt x="302577" y="107797"/>
                </a:lnTo>
                <a:lnTo>
                  <a:pt x="307860" y="107797"/>
                </a:lnTo>
                <a:lnTo>
                  <a:pt x="312419" y="106895"/>
                </a:lnTo>
                <a:lnTo>
                  <a:pt x="319824" y="103403"/>
                </a:lnTo>
                <a:lnTo>
                  <a:pt x="323049" y="101282"/>
                </a:lnTo>
                <a:lnTo>
                  <a:pt x="323935" y="100495"/>
                </a:lnTo>
                <a:lnTo>
                  <a:pt x="299135" y="100495"/>
                </a:lnTo>
                <a:lnTo>
                  <a:pt x="295275" y="99593"/>
                </a:lnTo>
                <a:lnTo>
                  <a:pt x="289153" y="95986"/>
                </a:lnTo>
                <a:lnTo>
                  <a:pt x="286905" y="93103"/>
                </a:lnTo>
                <a:lnTo>
                  <a:pt x="285432" y="89090"/>
                </a:lnTo>
                <a:lnTo>
                  <a:pt x="284365" y="86550"/>
                </a:lnTo>
                <a:lnTo>
                  <a:pt x="283958" y="83502"/>
                </a:lnTo>
                <a:lnTo>
                  <a:pt x="283844" y="30162"/>
                </a:lnTo>
                <a:close/>
              </a:path>
              <a:path w="489585" h="133984">
                <a:moveTo>
                  <a:pt x="333692" y="98742"/>
                </a:moveTo>
                <a:lnTo>
                  <a:pt x="325907" y="98742"/>
                </a:lnTo>
                <a:lnTo>
                  <a:pt x="326542" y="105892"/>
                </a:lnTo>
                <a:lnTo>
                  <a:pt x="333692" y="105892"/>
                </a:lnTo>
                <a:lnTo>
                  <a:pt x="333692" y="98742"/>
                </a:lnTo>
                <a:close/>
              </a:path>
              <a:path w="489585" h="133984">
                <a:moveTo>
                  <a:pt x="333692" y="30162"/>
                </a:moveTo>
                <a:lnTo>
                  <a:pt x="325907" y="30162"/>
                </a:lnTo>
                <a:lnTo>
                  <a:pt x="325907" y="90677"/>
                </a:lnTo>
                <a:lnTo>
                  <a:pt x="322732" y="93535"/>
                </a:lnTo>
                <a:lnTo>
                  <a:pt x="319430" y="95834"/>
                </a:lnTo>
                <a:lnTo>
                  <a:pt x="315937" y="97637"/>
                </a:lnTo>
                <a:lnTo>
                  <a:pt x="312369" y="99542"/>
                </a:lnTo>
                <a:lnTo>
                  <a:pt x="308317" y="100495"/>
                </a:lnTo>
                <a:lnTo>
                  <a:pt x="323935" y="100495"/>
                </a:lnTo>
                <a:lnTo>
                  <a:pt x="325907" y="98742"/>
                </a:lnTo>
                <a:lnTo>
                  <a:pt x="333692" y="98742"/>
                </a:lnTo>
                <a:lnTo>
                  <a:pt x="333692" y="30162"/>
                </a:lnTo>
                <a:close/>
              </a:path>
              <a:path w="489585" h="133984">
                <a:moveTo>
                  <a:pt x="368300" y="37147"/>
                </a:moveTo>
                <a:lnTo>
                  <a:pt x="360362" y="37147"/>
                </a:lnTo>
                <a:lnTo>
                  <a:pt x="360362" y="94081"/>
                </a:lnTo>
                <a:lnTo>
                  <a:pt x="360832" y="97002"/>
                </a:lnTo>
                <a:lnTo>
                  <a:pt x="361912" y="99479"/>
                </a:lnTo>
                <a:lnTo>
                  <a:pt x="363004" y="102184"/>
                </a:lnTo>
                <a:lnTo>
                  <a:pt x="364718" y="104305"/>
                </a:lnTo>
                <a:lnTo>
                  <a:pt x="367004" y="105575"/>
                </a:lnTo>
                <a:lnTo>
                  <a:pt x="369354" y="106946"/>
                </a:lnTo>
                <a:lnTo>
                  <a:pt x="372211" y="107632"/>
                </a:lnTo>
                <a:lnTo>
                  <a:pt x="379298" y="107632"/>
                </a:lnTo>
                <a:lnTo>
                  <a:pt x="382155" y="107162"/>
                </a:lnTo>
                <a:lnTo>
                  <a:pt x="384175" y="106197"/>
                </a:lnTo>
                <a:lnTo>
                  <a:pt x="386079" y="105359"/>
                </a:lnTo>
                <a:lnTo>
                  <a:pt x="387819" y="104305"/>
                </a:lnTo>
                <a:lnTo>
                  <a:pt x="389407" y="103035"/>
                </a:lnTo>
                <a:lnTo>
                  <a:pt x="388118" y="100647"/>
                </a:lnTo>
                <a:lnTo>
                  <a:pt x="374268" y="100647"/>
                </a:lnTo>
                <a:lnTo>
                  <a:pt x="372109" y="99847"/>
                </a:lnTo>
                <a:lnTo>
                  <a:pt x="370522" y="98272"/>
                </a:lnTo>
                <a:lnTo>
                  <a:pt x="369036" y="96570"/>
                </a:lnTo>
                <a:lnTo>
                  <a:pt x="368383" y="94081"/>
                </a:lnTo>
                <a:lnTo>
                  <a:pt x="368300" y="37147"/>
                </a:lnTo>
                <a:close/>
              </a:path>
              <a:path w="489585" h="133984">
                <a:moveTo>
                  <a:pt x="386232" y="97154"/>
                </a:moveTo>
                <a:lnTo>
                  <a:pt x="382524" y="99479"/>
                </a:lnTo>
                <a:lnTo>
                  <a:pt x="379463" y="100647"/>
                </a:lnTo>
                <a:lnTo>
                  <a:pt x="388118" y="100647"/>
                </a:lnTo>
                <a:lnTo>
                  <a:pt x="386232" y="97154"/>
                </a:lnTo>
                <a:close/>
              </a:path>
              <a:path w="489585" h="133984">
                <a:moveTo>
                  <a:pt x="387184" y="30162"/>
                </a:moveTo>
                <a:lnTo>
                  <a:pt x="347979" y="30162"/>
                </a:lnTo>
                <a:lnTo>
                  <a:pt x="347979" y="37147"/>
                </a:lnTo>
                <a:lnTo>
                  <a:pt x="387184" y="37147"/>
                </a:lnTo>
                <a:lnTo>
                  <a:pt x="387184" y="30162"/>
                </a:lnTo>
                <a:close/>
              </a:path>
              <a:path w="489585" h="133984">
                <a:moveTo>
                  <a:pt x="368300" y="10007"/>
                </a:moveTo>
                <a:lnTo>
                  <a:pt x="360362" y="10007"/>
                </a:lnTo>
                <a:lnTo>
                  <a:pt x="360362" y="30162"/>
                </a:lnTo>
                <a:lnTo>
                  <a:pt x="368300" y="30162"/>
                </a:lnTo>
                <a:lnTo>
                  <a:pt x="368300" y="10007"/>
                </a:lnTo>
                <a:close/>
              </a:path>
              <a:path w="489585" h="133984">
                <a:moveTo>
                  <a:pt x="377342" y="112877"/>
                </a:moveTo>
                <a:lnTo>
                  <a:pt x="367982" y="112877"/>
                </a:lnTo>
                <a:lnTo>
                  <a:pt x="360362" y="133515"/>
                </a:lnTo>
                <a:lnTo>
                  <a:pt x="366547" y="133515"/>
                </a:lnTo>
                <a:lnTo>
                  <a:pt x="377342" y="112877"/>
                </a:lnTo>
                <a:close/>
              </a:path>
              <a:path w="489585" h="133984">
                <a:moveTo>
                  <a:pt x="409727" y="30162"/>
                </a:moveTo>
                <a:lnTo>
                  <a:pt x="401789" y="30162"/>
                </a:lnTo>
                <a:lnTo>
                  <a:pt x="401789" y="105892"/>
                </a:lnTo>
                <a:lnTo>
                  <a:pt x="409727" y="105892"/>
                </a:lnTo>
                <a:lnTo>
                  <a:pt x="409727" y="30162"/>
                </a:lnTo>
                <a:close/>
              </a:path>
              <a:path w="489585" h="133984">
                <a:moveTo>
                  <a:pt x="407187" y="1587"/>
                </a:moveTo>
                <a:lnTo>
                  <a:pt x="404012" y="1587"/>
                </a:lnTo>
                <a:lnTo>
                  <a:pt x="402640" y="2171"/>
                </a:lnTo>
                <a:lnTo>
                  <a:pt x="400418" y="4394"/>
                </a:lnTo>
                <a:lnTo>
                  <a:pt x="399884" y="5880"/>
                </a:lnTo>
                <a:lnTo>
                  <a:pt x="399922" y="9893"/>
                </a:lnTo>
                <a:lnTo>
                  <a:pt x="400469" y="11379"/>
                </a:lnTo>
                <a:lnTo>
                  <a:pt x="402691" y="13601"/>
                </a:lnTo>
                <a:lnTo>
                  <a:pt x="404012" y="14135"/>
                </a:lnTo>
                <a:lnTo>
                  <a:pt x="407288" y="14135"/>
                </a:lnTo>
                <a:lnTo>
                  <a:pt x="408673" y="13601"/>
                </a:lnTo>
                <a:lnTo>
                  <a:pt x="410794" y="11480"/>
                </a:lnTo>
                <a:lnTo>
                  <a:pt x="411314" y="9893"/>
                </a:lnTo>
                <a:lnTo>
                  <a:pt x="411314" y="5880"/>
                </a:lnTo>
                <a:lnTo>
                  <a:pt x="410730" y="4343"/>
                </a:lnTo>
                <a:lnTo>
                  <a:pt x="408508" y="2120"/>
                </a:lnTo>
                <a:lnTo>
                  <a:pt x="407187" y="1587"/>
                </a:lnTo>
                <a:close/>
              </a:path>
              <a:path w="489585" h="133984">
                <a:moveTo>
                  <a:pt x="466293" y="28257"/>
                </a:moveTo>
                <a:lnTo>
                  <a:pt x="454761" y="28257"/>
                </a:lnTo>
                <a:lnTo>
                  <a:pt x="450049" y="29476"/>
                </a:lnTo>
                <a:lnTo>
                  <a:pt x="427989" y="58851"/>
                </a:lnTo>
                <a:lnTo>
                  <a:pt x="427989" y="67945"/>
                </a:lnTo>
                <a:lnTo>
                  <a:pt x="447114" y="105013"/>
                </a:lnTo>
                <a:lnTo>
                  <a:pt x="461162" y="107632"/>
                </a:lnTo>
                <a:lnTo>
                  <a:pt x="464553" y="107632"/>
                </a:lnTo>
                <a:lnTo>
                  <a:pt x="468249" y="107048"/>
                </a:lnTo>
                <a:lnTo>
                  <a:pt x="472274" y="105892"/>
                </a:lnTo>
                <a:lnTo>
                  <a:pt x="475767" y="104940"/>
                </a:lnTo>
                <a:lnTo>
                  <a:pt x="478675" y="103771"/>
                </a:lnTo>
                <a:lnTo>
                  <a:pt x="481012" y="102400"/>
                </a:lnTo>
                <a:lnTo>
                  <a:pt x="482904" y="101231"/>
                </a:lnTo>
                <a:lnTo>
                  <a:pt x="483638" y="100647"/>
                </a:lnTo>
                <a:lnTo>
                  <a:pt x="452958" y="100647"/>
                </a:lnTo>
                <a:lnTo>
                  <a:pt x="446608" y="97637"/>
                </a:lnTo>
                <a:lnTo>
                  <a:pt x="435914" y="66675"/>
                </a:lnTo>
                <a:lnTo>
                  <a:pt x="489267" y="66675"/>
                </a:lnTo>
                <a:lnTo>
                  <a:pt x="489051" y="60858"/>
                </a:lnTo>
                <a:lnTo>
                  <a:pt x="488860" y="59690"/>
                </a:lnTo>
                <a:lnTo>
                  <a:pt x="436562" y="59690"/>
                </a:lnTo>
                <a:lnTo>
                  <a:pt x="437616" y="51219"/>
                </a:lnTo>
                <a:lnTo>
                  <a:pt x="440258" y="44983"/>
                </a:lnTo>
                <a:lnTo>
                  <a:pt x="448513" y="37147"/>
                </a:lnTo>
                <a:lnTo>
                  <a:pt x="453389" y="35242"/>
                </a:lnTo>
                <a:lnTo>
                  <a:pt x="477982" y="35242"/>
                </a:lnTo>
                <a:lnTo>
                  <a:pt x="472224" y="30264"/>
                </a:lnTo>
                <a:lnTo>
                  <a:pt x="466293" y="28257"/>
                </a:lnTo>
                <a:close/>
              </a:path>
              <a:path w="489585" h="133984">
                <a:moveTo>
                  <a:pt x="484022" y="90970"/>
                </a:moveTo>
                <a:lnTo>
                  <a:pt x="477888" y="97421"/>
                </a:lnTo>
                <a:lnTo>
                  <a:pt x="470319" y="100647"/>
                </a:lnTo>
                <a:lnTo>
                  <a:pt x="483638" y="100647"/>
                </a:lnTo>
                <a:lnTo>
                  <a:pt x="484708" y="99796"/>
                </a:lnTo>
                <a:lnTo>
                  <a:pt x="486397" y="98107"/>
                </a:lnTo>
                <a:lnTo>
                  <a:pt x="484022" y="90970"/>
                </a:lnTo>
                <a:close/>
              </a:path>
              <a:path w="489585" h="133984">
                <a:moveTo>
                  <a:pt x="477982" y="35242"/>
                </a:moveTo>
                <a:lnTo>
                  <a:pt x="461632" y="35242"/>
                </a:lnTo>
                <a:lnTo>
                  <a:pt x="464502" y="35877"/>
                </a:lnTo>
                <a:lnTo>
                  <a:pt x="467677" y="37147"/>
                </a:lnTo>
                <a:lnTo>
                  <a:pt x="470738" y="38417"/>
                </a:lnTo>
                <a:lnTo>
                  <a:pt x="473544" y="41071"/>
                </a:lnTo>
                <a:lnTo>
                  <a:pt x="476084" y="45084"/>
                </a:lnTo>
                <a:lnTo>
                  <a:pt x="478624" y="49009"/>
                </a:lnTo>
                <a:lnTo>
                  <a:pt x="480047" y="53873"/>
                </a:lnTo>
                <a:lnTo>
                  <a:pt x="480377" y="59690"/>
                </a:lnTo>
                <a:lnTo>
                  <a:pt x="488860" y="59690"/>
                </a:lnTo>
                <a:lnTo>
                  <a:pt x="488099" y="55029"/>
                </a:lnTo>
                <a:lnTo>
                  <a:pt x="484606" y="43179"/>
                </a:lnTo>
                <a:lnTo>
                  <a:pt x="481431" y="38201"/>
                </a:lnTo>
                <a:lnTo>
                  <a:pt x="477982" y="35242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44057" y="1956409"/>
            <a:ext cx="332105" cy="109855"/>
          </a:xfrm>
          <a:custGeom>
            <a:avLst/>
            <a:gdLst/>
            <a:ahLst/>
            <a:cxnLst/>
            <a:rect l="l" t="t" r="r" b="b"/>
            <a:pathLst>
              <a:path w="332105" h="109855">
                <a:moveTo>
                  <a:pt x="8255" y="2057"/>
                </a:moveTo>
                <a:lnTo>
                  <a:pt x="0" y="2057"/>
                </a:lnTo>
                <a:lnTo>
                  <a:pt x="0" y="107950"/>
                </a:lnTo>
                <a:lnTo>
                  <a:pt x="8255" y="107950"/>
                </a:lnTo>
                <a:lnTo>
                  <a:pt x="8255" y="57150"/>
                </a:lnTo>
                <a:lnTo>
                  <a:pt x="71280" y="57150"/>
                </a:lnTo>
                <a:lnTo>
                  <a:pt x="71280" y="49212"/>
                </a:lnTo>
                <a:lnTo>
                  <a:pt x="8255" y="49212"/>
                </a:lnTo>
                <a:lnTo>
                  <a:pt x="8255" y="2057"/>
                </a:lnTo>
                <a:close/>
              </a:path>
              <a:path w="332105" h="109855">
                <a:moveTo>
                  <a:pt x="71280" y="57150"/>
                </a:moveTo>
                <a:lnTo>
                  <a:pt x="63342" y="57150"/>
                </a:lnTo>
                <a:lnTo>
                  <a:pt x="63342" y="107950"/>
                </a:lnTo>
                <a:lnTo>
                  <a:pt x="71280" y="107950"/>
                </a:lnTo>
                <a:lnTo>
                  <a:pt x="71280" y="57150"/>
                </a:lnTo>
                <a:close/>
              </a:path>
              <a:path w="332105" h="109855">
                <a:moveTo>
                  <a:pt x="71280" y="2057"/>
                </a:moveTo>
                <a:lnTo>
                  <a:pt x="63342" y="2057"/>
                </a:lnTo>
                <a:lnTo>
                  <a:pt x="63342" y="49212"/>
                </a:lnTo>
                <a:lnTo>
                  <a:pt x="71280" y="49212"/>
                </a:lnTo>
                <a:lnTo>
                  <a:pt x="71280" y="2057"/>
                </a:lnTo>
                <a:close/>
              </a:path>
              <a:path w="332105" h="109855">
                <a:moveTo>
                  <a:pt x="93345" y="2057"/>
                </a:moveTo>
                <a:lnTo>
                  <a:pt x="84136" y="2057"/>
                </a:lnTo>
                <a:lnTo>
                  <a:pt x="120013" y="107950"/>
                </a:lnTo>
                <a:lnTo>
                  <a:pt x="128266" y="107950"/>
                </a:lnTo>
                <a:lnTo>
                  <a:pt x="132206" y="96672"/>
                </a:lnTo>
                <a:lnTo>
                  <a:pt x="124460" y="96672"/>
                </a:lnTo>
                <a:lnTo>
                  <a:pt x="93345" y="2057"/>
                </a:lnTo>
                <a:close/>
              </a:path>
              <a:path w="332105" h="109855">
                <a:moveTo>
                  <a:pt x="165261" y="2057"/>
                </a:moveTo>
                <a:lnTo>
                  <a:pt x="156841" y="2057"/>
                </a:lnTo>
                <a:lnTo>
                  <a:pt x="124460" y="96672"/>
                </a:lnTo>
                <a:lnTo>
                  <a:pt x="132206" y="96672"/>
                </a:lnTo>
                <a:lnTo>
                  <a:pt x="165261" y="2057"/>
                </a:lnTo>
                <a:close/>
              </a:path>
              <a:path w="332105" h="109855">
                <a:moveTo>
                  <a:pt x="211933" y="2057"/>
                </a:moveTo>
                <a:lnTo>
                  <a:pt x="204313" y="2057"/>
                </a:lnTo>
                <a:lnTo>
                  <a:pt x="166848" y="107950"/>
                </a:lnTo>
                <a:lnTo>
                  <a:pt x="175421" y="107950"/>
                </a:lnTo>
                <a:lnTo>
                  <a:pt x="187486" y="73977"/>
                </a:lnTo>
                <a:lnTo>
                  <a:pt x="237698" y="73977"/>
                </a:lnTo>
                <a:lnTo>
                  <a:pt x="234854" y="66039"/>
                </a:lnTo>
                <a:lnTo>
                  <a:pt x="190026" y="66039"/>
                </a:lnTo>
                <a:lnTo>
                  <a:pt x="207971" y="12064"/>
                </a:lnTo>
                <a:lnTo>
                  <a:pt x="215518" y="12064"/>
                </a:lnTo>
                <a:lnTo>
                  <a:pt x="211933" y="2057"/>
                </a:lnTo>
                <a:close/>
              </a:path>
              <a:path w="332105" h="109855">
                <a:moveTo>
                  <a:pt x="237698" y="73977"/>
                </a:moveTo>
                <a:lnTo>
                  <a:pt x="228761" y="73977"/>
                </a:lnTo>
                <a:lnTo>
                  <a:pt x="241143" y="107950"/>
                </a:lnTo>
                <a:lnTo>
                  <a:pt x="249868" y="107950"/>
                </a:lnTo>
                <a:lnTo>
                  <a:pt x="237698" y="73977"/>
                </a:lnTo>
                <a:close/>
              </a:path>
              <a:path w="332105" h="109855">
                <a:moveTo>
                  <a:pt x="215518" y="12064"/>
                </a:moveTo>
                <a:lnTo>
                  <a:pt x="207971" y="12064"/>
                </a:lnTo>
                <a:lnTo>
                  <a:pt x="226221" y="66039"/>
                </a:lnTo>
                <a:lnTo>
                  <a:pt x="234854" y="66039"/>
                </a:lnTo>
                <a:lnTo>
                  <a:pt x="215518" y="12064"/>
                </a:lnTo>
                <a:close/>
              </a:path>
              <a:path w="332105" h="109855">
                <a:moveTo>
                  <a:pt x="306701" y="0"/>
                </a:moveTo>
                <a:lnTo>
                  <a:pt x="293683" y="0"/>
                </a:lnTo>
                <a:lnTo>
                  <a:pt x="288298" y="1206"/>
                </a:lnTo>
                <a:lnTo>
                  <a:pt x="259609" y="38252"/>
                </a:lnTo>
                <a:lnTo>
                  <a:pt x="258606" y="46189"/>
                </a:lnTo>
                <a:lnTo>
                  <a:pt x="258606" y="63652"/>
                </a:lnTo>
                <a:lnTo>
                  <a:pt x="259558" y="71221"/>
                </a:lnTo>
                <a:lnTo>
                  <a:pt x="261463" y="78104"/>
                </a:lnTo>
                <a:lnTo>
                  <a:pt x="263267" y="84772"/>
                </a:lnTo>
                <a:lnTo>
                  <a:pt x="293632" y="109854"/>
                </a:lnTo>
                <a:lnTo>
                  <a:pt x="304643" y="109854"/>
                </a:lnTo>
                <a:lnTo>
                  <a:pt x="308987" y="109156"/>
                </a:lnTo>
                <a:lnTo>
                  <a:pt x="317661" y="106299"/>
                </a:lnTo>
                <a:lnTo>
                  <a:pt x="321306" y="104508"/>
                </a:lnTo>
                <a:lnTo>
                  <a:pt x="324589" y="102069"/>
                </a:lnTo>
                <a:lnTo>
                  <a:pt x="295537" y="102069"/>
                </a:lnTo>
                <a:lnTo>
                  <a:pt x="290889" y="100901"/>
                </a:lnTo>
                <a:lnTo>
                  <a:pt x="286863" y="98577"/>
                </a:lnTo>
                <a:lnTo>
                  <a:pt x="282837" y="96354"/>
                </a:lnTo>
                <a:lnTo>
                  <a:pt x="279294" y="93179"/>
                </a:lnTo>
                <a:lnTo>
                  <a:pt x="267331" y="62229"/>
                </a:lnTo>
                <a:lnTo>
                  <a:pt x="267331" y="47726"/>
                </a:lnTo>
                <a:lnTo>
                  <a:pt x="268347" y="40157"/>
                </a:lnTo>
                <a:lnTo>
                  <a:pt x="270353" y="32854"/>
                </a:lnTo>
                <a:lnTo>
                  <a:pt x="272258" y="25450"/>
                </a:lnTo>
                <a:lnTo>
                  <a:pt x="275802" y="19469"/>
                </a:lnTo>
                <a:lnTo>
                  <a:pt x="280996" y="14922"/>
                </a:lnTo>
                <a:lnTo>
                  <a:pt x="286177" y="10261"/>
                </a:lnTo>
                <a:lnTo>
                  <a:pt x="292362" y="7937"/>
                </a:lnTo>
                <a:lnTo>
                  <a:pt x="322319" y="7937"/>
                </a:lnTo>
                <a:lnTo>
                  <a:pt x="318778" y="5549"/>
                </a:lnTo>
                <a:lnTo>
                  <a:pt x="313165" y="1854"/>
                </a:lnTo>
                <a:lnTo>
                  <a:pt x="306701" y="0"/>
                </a:lnTo>
                <a:close/>
              </a:path>
              <a:path w="332105" h="109855">
                <a:moveTo>
                  <a:pt x="327186" y="88099"/>
                </a:moveTo>
                <a:lnTo>
                  <a:pt x="323795" y="92646"/>
                </a:lnTo>
                <a:lnTo>
                  <a:pt x="319985" y="96088"/>
                </a:lnTo>
                <a:lnTo>
                  <a:pt x="311412" y="100850"/>
                </a:lnTo>
                <a:lnTo>
                  <a:pt x="306447" y="102069"/>
                </a:lnTo>
                <a:lnTo>
                  <a:pt x="324589" y="102069"/>
                </a:lnTo>
                <a:lnTo>
                  <a:pt x="326919" y="100279"/>
                </a:lnTo>
                <a:lnTo>
                  <a:pt x="329510" y="97726"/>
                </a:lnTo>
                <a:lnTo>
                  <a:pt x="331948" y="94767"/>
                </a:lnTo>
                <a:lnTo>
                  <a:pt x="327186" y="88099"/>
                </a:lnTo>
                <a:close/>
              </a:path>
              <a:path w="332105" h="109855">
                <a:moveTo>
                  <a:pt x="322319" y="7937"/>
                </a:moveTo>
                <a:lnTo>
                  <a:pt x="302421" y="7937"/>
                </a:lnTo>
                <a:lnTo>
                  <a:pt x="305431" y="8572"/>
                </a:lnTo>
                <a:lnTo>
                  <a:pt x="308606" y="9842"/>
                </a:lnTo>
                <a:lnTo>
                  <a:pt x="324646" y="25552"/>
                </a:lnTo>
                <a:lnTo>
                  <a:pt x="331313" y="20320"/>
                </a:lnTo>
                <a:lnTo>
                  <a:pt x="328456" y="14173"/>
                </a:lnTo>
                <a:lnTo>
                  <a:pt x="324277" y="9258"/>
                </a:lnTo>
                <a:lnTo>
                  <a:pt x="322319" y="7937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775853" y="1956409"/>
            <a:ext cx="480059" cy="110489"/>
          </a:xfrm>
          <a:custGeom>
            <a:avLst/>
            <a:gdLst/>
            <a:ahLst/>
            <a:cxnLst/>
            <a:rect l="l" t="t" r="r" b="b"/>
            <a:pathLst>
              <a:path w="480060" h="110489">
                <a:moveTo>
                  <a:pt x="4445" y="88900"/>
                </a:moveTo>
                <a:lnTo>
                  <a:pt x="0" y="96354"/>
                </a:lnTo>
                <a:lnTo>
                  <a:pt x="1270" y="97942"/>
                </a:lnTo>
                <a:lnTo>
                  <a:pt x="3289" y="99796"/>
                </a:lnTo>
                <a:lnTo>
                  <a:pt x="27152" y="110007"/>
                </a:lnTo>
                <a:lnTo>
                  <a:pt x="42176" y="110007"/>
                </a:lnTo>
                <a:lnTo>
                  <a:pt x="50063" y="107467"/>
                </a:lnTo>
                <a:lnTo>
                  <a:pt x="56054" y="102234"/>
                </a:lnTo>
                <a:lnTo>
                  <a:pt x="29895" y="102234"/>
                </a:lnTo>
                <a:lnTo>
                  <a:pt x="27152" y="101803"/>
                </a:lnTo>
                <a:lnTo>
                  <a:pt x="24295" y="100964"/>
                </a:lnTo>
                <a:lnTo>
                  <a:pt x="22910" y="100647"/>
                </a:lnTo>
                <a:lnTo>
                  <a:pt x="21590" y="100215"/>
                </a:lnTo>
                <a:lnTo>
                  <a:pt x="5930" y="90487"/>
                </a:lnTo>
                <a:lnTo>
                  <a:pt x="4445" y="88900"/>
                </a:lnTo>
                <a:close/>
              </a:path>
              <a:path w="480060" h="110489">
                <a:moveTo>
                  <a:pt x="40005" y="0"/>
                </a:moveTo>
                <a:lnTo>
                  <a:pt x="28257" y="0"/>
                </a:lnTo>
                <a:lnTo>
                  <a:pt x="23710" y="838"/>
                </a:lnTo>
                <a:lnTo>
                  <a:pt x="19050" y="2539"/>
                </a:lnTo>
                <a:lnTo>
                  <a:pt x="14287" y="4229"/>
                </a:lnTo>
                <a:lnTo>
                  <a:pt x="10261" y="7302"/>
                </a:lnTo>
                <a:lnTo>
                  <a:pt x="6985" y="11747"/>
                </a:lnTo>
                <a:lnTo>
                  <a:pt x="3810" y="15976"/>
                </a:lnTo>
                <a:lnTo>
                  <a:pt x="2222" y="21056"/>
                </a:lnTo>
                <a:lnTo>
                  <a:pt x="2222" y="33540"/>
                </a:lnTo>
                <a:lnTo>
                  <a:pt x="4127" y="38988"/>
                </a:lnTo>
                <a:lnTo>
                  <a:pt x="11544" y="47459"/>
                </a:lnTo>
                <a:lnTo>
                  <a:pt x="16560" y="50634"/>
                </a:lnTo>
                <a:lnTo>
                  <a:pt x="23025" y="52857"/>
                </a:lnTo>
                <a:lnTo>
                  <a:pt x="41224" y="59321"/>
                </a:lnTo>
                <a:lnTo>
                  <a:pt x="46837" y="62547"/>
                </a:lnTo>
                <a:lnTo>
                  <a:pt x="50647" y="66357"/>
                </a:lnTo>
                <a:lnTo>
                  <a:pt x="54241" y="69850"/>
                </a:lnTo>
                <a:lnTo>
                  <a:pt x="56032" y="74815"/>
                </a:lnTo>
                <a:lnTo>
                  <a:pt x="56032" y="84975"/>
                </a:lnTo>
                <a:lnTo>
                  <a:pt x="55194" y="88468"/>
                </a:lnTo>
                <a:lnTo>
                  <a:pt x="53505" y="91757"/>
                </a:lnTo>
                <a:lnTo>
                  <a:pt x="51917" y="95135"/>
                </a:lnTo>
                <a:lnTo>
                  <a:pt x="49263" y="97726"/>
                </a:lnTo>
                <a:lnTo>
                  <a:pt x="45567" y="99529"/>
                </a:lnTo>
                <a:lnTo>
                  <a:pt x="41757" y="101333"/>
                </a:lnTo>
                <a:lnTo>
                  <a:pt x="37414" y="102234"/>
                </a:lnTo>
                <a:lnTo>
                  <a:pt x="56054" y="102234"/>
                </a:lnTo>
                <a:lnTo>
                  <a:pt x="61696" y="97307"/>
                </a:lnTo>
                <a:lnTo>
                  <a:pt x="64617" y="89852"/>
                </a:lnTo>
                <a:lnTo>
                  <a:pt x="64510" y="74815"/>
                </a:lnTo>
                <a:lnTo>
                  <a:pt x="63766" y="71120"/>
                </a:lnTo>
                <a:lnTo>
                  <a:pt x="62077" y="67309"/>
                </a:lnTo>
                <a:lnTo>
                  <a:pt x="60490" y="63182"/>
                </a:lnTo>
                <a:lnTo>
                  <a:pt x="22860" y="43548"/>
                </a:lnTo>
                <a:lnTo>
                  <a:pt x="18897" y="41109"/>
                </a:lnTo>
                <a:lnTo>
                  <a:pt x="12750" y="34975"/>
                </a:lnTo>
                <a:lnTo>
                  <a:pt x="11277" y="31000"/>
                </a:lnTo>
                <a:lnTo>
                  <a:pt x="11277" y="20002"/>
                </a:lnTo>
                <a:lnTo>
                  <a:pt x="13449" y="15443"/>
                </a:lnTo>
                <a:lnTo>
                  <a:pt x="22123" y="9309"/>
                </a:lnTo>
                <a:lnTo>
                  <a:pt x="27470" y="7772"/>
                </a:lnTo>
                <a:lnTo>
                  <a:pt x="57884" y="7772"/>
                </a:lnTo>
                <a:lnTo>
                  <a:pt x="56616" y="6769"/>
                </a:lnTo>
                <a:lnTo>
                  <a:pt x="51435" y="4127"/>
                </a:lnTo>
                <a:lnTo>
                  <a:pt x="46253" y="1371"/>
                </a:lnTo>
                <a:lnTo>
                  <a:pt x="40005" y="0"/>
                </a:lnTo>
                <a:close/>
              </a:path>
              <a:path w="480060" h="110489">
                <a:moveTo>
                  <a:pt x="57884" y="7772"/>
                </a:moveTo>
                <a:lnTo>
                  <a:pt x="39738" y="7772"/>
                </a:lnTo>
                <a:lnTo>
                  <a:pt x="44767" y="9042"/>
                </a:lnTo>
                <a:lnTo>
                  <a:pt x="48895" y="11582"/>
                </a:lnTo>
                <a:lnTo>
                  <a:pt x="53022" y="14236"/>
                </a:lnTo>
                <a:lnTo>
                  <a:pt x="56299" y="17094"/>
                </a:lnTo>
                <a:lnTo>
                  <a:pt x="58737" y="20154"/>
                </a:lnTo>
                <a:lnTo>
                  <a:pt x="63817" y="13970"/>
                </a:lnTo>
                <a:lnTo>
                  <a:pt x="60756" y="10045"/>
                </a:lnTo>
                <a:lnTo>
                  <a:pt x="57884" y="7772"/>
                </a:lnTo>
                <a:close/>
              </a:path>
              <a:path w="480060" h="110489">
                <a:moveTo>
                  <a:pt x="125069" y="37299"/>
                </a:moveTo>
                <a:lnTo>
                  <a:pt x="112077" y="37299"/>
                </a:lnTo>
                <a:lnTo>
                  <a:pt x="116319" y="38938"/>
                </a:lnTo>
                <a:lnTo>
                  <a:pt x="121767" y="45186"/>
                </a:lnTo>
                <a:lnTo>
                  <a:pt x="123037" y="49682"/>
                </a:lnTo>
                <a:lnTo>
                  <a:pt x="123037" y="58737"/>
                </a:lnTo>
                <a:lnTo>
                  <a:pt x="117475" y="58839"/>
                </a:lnTo>
                <a:lnTo>
                  <a:pt x="111239" y="59474"/>
                </a:lnTo>
                <a:lnTo>
                  <a:pt x="97256" y="61798"/>
                </a:lnTo>
                <a:lnTo>
                  <a:pt x="91173" y="64604"/>
                </a:lnTo>
                <a:lnTo>
                  <a:pt x="80860" y="73494"/>
                </a:lnTo>
                <a:lnTo>
                  <a:pt x="78270" y="79425"/>
                </a:lnTo>
                <a:lnTo>
                  <a:pt x="78362" y="90906"/>
                </a:lnTo>
                <a:lnTo>
                  <a:pt x="78905" y="93662"/>
                </a:lnTo>
                <a:lnTo>
                  <a:pt x="80175" y="96520"/>
                </a:lnTo>
                <a:lnTo>
                  <a:pt x="81229" y="99161"/>
                </a:lnTo>
                <a:lnTo>
                  <a:pt x="98767" y="109689"/>
                </a:lnTo>
                <a:lnTo>
                  <a:pt x="107162" y="109689"/>
                </a:lnTo>
                <a:lnTo>
                  <a:pt x="111340" y="108838"/>
                </a:lnTo>
                <a:lnTo>
                  <a:pt x="114872" y="107099"/>
                </a:lnTo>
                <a:lnTo>
                  <a:pt x="118351" y="105562"/>
                </a:lnTo>
                <a:lnTo>
                  <a:pt x="121234" y="103606"/>
                </a:lnTo>
                <a:lnTo>
                  <a:pt x="122057" y="102704"/>
                </a:lnTo>
                <a:lnTo>
                  <a:pt x="100837" y="102704"/>
                </a:lnTo>
                <a:lnTo>
                  <a:pt x="98475" y="102336"/>
                </a:lnTo>
                <a:lnTo>
                  <a:pt x="96126" y="101600"/>
                </a:lnTo>
                <a:lnTo>
                  <a:pt x="93560" y="100749"/>
                </a:lnTo>
                <a:lnTo>
                  <a:pt x="91287" y="99059"/>
                </a:lnTo>
                <a:lnTo>
                  <a:pt x="89255" y="96520"/>
                </a:lnTo>
                <a:lnTo>
                  <a:pt x="87210" y="94081"/>
                </a:lnTo>
                <a:lnTo>
                  <a:pt x="86207" y="90906"/>
                </a:lnTo>
                <a:lnTo>
                  <a:pt x="86207" y="82550"/>
                </a:lnTo>
                <a:lnTo>
                  <a:pt x="123037" y="65722"/>
                </a:lnTo>
                <a:lnTo>
                  <a:pt x="130657" y="65722"/>
                </a:lnTo>
                <a:lnTo>
                  <a:pt x="130657" y="47561"/>
                </a:lnTo>
                <a:lnTo>
                  <a:pt x="128803" y="41427"/>
                </a:lnTo>
                <a:lnTo>
                  <a:pt x="125069" y="37299"/>
                </a:lnTo>
                <a:close/>
              </a:path>
              <a:path w="480060" h="110489">
                <a:moveTo>
                  <a:pt x="130657" y="101282"/>
                </a:moveTo>
                <a:lnTo>
                  <a:pt x="123355" y="101282"/>
                </a:lnTo>
                <a:lnTo>
                  <a:pt x="123825" y="107950"/>
                </a:lnTo>
                <a:lnTo>
                  <a:pt x="130657" y="107950"/>
                </a:lnTo>
                <a:lnTo>
                  <a:pt x="130657" y="101282"/>
                </a:lnTo>
                <a:close/>
              </a:path>
              <a:path w="480060" h="110489">
                <a:moveTo>
                  <a:pt x="130657" y="65722"/>
                </a:moveTo>
                <a:lnTo>
                  <a:pt x="123037" y="65722"/>
                </a:lnTo>
                <a:lnTo>
                  <a:pt x="123037" y="93497"/>
                </a:lnTo>
                <a:lnTo>
                  <a:pt x="120573" y="96138"/>
                </a:lnTo>
                <a:lnTo>
                  <a:pt x="117690" y="98310"/>
                </a:lnTo>
                <a:lnTo>
                  <a:pt x="110972" y="101803"/>
                </a:lnTo>
                <a:lnTo>
                  <a:pt x="107238" y="102704"/>
                </a:lnTo>
                <a:lnTo>
                  <a:pt x="122057" y="102704"/>
                </a:lnTo>
                <a:lnTo>
                  <a:pt x="123355" y="101282"/>
                </a:lnTo>
                <a:lnTo>
                  <a:pt x="130657" y="101282"/>
                </a:lnTo>
                <a:lnTo>
                  <a:pt x="130657" y="65722"/>
                </a:lnTo>
                <a:close/>
              </a:path>
              <a:path w="480060" h="110489">
                <a:moveTo>
                  <a:pt x="114935" y="30314"/>
                </a:moveTo>
                <a:lnTo>
                  <a:pt x="104089" y="30314"/>
                </a:lnTo>
                <a:lnTo>
                  <a:pt x="101549" y="30632"/>
                </a:lnTo>
                <a:lnTo>
                  <a:pt x="99110" y="31267"/>
                </a:lnTo>
                <a:lnTo>
                  <a:pt x="96761" y="31699"/>
                </a:lnTo>
                <a:lnTo>
                  <a:pt x="94487" y="32435"/>
                </a:lnTo>
                <a:lnTo>
                  <a:pt x="92265" y="33489"/>
                </a:lnTo>
                <a:lnTo>
                  <a:pt x="91198" y="33908"/>
                </a:lnTo>
                <a:lnTo>
                  <a:pt x="90258" y="34340"/>
                </a:lnTo>
                <a:lnTo>
                  <a:pt x="88531" y="35191"/>
                </a:lnTo>
                <a:lnTo>
                  <a:pt x="87680" y="35661"/>
                </a:lnTo>
                <a:lnTo>
                  <a:pt x="86842" y="36195"/>
                </a:lnTo>
                <a:lnTo>
                  <a:pt x="84966" y="37299"/>
                </a:lnTo>
                <a:lnTo>
                  <a:pt x="83769" y="38150"/>
                </a:lnTo>
                <a:lnTo>
                  <a:pt x="83185" y="38734"/>
                </a:lnTo>
                <a:lnTo>
                  <a:pt x="86042" y="45084"/>
                </a:lnTo>
                <a:lnTo>
                  <a:pt x="88290" y="43383"/>
                </a:lnTo>
                <a:lnTo>
                  <a:pt x="91287" y="41643"/>
                </a:lnTo>
                <a:lnTo>
                  <a:pt x="95021" y="39839"/>
                </a:lnTo>
                <a:lnTo>
                  <a:pt x="98323" y="38150"/>
                </a:lnTo>
                <a:lnTo>
                  <a:pt x="102158" y="37299"/>
                </a:lnTo>
                <a:lnTo>
                  <a:pt x="125069" y="37299"/>
                </a:lnTo>
                <a:lnTo>
                  <a:pt x="121056" y="32638"/>
                </a:lnTo>
                <a:lnTo>
                  <a:pt x="114935" y="30314"/>
                </a:lnTo>
                <a:close/>
              </a:path>
              <a:path w="480060" h="110489">
                <a:moveTo>
                  <a:pt x="158572" y="32219"/>
                </a:moveTo>
                <a:lnTo>
                  <a:pt x="151447" y="32219"/>
                </a:lnTo>
                <a:lnTo>
                  <a:pt x="151447" y="107950"/>
                </a:lnTo>
                <a:lnTo>
                  <a:pt x="159385" y="107950"/>
                </a:lnTo>
                <a:lnTo>
                  <a:pt x="159385" y="47434"/>
                </a:lnTo>
                <a:lnTo>
                  <a:pt x="162560" y="44576"/>
                </a:lnTo>
                <a:lnTo>
                  <a:pt x="165862" y="42278"/>
                </a:lnTo>
                <a:lnTo>
                  <a:pt x="171489" y="39370"/>
                </a:lnTo>
                <a:lnTo>
                  <a:pt x="159385" y="39370"/>
                </a:lnTo>
                <a:lnTo>
                  <a:pt x="158572" y="32219"/>
                </a:lnTo>
                <a:close/>
              </a:path>
              <a:path w="480060" h="110489">
                <a:moveTo>
                  <a:pt x="203720" y="37617"/>
                </a:moveTo>
                <a:lnTo>
                  <a:pt x="191160" y="37617"/>
                </a:lnTo>
                <a:lnTo>
                  <a:pt x="197294" y="41528"/>
                </a:lnTo>
                <a:lnTo>
                  <a:pt x="200025" y="49339"/>
                </a:lnTo>
                <a:lnTo>
                  <a:pt x="200977" y="51981"/>
                </a:lnTo>
                <a:lnTo>
                  <a:pt x="201380" y="55372"/>
                </a:lnTo>
                <a:lnTo>
                  <a:pt x="201447" y="107950"/>
                </a:lnTo>
                <a:lnTo>
                  <a:pt x="209397" y="107950"/>
                </a:lnTo>
                <a:lnTo>
                  <a:pt x="209288" y="55930"/>
                </a:lnTo>
                <a:lnTo>
                  <a:pt x="207797" y="46989"/>
                </a:lnTo>
                <a:lnTo>
                  <a:pt x="206222" y="41376"/>
                </a:lnTo>
                <a:lnTo>
                  <a:pt x="203720" y="37617"/>
                </a:lnTo>
                <a:close/>
              </a:path>
              <a:path w="480060" h="110489">
                <a:moveTo>
                  <a:pt x="189598" y="30314"/>
                </a:moveTo>
                <a:lnTo>
                  <a:pt x="177901" y="30314"/>
                </a:lnTo>
                <a:lnTo>
                  <a:pt x="173456" y="31216"/>
                </a:lnTo>
                <a:lnTo>
                  <a:pt x="169354" y="33020"/>
                </a:lnTo>
                <a:lnTo>
                  <a:pt x="167347" y="33858"/>
                </a:lnTo>
                <a:lnTo>
                  <a:pt x="165531" y="34836"/>
                </a:lnTo>
                <a:lnTo>
                  <a:pt x="162267" y="37071"/>
                </a:lnTo>
                <a:lnTo>
                  <a:pt x="160756" y="38201"/>
                </a:lnTo>
                <a:lnTo>
                  <a:pt x="159385" y="39370"/>
                </a:lnTo>
                <a:lnTo>
                  <a:pt x="171489" y="39370"/>
                </a:lnTo>
                <a:lnTo>
                  <a:pt x="173037" y="38569"/>
                </a:lnTo>
                <a:lnTo>
                  <a:pt x="177139" y="37617"/>
                </a:lnTo>
                <a:lnTo>
                  <a:pt x="203720" y="37617"/>
                </a:lnTo>
                <a:lnTo>
                  <a:pt x="203441" y="37198"/>
                </a:lnTo>
                <a:lnTo>
                  <a:pt x="199415" y="34442"/>
                </a:lnTo>
                <a:lnTo>
                  <a:pt x="195211" y="31699"/>
                </a:lnTo>
                <a:lnTo>
                  <a:pt x="189598" y="30314"/>
                </a:lnTo>
                <a:close/>
              </a:path>
              <a:path w="480060" h="110489">
                <a:moveTo>
                  <a:pt x="237972" y="32219"/>
                </a:moveTo>
                <a:lnTo>
                  <a:pt x="230035" y="32219"/>
                </a:lnTo>
                <a:lnTo>
                  <a:pt x="230035" y="107950"/>
                </a:lnTo>
                <a:lnTo>
                  <a:pt x="237972" y="107950"/>
                </a:lnTo>
                <a:lnTo>
                  <a:pt x="237972" y="32219"/>
                </a:lnTo>
                <a:close/>
              </a:path>
              <a:path w="480060" h="110489">
                <a:moveTo>
                  <a:pt x="235419" y="3644"/>
                </a:moveTo>
                <a:lnTo>
                  <a:pt x="232244" y="3644"/>
                </a:lnTo>
                <a:lnTo>
                  <a:pt x="230873" y="4229"/>
                </a:lnTo>
                <a:lnTo>
                  <a:pt x="228650" y="6451"/>
                </a:lnTo>
                <a:lnTo>
                  <a:pt x="228130" y="7937"/>
                </a:lnTo>
                <a:lnTo>
                  <a:pt x="228166" y="11950"/>
                </a:lnTo>
                <a:lnTo>
                  <a:pt x="228701" y="13436"/>
                </a:lnTo>
                <a:lnTo>
                  <a:pt x="230924" y="15659"/>
                </a:lnTo>
                <a:lnTo>
                  <a:pt x="232244" y="16192"/>
                </a:lnTo>
                <a:lnTo>
                  <a:pt x="235534" y="16192"/>
                </a:lnTo>
                <a:lnTo>
                  <a:pt x="236905" y="15659"/>
                </a:lnTo>
                <a:lnTo>
                  <a:pt x="239026" y="13538"/>
                </a:lnTo>
                <a:lnTo>
                  <a:pt x="239560" y="11950"/>
                </a:lnTo>
                <a:lnTo>
                  <a:pt x="239560" y="7937"/>
                </a:lnTo>
                <a:lnTo>
                  <a:pt x="238975" y="6400"/>
                </a:lnTo>
                <a:lnTo>
                  <a:pt x="236753" y="4178"/>
                </a:lnTo>
                <a:lnTo>
                  <a:pt x="235419" y="3644"/>
                </a:lnTo>
                <a:close/>
              </a:path>
              <a:path w="480060" h="110489">
                <a:moveTo>
                  <a:pt x="272415" y="39204"/>
                </a:moveTo>
                <a:lnTo>
                  <a:pt x="264477" y="39204"/>
                </a:lnTo>
                <a:lnTo>
                  <a:pt x="264477" y="96138"/>
                </a:lnTo>
                <a:lnTo>
                  <a:pt x="264947" y="99059"/>
                </a:lnTo>
                <a:lnTo>
                  <a:pt x="266039" y="101536"/>
                </a:lnTo>
                <a:lnTo>
                  <a:pt x="267119" y="104241"/>
                </a:lnTo>
                <a:lnTo>
                  <a:pt x="268846" y="106362"/>
                </a:lnTo>
                <a:lnTo>
                  <a:pt x="271119" y="107632"/>
                </a:lnTo>
                <a:lnTo>
                  <a:pt x="273469" y="109004"/>
                </a:lnTo>
                <a:lnTo>
                  <a:pt x="276326" y="109689"/>
                </a:lnTo>
                <a:lnTo>
                  <a:pt x="283425" y="109689"/>
                </a:lnTo>
                <a:lnTo>
                  <a:pt x="286283" y="109220"/>
                </a:lnTo>
                <a:lnTo>
                  <a:pt x="288290" y="108267"/>
                </a:lnTo>
                <a:lnTo>
                  <a:pt x="290195" y="107416"/>
                </a:lnTo>
                <a:lnTo>
                  <a:pt x="291934" y="106362"/>
                </a:lnTo>
                <a:lnTo>
                  <a:pt x="293522" y="105092"/>
                </a:lnTo>
                <a:lnTo>
                  <a:pt x="292233" y="102704"/>
                </a:lnTo>
                <a:lnTo>
                  <a:pt x="278396" y="102704"/>
                </a:lnTo>
                <a:lnTo>
                  <a:pt x="276225" y="101917"/>
                </a:lnTo>
                <a:lnTo>
                  <a:pt x="274637" y="100329"/>
                </a:lnTo>
                <a:lnTo>
                  <a:pt x="273151" y="98628"/>
                </a:lnTo>
                <a:lnTo>
                  <a:pt x="272498" y="96138"/>
                </a:lnTo>
                <a:lnTo>
                  <a:pt x="272415" y="39204"/>
                </a:lnTo>
                <a:close/>
              </a:path>
              <a:path w="480060" h="110489">
                <a:moveTo>
                  <a:pt x="290347" y="99212"/>
                </a:moveTo>
                <a:lnTo>
                  <a:pt x="286651" y="101536"/>
                </a:lnTo>
                <a:lnTo>
                  <a:pt x="283578" y="102704"/>
                </a:lnTo>
                <a:lnTo>
                  <a:pt x="292233" y="102704"/>
                </a:lnTo>
                <a:lnTo>
                  <a:pt x="290347" y="99212"/>
                </a:lnTo>
                <a:close/>
              </a:path>
              <a:path w="480060" h="110489">
                <a:moveTo>
                  <a:pt x="291299" y="32219"/>
                </a:moveTo>
                <a:lnTo>
                  <a:pt x="252095" y="32219"/>
                </a:lnTo>
                <a:lnTo>
                  <a:pt x="252095" y="39204"/>
                </a:lnTo>
                <a:lnTo>
                  <a:pt x="291299" y="39204"/>
                </a:lnTo>
                <a:lnTo>
                  <a:pt x="291299" y="32219"/>
                </a:lnTo>
                <a:close/>
              </a:path>
              <a:path w="480060" h="110489">
                <a:moveTo>
                  <a:pt x="272415" y="12064"/>
                </a:moveTo>
                <a:lnTo>
                  <a:pt x="264477" y="12064"/>
                </a:lnTo>
                <a:lnTo>
                  <a:pt x="264477" y="32219"/>
                </a:lnTo>
                <a:lnTo>
                  <a:pt x="272415" y="32219"/>
                </a:lnTo>
                <a:lnTo>
                  <a:pt x="272415" y="12064"/>
                </a:lnTo>
                <a:close/>
              </a:path>
              <a:path w="480060" h="110489">
                <a:moveTo>
                  <a:pt x="349059" y="37299"/>
                </a:moveTo>
                <a:lnTo>
                  <a:pt x="336067" y="37299"/>
                </a:lnTo>
                <a:lnTo>
                  <a:pt x="340309" y="38938"/>
                </a:lnTo>
                <a:lnTo>
                  <a:pt x="345757" y="45186"/>
                </a:lnTo>
                <a:lnTo>
                  <a:pt x="347027" y="49682"/>
                </a:lnTo>
                <a:lnTo>
                  <a:pt x="347027" y="58737"/>
                </a:lnTo>
                <a:lnTo>
                  <a:pt x="341464" y="58839"/>
                </a:lnTo>
                <a:lnTo>
                  <a:pt x="335229" y="59474"/>
                </a:lnTo>
                <a:lnTo>
                  <a:pt x="321259" y="61798"/>
                </a:lnTo>
                <a:lnTo>
                  <a:pt x="315175" y="64604"/>
                </a:lnTo>
                <a:lnTo>
                  <a:pt x="304850" y="73494"/>
                </a:lnTo>
                <a:lnTo>
                  <a:pt x="302260" y="79425"/>
                </a:lnTo>
                <a:lnTo>
                  <a:pt x="302352" y="90906"/>
                </a:lnTo>
                <a:lnTo>
                  <a:pt x="302895" y="93662"/>
                </a:lnTo>
                <a:lnTo>
                  <a:pt x="304165" y="96520"/>
                </a:lnTo>
                <a:lnTo>
                  <a:pt x="305219" y="99161"/>
                </a:lnTo>
                <a:lnTo>
                  <a:pt x="322757" y="109689"/>
                </a:lnTo>
                <a:lnTo>
                  <a:pt x="331152" y="109689"/>
                </a:lnTo>
                <a:lnTo>
                  <a:pt x="335330" y="108838"/>
                </a:lnTo>
                <a:lnTo>
                  <a:pt x="338862" y="107099"/>
                </a:lnTo>
                <a:lnTo>
                  <a:pt x="342341" y="105562"/>
                </a:lnTo>
                <a:lnTo>
                  <a:pt x="345224" y="103606"/>
                </a:lnTo>
                <a:lnTo>
                  <a:pt x="346046" y="102704"/>
                </a:lnTo>
                <a:lnTo>
                  <a:pt x="324827" y="102704"/>
                </a:lnTo>
                <a:lnTo>
                  <a:pt x="322465" y="102336"/>
                </a:lnTo>
                <a:lnTo>
                  <a:pt x="320116" y="101600"/>
                </a:lnTo>
                <a:lnTo>
                  <a:pt x="317550" y="100749"/>
                </a:lnTo>
                <a:lnTo>
                  <a:pt x="315277" y="99059"/>
                </a:lnTo>
                <a:lnTo>
                  <a:pt x="313245" y="96520"/>
                </a:lnTo>
                <a:lnTo>
                  <a:pt x="311200" y="94081"/>
                </a:lnTo>
                <a:lnTo>
                  <a:pt x="310197" y="90906"/>
                </a:lnTo>
                <a:lnTo>
                  <a:pt x="310197" y="82550"/>
                </a:lnTo>
                <a:lnTo>
                  <a:pt x="347027" y="65722"/>
                </a:lnTo>
                <a:lnTo>
                  <a:pt x="354647" y="65722"/>
                </a:lnTo>
                <a:lnTo>
                  <a:pt x="354647" y="47561"/>
                </a:lnTo>
                <a:lnTo>
                  <a:pt x="352793" y="41427"/>
                </a:lnTo>
                <a:lnTo>
                  <a:pt x="349059" y="37299"/>
                </a:lnTo>
                <a:close/>
              </a:path>
              <a:path w="480060" h="110489">
                <a:moveTo>
                  <a:pt x="354647" y="101282"/>
                </a:moveTo>
                <a:lnTo>
                  <a:pt x="347345" y="101282"/>
                </a:lnTo>
                <a:lnTo>
                  <a:pt x="347814" y="107950"/>
                </a:lnTo>
                <a:lnTo>
                  <a:pt x="354647" y="107950"/>
                </a:lnTo>
                <a:lnTo>
                  <a:pt x="354647" y="101282"/>
                </a:lnTo>
                <a:close/>
              </a:path>
              <a:path w="480060" h="110489">
                <a:moveTo>
                  <a:pt x="354647" y="65722"/>
                </a:moveTo>
                <a:lnTo>
                  <a:pt x="347027" y="65722"/>
                </a:lnTo>
                <a:lnTo>
                  <a:pt x="347027" y="93497"/>
                </a:lnTo>
                <a:lnTo>
                  <a:pt x="344563" y="96138"/>
                </a:lnTo>
                <a:lnTo>
                  <a:pt x="341680" y="98310"/>
                </a:lnTo>
                <a:lnTo>
                  <a:pt x="334962" y="101803"/>
                </a:lnTo>
                <a:lnTo>
                  <a:pt x="331228" y="102704"/>
                </a:lnTo>
                <a:lnTo>
                  <a:pt x="346046" y="102704"/>
                </a:lnTo>
                <a:lnTo>
                  <a:pt x="347345" y="101282"/>
                </a:lnTo>
                <a:lnTo>
                  <a:pt x="354647" y="101282"/>
                </a:lnTo>
                <a:lnTo>
                  <a:pt x="354647" y="65722"/>
                </a:lnTo>
                <a:close/>
              </a:path>
              <a:path w="480060" h="110489">
                <a:moveTo>
                  <a:pt x="338924" y="30314"/>
                </a:moveTo>
                <a:lnTo>
                  <a:pt x="328079" y="30314"/>
                </a:lnTo>
                <a:lnTo>
                  <a:pt x="325539" y="30632"/>
                </a:lnTo>
                <a:lnTo>
                  <a:pt x="323113" y="31267"/>
                </a:lnTo>
                <a:lnTo>
                  <a:pt x="320751" y="31699"/>
                </a:lnTo>
                <a:lnTo>
                  <a:pt x="318477" y="32435"/>
                </a:lnTo>
                <a:lnTo>
                  <a:pt x="316255" y="33489"/>
                </a:lnTo>
                <a:lnTo>
                  <a:pt x="315188" y="33908"/>
                </a:lnTo>
                <a:lnTo>
                  <a:pt x="314248" y="34340"/>
                </a:lnTo>
                <a:lnTo>
                  <a:pt x="312521" y="35191"/>
                </a:lnTo>
                <a:lnTo>
                  <a:pt x="311683" y="35661"/>
                </a:lnTo>
                <a:lnTo>
                  <a:pt x="310832" y="36195"/>
                </a:lnTo>
                <a:lnTo>
                  <a:pt x="308956" y="37299"/>
                </a:lnTo>
                <a:lnTo>
                  <a:pt x="307759" y="38150"/>
                </a:lnTo>
                <a:lnTo>
                  <a:pt x="307174" y="38734"/>
                </a:lnTo>
                <a:lnTo>
                  <a:pt x="310032" y="45084"/>
                </a:lnTo>
                <a:lnTo>
                  <a:pt x="312293" y="43383"/>
                </a:lnTo>
                <a:lnTo>
                  <a:pt x="315277" y="41643"/>
                </a:lnTo>
                <a:lnTo>
                  <a:pt x="319011" y="39839"/>
                </a:lnTo>
                <a:lnTo>
                  <a:pt x="322313" y="38150"/>
                </a:lnTo>
                <a:lnTo>
                  <a:pt x="326148" y="37299"/>
                </a:lnTo>
                <a:lnTo>
                  <a:pt x="349059" y="37299"/>
                </a:lnTo>
                <a:lnTo>
                  <a:pt x="345046" y="32638"/>
                </a:lnTo>
                <a:lnTo>
                  <a:pt x="338924" y="30314"/>
                </a:lnTo>
                <a:close/>
              </a:path>
              <a:path w="480060" h="110489">
                <a:moveTo>
                  <a:pt x="382422" y="32219"/>
                </a:moveTo>
                <a:lnTo>
                  <a:pt x="375437" y="32219"/>
                </a:lnTo>
                <a:lnTo>
                  <a:pt x="375437" y="107950"/>
                </a:lnTo>
                <a:lnTo>
                  <a:pt x="383374" y="107950"/>
                </a:lnTo>
                <a:lnTo>
                  <a:pt x="383374" y="48259"/>
                </a:lnTo>
                <a:lnTo>
                  <a:pt x="385597" y="46037"/>
                </a:lnTo>
                <a:lnTo>
                  <a:pt x="388454" y="43751"/>
                </a:lnTo>
                <a:lnTo>
                  <a:pt x="394117" y="40004"/>
                </a:lnTo>
                <a:lnTo>
                  <a:pt x="383057" y="40004"/>
                </a:lnTo>
                <a:lnTo>
                  <a:pt x="382422" y="32219"/>
                </a:lnTo>
                <a:close/>
              </a:path>
              <a:path w="480060" h="110489">
                <a:moveTo>
                  <a:pt x="404279" y="30479"/>
                </a:moveTo>
                <a:lnTo>
                  <a:pt x="399618" y="30479"/>
                </a:lnTo>
                <a:lnTo>
                  <a:pt x="397408" y="30949"/>
                </a:lnTo>
                <a:lnTo>
                  <a:pt x="394970" y="31902"/>
                </a:lnTo>
                <a:lnTo>
                  <a:pt x="392633" y="32638"/>
                </a:lnTo>
                <a:lnTo>
                  <a:pt x="390359" y="33908"/>
                </a:lnTo>
                <a:lnTo>
                  <a:pt x="384441" y="38696"/>
                </a:lnTo>
                <a:lnTo>
                  <a:pt x="383692" y="39370"/>
                </a:lnTo>
                <a:lnTo>
                  <a:pt x="383057" y="40004"/>
                </a:lnTo>
                <a:lnTo>
                  <a:pt x="394117" y="40004"/>
                </a:lnTo>
                <a:lnTo>
                  <a:pt x="395338" y="39204"/>
                </a:lnTo>
                <a:lnTo>
                  <a:pt x="398830" y="38100"/>
                </a:lnTo>
                <a:lnTo>
                  <a:pt x="409254" y="38100"/>
                </a:lnTo>
                <a:lnTo>
                  <a:pt x="410210" y="31584"/>
                </a:lnTo>
                <a:lnTo>
                  <a:pt x="407136" y="30848"/>
                </a:lnTo>
                <a:lnTo>
                  <a:pt x="404279" y="30479"/>
                </a:lnTo>
                <a:close/>
              </a:path>
              <a:path w="480060" h="110489">
                <a:moveTo>
                  <a:pt x="409254" y="38100"/>
                </a:moveTo>
                <a:lnTo>
                  <a:pt x="404964" y="38100"/>
                </a:lnTo>
                <a:lnTo>
                  <a:pt x="407187" y="38468"/>
                </a:lnTo>
                <a:lnTo>
                  <a:pt x="409092" y="39204"/>
                </a:lnTo>
                <a:lnTo>
                  <a:pt x="409254" y="38100"/>
                </a:lnTo>
                <a:close/>
              </a:path>
              <a:path w="480060" h="110489">
                <a:moveTo>
                  <a:pt x="456615" y="30314"/>
                </a:moveTo>
                <a:lnTo>
                  <a:pt x="445071" y="30314"/>
                </a:lnTo>
                <a:lnTo>
                  <a:pt x="440372" y="31534"/>
                </a:lnTo>
                <a:lnTo>
                  <a:pt x="418299" y="60909"/>
                </a:lnTo>
                <a:lnTo>
                  <a:pt x="418299" y="70002"/>
                </a:lnTo>
                <a:lnTo>
                  <a:pt x="437427" y="107070"/>
                </a:lnTo>
                <a:lnTo>
                  <a:pt x="451485" y="109689"/>
                </a:lnTo>
                <a:lnTo>
                  <a:pt x="454863" y="109689"/>
                </a:lnTo>
                <a:lnTo>
                  <a:pt x="458571" y="109105"/>
                </a:lnTo>
                <a:lnTo>
                  <a:pt x="462597" y="107950"/>
                </a:lnTo>
                <a:lnTo>
                  <a:pt x="466090" y="106997"/>
                </a:lnTo>
                <a:lnTo>
                  <a:pt x="468998" y="105829"/>
                </a:lnTo>
                <a:lnTo>
                  <a:pt x="471322" y="104457"/>
                </a:lnTo>
                <a:lnTo>
                  <a:pt x="473227" y="103289"/>
                </a:lnTo>
                <a:lnTo>
                  <a:pt x="473968" y="102704"/>
                </a:lnTo>
                <a:lnTo>
                  <a:pt x="443280" y="102704"/>
                </a:lnTo>
                <a:lnTo>
                  <a:pt x="436930" y="99695"/>
                </a:lnTo>
                <a:lnTo>
                  <a:pt x="426237" y="68732"/>
                </a:lnTo>
                <a:lnTo>
                  <a:pt x="479577" y="68732"/>
                </a:lnTo>
                <a:lnTo>
                  <a:pt x="479361" y="62915"/>
                </a:lnTo>
                <a:lnTo>
                  <a:pt x="479173" y="61747"/>
                </a:lnTo>
                <a:lnTo>
                  <a:pt x="426872" y="61747"/>
                </a:lnTo>
                <a:lnTo>
                  <a:pt x="427939" y="53289"/>
                </a:lnTo>
                <a:lnTo>
                  <a:pt x="430580" y="47040"/>
                </a:lnTo>
                <a:lnTo>
                  <a:pt x="438835" y="39204"/>
                </a:lnTo>
                <a:lnTo>
                  <a:pt x="443699" y="37299"/>
                </a:lnTo>
                <a:lnTo>
                  <a:pt x="468316" y="37299"/>
                </a:lnTo>
                <a:lnTo>
                  <a:pt x="462534" y="32321"/>
                </a:lnTo>
                <a:lnTo>
                  <a:pt x="456615" y="30314"/>
                </a:lnTo>
                <a:close/>
              </a:path>
              <a:path w="480060" h="110489">
                <a:moveTo>
                  <a:pt x="474345" y="93027"/>
                </a:moveTo>
                <a:lnTo>
                  <a:pt x="468198" y="99479"/>
                </a:lnTo>
                <a:lnTo>
                  <a:pt x="460629" y="102704"/>
                </a:lnTo>
                <a:lnTo>
                  <a:pt x="473968" y="102704"/>
                </a:lnTo>
                <a:lnTo>
                  <a:pt x="475030" y="101866"/>
                </a:lnTo>
                <a:lnTo>
                  <a:pt x="476719" y="100164"/>
                </a:lnTo>
                <a:lnTo>
                  <a:pt x="474345" y="93027"/>
                </a:lnTo>
                <a:close/>
              </a:path>
              <a:path w="480060" h="110489">
                <a:moveTo>
                  <a:pt x="468316" y="37299"/>
                </a:moveTo>
                <a:lnTo>
                  <a:pt x="451954" y="37299"/>
                </a:lnTo>
                <a:lnTo>
                  <a:pt x="454812" y="37934"/>
                </a:lnTo>
                <a:lnTo>
                  <a:pt x="457987" y="39204"/>
                </a:lnTo>
                <a:lnTo>
                  <a:pt x="461060" y="40474"/>
                </a:lnTo>
                <a:lnTo>
                  <a:pt x="463867" y="43129"/>
                </a:lnTo>
                <a:lnTo>
                  <a:pt x="466407" y="47142"/>
                </a:lnTo>
                <a:lnTo>
                  <a:pt x="468947" y="51066"/>
                </a:lnTo>
                <a:lnTo>
                  <a:pt x="470369" y="55930"/>
                </a:lnTo>
                <a:lnTo>
                  <a:pt x="470687" y="61747"/>
                </a:lnTo>
                <a:lnTo>
                  <a:pt x="479173" y="61747"/>
                </a:lnTo>
                <a:lnTo>
                  <a:pt x="478421" y="57086"/>
                </a:lnTo>
                <a:lnTo>
                  <a:pt x="476659" y="51066"/>
                </a:lnTo>
                <a:lnTo>
                  <a:pt x="474916" y="45237"/>
                </a:lnTo>
                <a:lnTo>
                  <a:pt x="471754" y="40258"/>
                </a:lnTo>
                <a:lnTo>
                  <a:pt x="468316" y="37299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469603" y="1958467"/>
            <a:ext cx="502920" cy="107950"/>
          </a:xfrm>
          <a:custGeom>
            <a:avLst/>
            <a:gdLst/>
            <a:ahLst/>
            <a:cxnLst/>
            <a:rect l="l" t="t" r="r" b="b"/>
            <a:pathLst>
              <a:path w="502919" h="107950">
                <a:moveTo>
                  <a:pt x="56362" y="0"/>
                </a:moveTo>
                <a:lnTo>
                  <a:pt x="0" y="0"/>
                </a:lnTo>
                <a:lnTo>
                  <a:pt x="0" y="105892"/>
                </a:lnTo>
                <a:lnTo>
                  <a:pt x="59220" y="105892"/>
                </a:lnTo>
                <a:lnTo>
                  <a:pt x="59220" y="98107"/>
                </a:lnTo>
                <a:lnTo>
                  <a:pt x="7937" y="98107"/>
                </a:lnTo>
                <a:lnTo>
                  <a:pt x="7937" y="53657"/>
                </a:lnTo>
                <a:lnTo>
                  <a:pt x="43027" y="53657"/>
                </a:lnTo>
                <a:lnTo>
                  <a:pt x="43027" y="45885"/>
                </a:lnTo>
                <a:lnTo>
                  <a:pt x="7937" y="45885"/>
                </a:lnTo>
                <a:lnTo>
                  <a:pt x="7937" y="7785"/>
                </a:lnTo>
                <a:lnTo>
                  <a:pt x="56362" y="7785"/>
                </a:lnTo>
                <a:lnTo>
                  <a:pt x="56362" y="0"/>
                </a:lnTo>
                <a:close/>
              </a:path>
              <a:path w="502919" h="107950">
                <a:moveTo>
                  <a:pt x="81749" y="0"/>
                </a:moveTo>
                <a:lnTo>
                  <a:pt x="73812" y="0"/>
                </a:lnTo>
                <a:lnTo>
                  <a:pt x="73812" y="95199"/>
                </a:lnTo>
                <a:lnTo>
                  <a:pt x="74048" y="97523"/>
                </a:lnTo>
                <a:lnTo>
                  <a:pt x="74460" y="99542"/>
                </a:lnTo>
                <a:lnTo>
                  <a:pt x="74790" y="101866"/>
                </a:lnTo>
                <a:lnTo>
                  <a:pt x="76047" y="103822"/>
                </a:lnTo>
                <a:lnTo>
                  <a:pt x="78181" y="105409"/>
                </a:lnTo>
                <a:lnTo>
                  <a:pt x="80352" y="106895"/>
                </a:lnTo>
                <a:lnTo>
                  <a:pt x="83337" y="107632"/>
                </a:lnTo>
                <a:lnTo>
                  <a:pt x="88734" y="107632"/>
                </a:lnTo>
                <a:lnTo>
                  <a:pt x="97624" y="105143"/>
                </a:lnTo>
                <a:lnTo>
                  <a:pt x="96744" y="101282"/>
                </a:lnTo>
                <a:lnTo>
                  <a:pt x="85509" y="101282"/>
                </a:lnTo>
                <a:lnTo>
                  <a:pt x="83718" y="100495"/>
                </a:lnTo>
                <a:lnTo>
                  <a:pt x="82130" y="97523"/>
                </a:lnTo>
                <a:lnTo>
                  <a:pt x="81789" y="95199"/>
                </a:lnTo>
                <a:lnTo>
                  <a:pt x="81749" y="0"/>
                </a:lnTo>
                <a:close/>
              </a:path>
              <a:path w="502919" h="107950">
                <a:moveTo>
                  <a:pt x="96202" y="98907"/>
                </a:moveTo>
                <a:lnTo>
                  <a:pt x="93027" y="100495"/>
                </a:lnTo>
                <a:lnTo>
                  <a:pt x="90385" y="101282"/>
                </a:lnTo>
                <a:lnTo>
                  <a:pt x="96744" y="101282"/>
                </a:lnTo>
                <a:lnTo>
                  <a:pt x="96202" y="98907"/>
                </a:lnTo>
                <a:close/>
              </a:path>
              <a:path w="502919" h="107950">
                <a:moveTo>
                  <a:pt x="144043" y="28257"/>
                </a:moveTo>
                <a:lnTo>
                  <a:pt x="132499" y="28257"/>
                </a:lnTo>
                <a:lnTo>
                  <a:pt x="127787" y="29476"/>
                </a:lnTo>
                <a:lnTo>
                  <a:pt x="105727" y="58851"/>
                </a:lnTo>
                <a:lnTo>
                  <a:pt x="105727" y="67944"/>
                </a:lnTo>
                <a:lnTo>
                  <a:pt x="124852" y="105013"/>
                </a:lnTo>
                <a:lnTo>
                  <a:pt x="138899" y="107632"/>
                </a:lnTo>
                <a:lnTo>
                  <a:pt x="142290" y="107632"/>
                </a:lnTo>
                <a:lnTo>
                  <a:pt x="145999" y="107048"/>
                </a:lnTo>
                <a:lnTo>
                  <a:pt x="150012" y="105892"/>
                </a:lnTo>
                <a:lnTo>
                  <a:pt x="153504" y="104940"/>
                </a:lnTo>
                <a:lnTo>
                  <a:pt x="156413" y="103771"/>
                </a:lnTo>
                <a:lnTo>
                  <a:pt x="158750" y="102400"/>
                </a:lnTo>
                <a:lnTo>
                  <a:pt x="160655" y="101231"/>
                </a:lnTo>
                <a:lnTo>
                  <a:pt x="161395" y="100647"/>
                </a:lnTo>
                <a:lnTo>
                  <a:pt x="130695" y="100647"/>
                </a:lnTo>
                <a:lnTo>
                  <a:pt x="124358" y="97637"/>
                </a:lnTo>
                <a:lnTo>
                  <a:pt x="113665" y="66675"/>
                </a:lnTo>
                <a:lnTo>
                  <a:pt x="167005" y="66675"/>
                </a:lnTo>
                <a:lnTo>
                  <a:pt x="166789" y="60858"/>
                </a:lnTo>
                <a:lnTo>
                  <a:pt x="166598" y="59689"/>
                </a:lnTo>
                <a:lnTo>
                  <a:pt x="114300" y="59689"/>
                </a:lnTo>
                <a:lnTo>
                  <a:pt x="115354" y="51231"/>
                </a:lnTo>
                <a:lnTo>
                  <a:pt x="118008" y="44983"/>
                </a:lnTo>
                <a:lnTo>
                  <a:pt x="126263" y="37147"/>
                </a:lnTo>
                <a:lnTo>
                  <a:pt x="131127" y="35242"/>
                </a:lnTo>
                <a:lnTo>
                  <a:pt x="155736" y="35242"/>
                </a:lnTo>
                <a:lnTo>
                  <a:pt x="149961" y="30264"/>
                </a:lnTo>
                <a:lnTo>
                  <a:pt x="144043" y="28257"/>
                </a:lnTo>
                <a:close/>
              </a:path>
              <a:path w="502919" h="107950">
                <a:moveTo>
                  <a:pt x="161759" y="90970"/>
                </a:moveTo>
                <a:lnTo>
                  <a:pt x="155625" y="97421"/>
                </a:lnTo>
                <a:lnTo>
                  <a:pt x="148056" y="100647"/>
                </a:lnTo>
                <a:lnTo>
                  <a:pt x="161395" y="100647"/>
                </a:lnTo>
                <a:lnTo>
                  <a:pt x="162458" y="99809"/>
                </a:lnTo>
                <a:lnTo>
                  <a:pt x="164147" y="98107"/>
                </a:lnTo>
                <a:lnTo>
                  <a:pt x="161759" y="90970"/>
                </a:lnTo>
                <a:close/>
              </a:path>
              <a:path w="502919" h="107950">
                <a:moveTo>
                  <a:pt x="155736" y="35242"/>
                </a:moveTo>
                <a:lnTo>
                  <a:pt x="139382" y="35242"/>
                </a:lnTo>
                <a:lnTo>
                  <a:pt x="142240" y="35877"/>
                </a:lnTo>
                <a:lnTo>
                  <a:pt x="145415" y="37147"/>
                </a:lnTo>
                <a:lnTo>
                  <a:pt x="148475" y="38417"/>
                </a:lnTo>
                <a:lnTo>
                  <a:pt x="151282" y="41071"/>
                </a:lnTo>
                <a:lnTo>
                  <a:pt x="153822" y="45084"/>
                </a:lnTo>
                <a:lnTo>
                  <a:pt x="156362" y="49009"/>
                </a:lnTo>
                <a:lnTo>
                  <a:pt x="157797" y="53873"/>
                </a:lnTo>
                <a:lnTo>
                  <a:pt x="158115" y="59689"/>
                </a:lnTo>
                <a:lnTo>
                  <a:pt x="166598" y="59689"/>
                </a:lnTo>
                <a:lnTo>
                  <a:pt x="165836" y="55029"/>
                </a:lnTo>
                <a:lnTo>
                  <a:pt x="164086" y="49009"/>
                </a:lnTo>
                <a:lnTo>
                  <a:pt x="162344" y="43179"/>
                </a:lnTo>
                <a:lnTo>
                  <a:pt x="159169" y="38201"/>
                </a:lnTo>
                <a:lnTo>
                  <a:pt x="155736" y="35242"/>
                </a:lnTo>
                <a:close/>
              </a:path>
              <a:path w="502919" h="107950">
                <a:moveTo>
                  <a:pt x="215950" y="28257"/>
                </a:moveTo>
                <a:lnTo>
                  <a:pt x="207060" y="28257"/>
                </a:lnTo>
                <a:lnTo>
                  <a:pt x="202565" y="29375"/>
                </a:lnTo>
                <a:lnTo>
                  <a:pt x="197802" y="31597"/>
                </a:lnTo>
                <a:lnTo>
                  <a:pt x="193141" y="33604"/>
                </a:lnTo>
                <a:lnTo>
                  <a:pt x="188963" y="37833"/>
                </a:lnTo>
                <a:lnTo>
                  <a:pt x="181762" y="50431"/>
                </a:lnTo>
                <a:lnTo>
                  <a:pt x="180092" y="58051"/>
                </a:lnTo>
                <a:lnTo>
                  <a:pt x="180022" y="74561"/>
                </a:lnTo>
                <a:lnTo>
                  <a:pt x="180860" y="80175"/>
                </a:lnTo>
                <a:lnTo>
                  <a:pt x="182603" y="85064"/>
                </a:lnTo>
                <a:lnTo>
                  <a:pt x="184150" y="89801"/>
                </a:lnTo>
                <a:lnTo>
                  <a:pt x="186372" y="93929"/>
                </a:lnTo>
                <a:lnTo>
                  <a:pt x="192189" y="100812"/>
                </a:lnTo>
                <a:lnTo>
                  <a:pt x="195630" y="103403"/>
                </a:lnTo>
                <a:lnTo>
                  <a:pt x="199542" y="105092"/>
                </a:lnTo>
                <a:lnTo>
                  <a:pt x="203352" y="106781"/>
                </a:lnTo>
                <a:lnTo>
                  <a:pt x="207644" y="107632"/>
                </a:lnTo>
                <a:lnTo>
                  <a:pt x="218224" y="107632"/>
                </a:lnTo>
                <a:lnTo>
                  <a:pt x="223138" y="106578"/>
                </a:lnTo>
                <a:lnTo>
                  <a:pt x="229184" y="103403"/>
                </a:lnTo>
                <a:lnTo>
                  <a:pt x="230949" y="102336"/>
                </a:lnTo>
                <a:lnTo>
                  <a:pt x="233874" y="100329"/>
                </a:lnTo>
                <a:lnTo>
                  <a:pt x="209232" y="100329"/>
                </a:lnTo>
                <a:lnTo>
                  <a:pt x="205790" y="99542"/>
                </a:lnTo>
                <a:lnTo>
                  <a:pt x="202717" y="97955"/>
                </a:lnTo>
                <a:lnTo>
                  <a:pt x="199656" y="96469"/>
                </a:lnTo>
                <a:lnTo>
                  <a:pt x="197002" y="94322"/>
                </a:lnTo>
                <a:lnTo>
                  <a:pt x="192455" y="88506"/>
                </a:lnTo>
                <a:lnTo>
                  <a:pt x="190754" y="85064"/>
                </a:lnTo>
                <a:lnTo>
                  <a:pt x="189699" y="81178"/>
                </a:lnTo>
                <a:lnTo>
                  <a:pt x="188544" y="77050"/>
                </a:lnTo>
                <a:lnTo>
                  <a:pt x="187960" y="72631"/>
                </a:lnTo>
                <a:lnTo>
                  <a:pt x="187960" y="62890"/>
                </a:lnTo>
                <a:lnTo>
                  <a:pt x="188645" y="58051"/>
                </a:lnTo>
                <a:lnTo>
                  <a:pt x="190017" y="53289"/>
                </a:lnTo>
                <a:lnTo>
                  <a:pt x="191287" y="48450"/>
                </a:lnTo>
                <a:lnTo>
                  <a:pt x="193878" y="44208"/>
                </a:lnTo>
                <a:lnTo>
                  <a:pt x="197940" y="40512"/>
                </a:lnTo>
                <a:lnTo>
                  <a:pt x="201714" y="37045"/>
                </a:lnTo>
                <a:lnTo>
                  <a:pt x="206209" y="35242"/>
                </a:lnTo>
                <a:lnTo>
                  <a:pt x="230510" y="35242"/>
                </a:lnTo>
                <a:lnTo>
                  <a:pt x="227965" y="33286"/>
                </a:lnTo>
                <a:lnTo>
                  <a:pt x="224155" y="31280"/>
                </a:lnTo>
                <a:lnTo>
                  <a:pt x="220230" y="29260"/>
                </a:lnTo>
                <a:lnTo>
                  <a:pt x="215950" y="28257"/>
                </a:lnTo>
                <a:close/>
              </a:path>
              <a:path w="502919" h="107950">
                <a:moveTo>
                  <a:pt x="233514" y="91122"/>
                </a:moveTo>
                <a:lnTo>
                  <a:pt x="230339" y="94462"/>
                </a:lnTo>
                <a:lnTo>
                  <a:pt x="227063" y="96837"/>
                </a:lnTo>
                <a:lnTo>
                  <a:pt x="220611" y="99644"/>
                </a:lnTo>
                <a:lnTo>
                  <a:pt x="217055" y="100329"/>
                </a:lnTo>
                <a:lnTo>
                  <a:pt x="233874" y="100329"/>
                </a:lnTo>
                <a:lnTo>
                  <a:pt x="234022" y="100228"/>
                </a:lnTo>
                <a:lnTo>
                  <a:pt x="235369" y="99110"/>
                </a:lnTo>
                <a:lnTo>
                  <a:pt x="236537" y="97955"/>
                </a:lnTo>
                <a:lnTo>
                  <a:pt x="233514" y="91122"/>
                </a:lnTo>
                <a:close/>
              </a:path>
              <a:path w="502919" h="107950">
                <a:moveTo>
                  <a:pt x="230510" y="35242"/>
                </a:moveTo>
                <a:lnTo>
                  <a:pt x="216052" y="35242"/>
                </a:lnTo>
                <a:lnTo>
                  <a:pt x="219913" y="36360"/>
                </a:lnTo>
                <a:lnTo>
                  <a:pt x="222885" y="38582"/>
                </a:lnTo>
                <a:lnTo>
                  <a:pt x="225945" y="40589"/>
                </a:lnTo>
                <a:lnTo>
                  <a:pt x="228803" y="43764"/>
                </a:lnTo>
                <a:lnTo>
                  <a:pt x="231457" y="48107"/>
                </a:lnTo>
                <a:lnTo>
                  <a:pt x="237172" y="44132"/>
                </a:lnTo>
                <a:lnTo>
                  <a:pt x="236219" y="42519"/>
                </a:lnTo>
                <a:lnTo>
                  <a:pt x="234950" y="40512"/>
                </a:lnTo>
                <a:lnTo>
                  <a:pt x="234099" y="39369"/>
                </a:lnTo>
                <a:lnTo>
                  <a:pt x="230924" y="35559"/>
                </a:lnTo>
                <a:lnTo>
                  <a:pt x="230510" y="35242"/>
                </a:lnTo>
                <a:close/>
              </a:path>
              <a:path w="502919" h="107950">
                <a:moveTo>
                  <a:pt x="265747" y="37147"/>
                </a:moveTo>
                <a:lnTo>
                  <a:pt x="257810" y="37147"/>
                </a:lnTo>
                <a:lnTo>
                  <a:pt x="257810" y="94081"/>
                </a:lnTo>
                <a:lnTo>
                  <a:pt x="258279" y="97002"/>
                </a:lnTo>
                <a:lnTo>
                  <a:pt x="259360" y="99479"/>
                </a:lnTo>
                <a:lnTo>
                  <a:pt x="260451" y="102184"/>
                </a:lnTo>
                <a:lnTo>
                  <a:pt x="262166" y="104305"/>
                </a:lnTo>
                <a:lnTo>
                  <a:pt x="264439" y="105575"/>
                </a:lnTo>
                <a:lnTo>
                  <a:pt x="266801" y="106946"/>
                </a:lnTo>
                <a:lnTo>
                  <a:pt x="269659" y="107632"/>
                </a:lnTo>
                <a:lnTo>
                  <a:pt x="276745" y="107632"/>
                </a:lnTo>
                <a:lnTo>
                  <a:pt x="279603" y="107162"/>
                </a:lnTo>
                <a:lnTo>
                  <a:pt x="281622" y="106210"/>
                </a:lnTo>
                <a:lnTo>
                  <a:pt x="283514" y="105359"/>
                </a:lnTo>
                <a:lnTo>
                  <a:pt x="285267" y="104305"/>
                </a:lnTo>
                <a:lnTo>
                  <a:pt x="286854" y="103035"/>
                </a:lnTo>
                <a:lnTo>
                  <a:pt x="285565" y="100647"/>
                </a:lnTo>
                <a:lnTo>
                  <a:pt x="271716" y="100647"/>
                </a:lnTo>
                <a:lnTo>
                  <a:pt x="269557" y="99860"/>
                </a:lnTo>
                <a:lnTo>
                  <a:pt x="267969" y="98272"/>
                </a:lnTo>
                <a:lnTo>
                  <a:pt x="266484" y="96570"/>
                </a:lnTo>
                <a:lnTo>
                  <a:pt x="265830" y="94081"/>
                </a:lnTo>
                <a:lnTo>
                  <a:pt x="265747" y="37147"/>
                </a:lnTo>
                <a:close/>
              </a:path>
              <a:path w="502919" h="107950">
                <a:moveTo>
                  <a:pt x="283679" y="97154"/>
                </a:moveTo>
                <a:lnTo>
                  <a:pt x="279971" y="99479"/>
                </a:lnTo>
                <a:lnTo>
                  <a:pt x="276910" y="100647"/>
                </a:lnTo>
                <a:lnTo>
                  <a:pt x="285565" y="100647"/>
                </a:lnTo>
                <a:lnTo>
                  <a:pt x="283679" y="97154"/>
                </a:lnTo>
                <a:close/>
              </a:path>
              <a:path w="502919" h="107950">
                <a:moveTo>
                  <a:pt x="284632" y="30162"/>
                </a:moveTo>
                <a:lnTo>
                  <a:pt x="245427" y="30162"/>
                </a:lnTo>
                <a:lnTo>
                  <a:pt x="245427" y="37147"/>
                </a:lnTo>
                <a:lnTo>
                  <a:pt x="284632" y="37147"/>
                </a:lnTo>
                <a:lnTo>
                  <a:pt x="284632" y="30162"/>
                </a:lnTo>
                <a:close/>
              </a:path>
              <a:path w="502919" h="107950">
                <a:moveTo>
                  <a:pt x="265747" y="10007"/>
                </a:moveTo>
                <a:lnTo>
                  <a:pt x="257810" y="10007"/>
                </a:lnTo>
                <a:lnTo>
                  <a:pt x="257810" y="30162"/>
                </a:lnTo>
                <a:lnTo>
                  <a:pt x="265747" y="30162"/>
                </a:lnTo>
                <a:lnTo>
                  <a:pt x="265747" y="10007"/>
                </a:lnTo>
                <a:close/>
              </a:path>
              <a:path w="502919" h="107950">
                <a:moveTo>
                  <a:pt x="306222" y="30162"/>
                </a:moveTo>
                <a:lnTo>
                  <a:pt x="299237" y="30162"/>
                </a:lnTo>
                <a:lnTo>
                  <a:pt x="299237" y="105892"/>
                </a:lnTo>
                <a:lnTo>
                  <a:pt x="307174" y="105892"/>
                </a:lnTo>
                <a:lnTo>
                  <a:pt x="307174" y="46202"/>
                </a:lnTo>
                <a:lnTo>
                  <a:pt x="309397" y="43980"/>
                </a:lnTo>
                <a:lnTo>
                  <a:pt x="312254" y="41694"/>
                </a:lnTo>
                <a:lnTo>
                  <a:pt x="317917" y="37947"/>
                </a:lnTo>
                <a:lnTo>
                  <a:pt x="306857" y="37947"/>
                </a:lnTo>
                <a:lnTo>
                  <a:pt x="306222" y="30162"/>
                </a:lnTo>
                <a:close/>
              </a:path>
              <a:path w="502919" h="107950">
                <a:moveTo>
                  <a:pt x="328079" y="28422"/>
                </a:moveTo>
                <a:lnTo>
                  <a:pt x="323418" y="28422"/>
                </a:lnTo>
                <a:lnTo>
                  <a:pt x="321195" y="28892"/>
                </a:lnTo>
                <a:lnTo>
                  <a:pt x="318769" y="29844"/>
                </a:lnTo>
                <a:lnTo>
                  <a:pt x="316433" y="30581"/>
                </a:lnTo>
                <a:lnTo>
                  <a:pt x="314159" y="31851"/>
                </a:lnTo>
                <a:lnTo>
                  <a:pt x="308229" y="36639"/>
                </a:lnTo>
                <a:lnTo>
                  <a:pt x="307492" y="37312"/>
                </a:lnTo>
                <a:lnTo>
                  <a:pt x="306857" y="37947"/>
                </a:lnTo>
                <a:lnTo>
                  <a:pt x="317917" y="37947"/>
                </a:lnTo>
                <a:lnTo>
                  <a:pt x="319138" y="37147"/>
                </a:lnTo>
                <a:lnTo>
                  <a:pt x="322630" y="36042"/>
                </a:lnTo>
                <a:lnTo>
                  <a:pt x="333052" y="36042"/>
                </a:lnTo>
                <a:lnTo>
                  <a:pt x="333997" y="29527"/>
                </a:lnTo>
                <a:lnTo>
                  <a:pt x="330936" y="28790"/>
                </a:lnTo>
                <a:lnTo>
                  <a:pt x="328079" y="28422"/>
                </a:lnTo>
                <a:close/>
              </a:path>
              <a:path w="502919" h="107950">
                <a:moveTo>
                  <a:pt x="333052" y="36042"/>
                </a:moveTo>
                <a:lnTo>
                  <a:pt x="328764" y="36042"/>
                </a:lnTo>
                <a:lnTo>
                  <a:pt x="330987" y="36410"/>
                </a:lnTo>
                <a:lnTo>
                  <a:pt x="332892" y="37147"/>
                </a:lnTo>
                <a:lnTo>
                  <a:pt x="333052" y="36042"/>
                </a:lnTo>
                <a:close/>
              </a:path>
              <a:path w="502919" h="107950">
                <a:moveTo>
                  <a:pt x="353529" y="30162"/>
                </a:moveTo>
                <a:lnTo>
                  <a:pt x="345592" y="30162"/>
                </a:lnTo>
                <a:lnTo>
                  <a:pt x="345592" y="105892"/>
                </a:lnTo>
                <a:lnTo>
                  <a:pt x="353529" y="105892"/>
                </a:lnTo>
                <a:lnTo>
                  <a:pt x="353529" y="30162"/>
                </a:lnTo>
                <a:close/>
              </a:path>
              <a:path w="502919" h="107950">
                <a:moveTo>
                  <a:pt x="350989" y="1587"/>
                </a:moveTo>
                <a:lnTo>
                  <a:pt x="347814" y="1587"/>
                </a:lnTo>
                <a:lnTo>
                  <a:pt x="346443" y="2171"/>
                </a:lnTo>
                <a:lnTo>
                  <a:pt x="344220" y="4394"/>
                </a:lnTo>
                <a:lnTo>
                  <a:pt x="343687" y="5880"/>
                </a:lnTo>
                <a:lnTo>
                  <a:pt x="343724" y="9893"/>
                </a:lnTo>
                <a:lnTo>
                  <a:pt x="344271" y="11379"/>
                </a:lnTo>
                <a:lnTo>
                  <a:pt x="346494" y="13601"/>
                </a:lnTo>
                <a:lnTo>
                  <a:pt x="347814" y="14135"/>
                </a:lnTo>
                <a:lnTo>
                  <a:pt x="351091" y="14135"/>
                </a:lnTo>
                <a:lnTo>
                  <a:pt x="352475" y="13601"/>
                </a:lnTo>
                <a:lnTo>
                  <a:pt x="354584" y="11480"/>
                </a:lnTo>
                <a:lnTo>
                  <a:pt x="355117" y="9893"/>
                </a:lnTo>
                <a:lnTo>
                  <a:pt x="355117" y="5880"/>
                </a:lnTo>
                <a:lnTo>
                  <a:pt x="354533" y="4343"/>
                </a:lnTo>
                <a:lnTo>
                  <a:pt x="352310" y="2120"/>
                </a:lnTo>
                <a:lnTo>
                  <a:pt x="350989" y="1587"/>
                </a:lnTo>
                <a:close/>
              </a:path>
              <a:path w="502919" h="107950">
                <a:moveTo>
                  <a:pt x="407708" y="28257"/>
                </a:moveTo>
                <a:lnTo>
                  <a:pt x="398830" y="28257"/>
                </a:lnTo>
                <a:lnTo>
                  <a:pt x="394322" y="29375"/>
                </a:lnTo>
                <a:lnTo>
                  <a:pt x="389559" y="31597"/>
                </a:lnTo>
                <a:lnTo>
                  <a:pt x="384911" y="33604"/>
                </a:lnTo>
                <a:lnTo>
                  <a:pt x="380733" y="37833"/>
                </a:lnTo>
                <a:lnTo>
                  <a:pt x="373532" y="50431"/>
                </a:lnTo>
                <a:lnTo>
                  <a:pt x="371849" y="58051"/>
                </a:lnTo>
                <a:lnTo>
                  <a:pt x="371779" y="74561"/>
                </a:lnTo>
                <a:lnTo>
                  <a:pt x="372630" y="80175"/>
                </a:lnTo>
                <a:lnTo>
                  <a:pt x="374361" y="85064"/>
                </a:lnTo>
                <a:lnTo>
                  <a:pt x="375907" y="89801"/>
                </a:lnTo>
                <a:lnTo>
                  <a:pt x="378129" y="93929"/>
                </a:lnTo>
                <a:lnTo>
                  <a:pt x="383959" y="100812"/>
                </a:lnTo>
                <a:lnTo>
                  <a:pt x="387400" y="103403"/>
                </a:lnTo>
                <a:lnTo>
                  <a:pt x="391312" y="105092"/>
                </a:lnTo>
                <a:lnTo>
                  <a:pt x="395122" y="106781"/>
                </a:lnTo>
                <a:lnTo>
                  <a:pt x="399402" y="107632"/>
                </a:lnTo>
                <a:lnTo>
                  <a:pt x="409994" y="107632"/>
                </a:lnTo>
                <a:lnTo>
                  <a:pt x="414909" y="106578"/>
                </a:lnTo>
                <a:lnTo>
                  <a:pt x="420941" y="103403"/>
                </a:lnTo>
                <a:lnTo>
                  <a:pt x="422719" y="102336"/>
                </a:lnTo>
                <a:lnTo>
                  <a:pt x="425632" y="100329"/>
                </a:lnTo>
                <a:lnTo>
                  <a:pt x="400989" y="100329"/>
                </a:lnTo>
                <a:lnTo>
                  <a:pt x="397548" y="99542"/>
                </a:lnTo>
                <a:lnTo>
                  <a:pt x="394487" y="97955"/>
                </a:lnTo>
                <a:lnTo>
                  <a:pt x="391413" y="96469"/>
                </a:lnTo>
                <a:lnTo>
                  <a:pt x="388772" y="94322"/>
                </a:lnTo>
                <a:lnTo>
                  <a:pt x="384225" y="88506"/>
                </a:lnTo>
                <a:lnTo>
                  <a:pt x="382524" y="85064"/>
                </a:lnTo>
                <a:lnTo>
                  <a:pt x="381469" y="81178"/>
                </a:lnTo>
                <a:lnTo>
                  <a:pt x="380301" y="77050"/>
                </a:lnTo>
                <a:lnTo>
                  <a:pt x="379717" y="72631"/>
                </a:lnTo>
                <a:lnTo>
                  <a:pt x="379717" y="62890"/>
                </a:lnTo>
                <a:lnTo>
                  <a:pt x="380403" y="58051"/>
                </a:lnTo>
                <a:lnTo>
                  <a:pt x="381787" y="53289"/>
                </a:lnTo>
                <a:lnTo>
                  <a:pt x="383057" y="48450"/>
                </a:lnTo>
                <a:lnTo>
                  <a:pt x="385648" y="44208"/>
                </a:lnTo>
                <a:lnTo>
                  <a:pt x="393484" y="37045"/>
                </a:lnTo>
                <a:lnTo>
                  <a:pt x="397979" y="35242"/>
                </a:lnTo>
                <a:lnTo>
                  <a:pt x="422279" y="35242"/>
                </a:lnTo>
                <a:lnTo>
                  <a:pt x="419722" y="33286"/>
                </a:lnTo>
                <a:lnTo>
                  <a:pt x="415912" y="31280"/>
                </a:lnTo>
                <a:lnTo>
                  <a:pt x="412000" y="29260"/>
                </a:lnTo>
                <a:lnTo>
                  <a:pt x="407708" y="28257"/>
                </a:lnTo>
                <a:close/>
              </a:path>
              <a:path w="502919" h="107950">
                <a:moveTo>
                  <a:pt x="425284" y="91122"/>
                </a:moveTo>
                <a:lnTo>
                  <a:pt x="422109" y="94462"/>
                </a:lnTo>
                <a:lnTo>
                  <a:pt x="418820" y="96837"/>
                </a:lnTo>
                <a:lnTo>
                  <a:pt x="412369" y="99644"/>
                </a:lnTo>
                <a:lnTo>
                  <a:pt x="408825" y="100329"/>
                </a:lnTo>
                <a:lnTo>
                  <a:pt x="425632" y="100329"/>
                </a:lnTo>
                <a:lnTo>
                  <a:pt x="425780" y="100228"/>
                </a:lnTo>
                <a:lnTo>
                  <a:pt x="427139" y="99110"/>
                </a:lnTo>
                <a:lnTo>
                  <a:pt x="428294" y="97955"/>
                </a:lnTo>
                <a:lnTo>
                  <a:pt x="425284" y="91122"/>
                </a:lnTo>
                <a:close/>
              </a:path>
              <a:path w="502919" h="107950">
                <a:moveTo>
                  <a:pt x="422279" y="35242"/>
                </a:moveTo>
                <a:lnTo>
                  <a:pt x="407822" y="35242"/>
                </a:lnTo>
                <a:lnTo>
                  <a:pt x="411683" y="36360"/>
                </a:lnTo>
                <a:lnTo>
                  <a:pt x="414642" y="38582"/>
                </a:lnTo>
                <a:lnTo>
                  <a:pt x="417715" y="40589"/>
                </a:lnTo>
                <a:lnTo>
                  <a:pt x="420573" y="43764"/>
                </a:lnTo>
                <a:lnTo>
                  <a:pt x="423214" y="48107"/>
                </a:lnTo>
                <a:lnTo>
                  <a:pt x="428929" y="44132"/>
                </a:lnTo>
                <a:lnTo>
                  <a:pt x="428510" y="43395"/>
                </a:lnTo>
                <a:lnTo>
                  <a:pt x="426707" y="40512"/>
                </a:lnTo>
                <a:lnTo>
                  <a:pt x="425869" y="39369"/>
                </a:lnTo>
                <a:lnTo>
                  <a:pt x="422694" y="35559"/>
                </a:lnTo>
                <a:lnTo>
                  <a:pt x="422279" y="35242"/>
                </a:lnTo>
                <a:close/>
              </a:path>
              <a:path w="502919" h="107950">
                <a:moveTo>
                  <a:pt x="479628" y="28257"/>
                </a:moveTo>
                <a:lnTo>
                  <a:pt x="468083" y="28257"/>
                </a:lnTo>
                <a:lnTo>
                  <a:pt x="463384" y="29476"/>
                </a:lnTo>
                <a:lnTo>
                  <a:pt x="441312" y="58851"/>
                </a:lnTo>
                <a:lnTo>
                  <a:pt x="441312" y="67944"/>
                </a:lnTo>
                <a:lnTo>
                  <a:pt x="460444" y="105013"/>
                </a:lnTo>
                <a:lnTo>
                  <a:pt x="474497" y="107632"/>
                </a:lnTo>
                <a:lnTo>
                  <a:pt x="477875" y="107632"/>
                </a:lnTo>
                <a:lnTo>
                  <a:pt x="481584" y="107048"/>
                </a:lnTo>
                <a:lnTo>
                  <a:pt x="485609" y="105892"/>
                </a:lnTo>
                <a:lnTo>
                  <a:pt x="489102" y="104940"/>
                </a:lnTo>
                <a:lnTo>
                  <a:pt x="492010" y="103771"/>
                </a:lnTo>
                <a:lnTo>
                  <a:pt x="494334" y="102400"/>
                </a:lnTo>
                <a:lnTo>
                  <a:pt x="496239" y="101231"/>
                </a:lnTo>
                <a:lnTo>
                  <a:pt x="496980" y="100647"/>
                </a:lnTo>
                <a:lnTo>
                  <a:pt x="466293" y="100647"/>
                </a:lnTo>
                <a:lnTo>
                  <a:pt x="459943" y="97637"/>
                </a:lnTo>
                <a:lnTo>
                  <a:pt x="449249" y="66675"/>
                </a:lnTo>
                <a:lnTo>
                  <a:pt x="502589" y="66675"/>
                </a:lnTo>
                <a:lnTo>
                  <a:pt x="502373" y="60858"/>
                </a:lnTo>
                <a:lnTo>
                  <a:pt x="502185" y="59689"/>
                </a:lnTo>
                <a:lnTo>
                  <a:pt x="449884" y="59689"/>
                </a:lnTo>
                <a:lnTo>
                  <a:pt x="450951" y="51231"/>
                </a:lnTo>
                <a:lnTo>
                  <a:pt x="453593" y="44983"/>
                </a:lnTo>
                <a:lnTo>
                  <a:pt x="461848" y="37147"/>
                </a:lnTo>
                <a:lnTo>
                  <a:pt x="466712" y="35242"/>
                </a:lnTo>
                <a:lnTo>
                  <a:pt x="491329" y="35242"/>
                </a:lnTo>
                <a:lnTo>
                  <a:pt x="485546" y="30264"/>
                </a:lnTo>
                <a:lnTo>
                  <a:pt x="479628" y="28257"/>
                </a:lnTo>
                <a:close/>
              </a:path>
              <a:path w="502919" h="107950">
                <a:moveTo>
                  <a:pt x="497357" y="90970"/>
                </a:moveTo>
                <a:lnTo>
                  <a:pt x="491210" y="97421"/>
                </a:lnTo>
                <a:lnTo>
                  <a:pt x="483654" y="100647"/>
                </a:lnTo>
                <a:lnTo>
                  <a:pt x="496980" y="100647"/>
                </a:lnTo>
                <a:lnTo>
                  <a:pt x="498043" y="99809"/>
                </a:lnTo>
                <a:lnTo>
                  <a:pt x="499732" y="98107"/>
                </a:lnTo>
                <a:lnTo>
                  <a:pt x="497357" y="90970"/>
                </a:lnTo>
                <a:close/>
              </a:path>
              <a:path w="502919" h="107950">
                <a:moveTo>
                  <a:pt x="491329" y="35242"/>
                </a:moveTo>
                <a:lnTo>
                  <a:pt x="474967" y="35242"/>
                </a:lnTo>
                <a:lnTo>
                  <a:pt x="477824" y="35877"/>
                </a:lnTo>
                <a:lnTo>
                  <a:pt x="480999" y="37147"/>
                </a:lnTo>
                <a:lnTo>
                  <a:pt x="484073" y="38417"/>
                </a:lnTo>
                <a:lnTo>
                  <a:pt x="486879" y="41071"/>
                </a:lnTo>
                <a:lnTo>
                  <a:pt x="489419" y="45084"/>
                </a:lnTo>
                <a:lnTo>
                  <a:pt x="491959" y="49009"/>
                </a:lnTo>
                <a:lnTo>
                  <a:pt x="493382" y="53873"/>
                </a:lnTo>
                <a:lnTo>
                  <a:pt x="493699" y="59689"/>
                </a:lnTo>
                <a:lnTo>
                  <a:pt x="502185" y="59689"/>
                </a:lnTo>
                <a:lnTo>
                  <a:pt x="501434" y="55029"/>
                </a:lnTo>
                <a:lnTo>
                  <a:pt x="499671" y="49009"/>
                </a:lnTo>
                <a:lnTo>
                  <a:pt x="497928" y="43179"/>
                </a:lnTo>
                <a:lnTo>
                  <a:pt x="494766" y="38201"/>
                </a:lnTo>
                <a:lnTo>
                  <a:pt x="491329" y="35242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345635" y="1956409"/>
            <a:ext cx="332105" cy="109855"/>
          </a:xfrm>
          <a:custGeom>
            <a:avLst/>
            <a:gdLst/>
            <a:ahLst/>
            <a:cxnLst/>
            <a:rect l="l" t="t" r="r" b="b"/>
            <a:pathLst>
              <a:path w="332104" h="109855">
                <a:moveTo>
                  <a:pt x="8255" y="2057"/>
                </a:moveTo>
                <a:lnTo>
                  <a:pt x="0" y="2057"/>
                </a:lnTo>
                <a:lnTo>
                  <a:pt x="0" y="107950"/>
                </a:lnTo>
                <a:lnTo>
                  <a:pt x="8255" y="107950"/>
                </a:lnTo>
                <a:lnTo>
                  <a:pt x="8255" y="57150"/>
                </a:lnTo>
                <a:lnTo>
                  <a:pt x="71285" y="57150"/>
                </a:lnTo>
                <a:lnTo>
                  <a:pt x="71285" y="49212"/>
                </a:lnTo>
                <a:lnTo>
                  <a:pt x="8255" y="49212"/>
                </a:lnTo>
                <a:lnTo>
                  <a:pt x="8255" y="2057"/>
                </a:lnTo>
                <a:close/>
              </a:path>
              <a:path w="332104" h="109855">
                <a:moveTo>
                  <a:pt x="71285" y="57150"/>
                </a:moveTo>
                <a:lnTo>
                  <a:pt x="63347" y="57150"/>
                </a:lnTo>
                <a:lnTo>
                  <a:pt x="63347" y="107950"/>
                </a:lnTo>
                <a:lnTo>
                  <a:pt x="71285" y="107950"/>
                </a:lnTo>
                <a:lnTo>
                  <a:pt x="71285" y="57150"/>
                </a:lnTo>
                <a:close/>
              </a:path>
              <a:path w="332104" h="109855">
                <a:moveTo>
                  <a:pt x="71285" y="2057"/>
                </a:moveTo>
                <a:lnTo>
                  <a:pt x="63347" y="2057"/>
                </a:lnTo>
                <a:lnTo>
                  <a:pt x="63347" y="49212"/>
                </a:lnTo>
                <a:lnTo>
                  <a:pt x="71285" y="49212"/>
                </a:lnTo>
                <a:lnTo>
                  <a:pt x="71285" y="2057"/>
                </a:lnTo>
                <a:close/>
              </a:path>
              <a:path w="332104" h="109855">
                <a:moveTo>
                  <a:pt x="93345" y="2057"/>
                </a:moveTo>
                <a:lnTo>
                  <a:pt x="84137" y="2057"/>
                </a:lnTo>
                <a:lnTo>
                  <a:pt x="120014" y="107950"/>
                </a:lnTo>
                <a:lnTo>
                  <a:pt x="128270" y="107950"/>
                </a:lnTo>
                <a:lnTo>
                  <a:pt x="132208" y="96672"/>
                </a:lnTo>
                <a:lnTo>
                  <a:pt x="124460" y="96672"/>
                </a:lnTo>
                <a:lnTo>
                  <a:pt x="93345" y="2057"/>
                </a:lnTo>
                <a:close/>
              </a:path>
              <a:path w="332104" h="109855">
                <a:moveTo>
                  <a:pt x="165252" y="2057"/>
                </a:moveTo>
                <a:lnTo>
                  <a:pt x="156845" y="2057"/>
                </a:lnTo>
                <a:lnTo>
                  <a:pt x="124460" y="96672"/>
                </a:lnTo>
                <a:lnTo>
                  <a:pt x="132208" y="96672"/>
                </a:lnTo>
                <a:lnTo>
                  <a:pt x="165252" y="2057"/>
                </a:lnTo>
                <a:close/>
              </a:path>
              <a:path w="332104" h="109855">
                <a:moveTo>
                  <a:pt x="211937" y="2057"/>
                </a:moveTo>
                <a:lnTo>
                  <a:pt x="204304" y="2057"/>
                </a:lnTo>
                <a:lnTo>
                  <a:pt x="166839" y="107950"/>
                </a:lnTo>
                <a:lnTo>
                  <a:pt x="175425" y="107950"/>
                </a:lnTo>
                <a:lnTo>
                  <a:pt x="187490" y="73977"/>
                </a:lnTo>
                <a:lnTo>
                  <a:pt x="237702" y="73977"/>
                </a:lnTo>
                <a:lnTo>
                  <a:pt x="234858" y="66039"/>
                </a:lnTo>
                <a:lnTo>
                  <a:pt x="190030" y="66039"/>
                </a:lnTo>
                <a:lnTo>
                  <a:pt x="207962" y="12064"/>
                </a:lnTo>
                <a:lnTo>
                  <a:pt x="215522" y="12064"/>
                </a:lnTo>
                <a:lnTo>
                  <a:pt x="211937" y="2057"/>
                </a:lnTo>
                <a:close/>
              </a:path>
              <a:path w="332104" h="109855">
                <a:moveTo>
                  <a:pt x="237702" y="73977"/>
                </a:moveTo>
                <a:lnTo>
                  <a:pt x="228752" y="73977"/>
                </a:lnTo>
                <a:lnTo>
                  <a:pt x="241147" y="107950"/>
                </a:lnTo>
                <a:lnTo>
                  <a:pt x="249872" y="107950"/>
                </a:lnTo>
                <a:lnTo>
                  <a:pt x="237702" y="73977"/>
                </a:lnTo>
                <a:close/>
              </a:path>
              <a:path w="332104" h="109855">
                <a:moveTo>
                  <a:pt x="215522" y="12064"/>
                </a:moveTo>
                <a:lnTo>
                  <a:pt x="207962" y="12064"/>
                </a:lnTo>
                <a:lnTo>
                  <a:pt x="226225" y="66039"/>
                </a:lnTo>
                <a:lnTo>
                  <a:pt x="234858" y="66039"/>
                </a:lnTo>
                <a:lnTo>
                  <a:pt x="215522" y="12064"/>
                </a:lnTo>
                <a:close/>
              </a:path>
              <a:path w="332104" h="109855">
                <a:moveTo>
                  <a:pt x="306705" y="0"/>
                </a:moveTo>
                <a:lnTo>
                  <a:pt x="293687" y="0"/>
                </a:lnTo>
                <a:lnTo>
                  <a:pt x="288289" y="1206"/>
                </a:lnTo>
                <a:lnTo>
                  <a:pt x="259613" y="38252"/>
                </a:lnTo>
                <a:lnTo>
                  <a:pt x="258610" y="46189"/>
                </a:lnTo>
                <a:lnTo>
                  <a:pt x="258610" y="63652"/>
                </a:lnTo>
                <a:lnTo>
                  <a:pt x="259549" y="71221"/>
                </a:lnTo>
                <a:lnTo>
                  <a:pt x="261467" y="78104"/>
                </a:lnTo>
                <a:lnTo>
                  <a:pt x="263258" y="84772"/>
                </a:lnTo>
                <a:lnTo>
                  <a:pt x="293636" y="109854"/>
                </a:lnTo>
                <a:lnTo>
                  <a:pt x="304647" y="109854"/>
                </a:lnTo>
                <a:lnTo>
                  <a:pt x="324582" y="102069"/>
                </a:lnTo>
                <a:lnTo>
                  <a:pt x="295541" y="102069"/>
                </a:lnTo>
                <a:lnTo>
                  <a:pt x="290880" y="100901"/>
                </a:lnTo>
                <a:lnTo>
                  <a:pt x="286867" y="98577"/>
                </a:lnTo>
                <a:lnTo>
                  <a:pt x="282841" y="96354"/>
                </a:lnTo>
                <a:lnTo>
                  <a:pt x="279298" y="93179"/>
                </a:lnTo>
                <a:lnTo>
                  <a:pt x="267335" y="62229"/>
                </a:lnTo>
                <a:lnTo>
                  <a:pt x="267335" y="47726"/>
                </a:lnTo>
                <a:lnTo>
                  <a:pt x="268338" y="40157"/>
                </a:lnTo>
                <a:lnTo>
                  <a:pt x="270357" y="32854"/>
                </a:lnTo>
                <a:lnTo>
                  <a:pt x="272262" y="25450"/>
                </a:lnTo>
                <a:lnTo>
                  <a:pt x="275805" y="19469"/>
                </a:lnTo>
                <a:lnTo>
                  <a:pt x="280987" y="14922"/>
                </a:lnTo>
                <a:lnTo>
                  <a:pt x="286169" y="10261"/>
                </a:lnTo>
                <a:lnTo>
                  <a:pt x="292366" y="7937"/>
                </a:lnTo>
                <a:lnTo>
                  <a:pt x="322310" y="7937"/>
                </a:lnTo>
                <a:lnTo>
                  <a:pt x="318770" y="5549"/>
                </a:lnTo>
                <a:lnTo>
                  <a:pt x="313169" y="1854"/>
                </a:lnTo>
                <a:lnTo>
                  <a:pt x="306705" y="0"/>
                </a:lnTo>
                <a:close/>
              </a:path>
              <a:path w="332104" h="109855">
                <a:moveTo>
                  <a:pt x="327190" y="88099"/>
                </a:moveTo>
                <a:lnTo>
                  <a:pt x="323799" y="92646"/>
                </a:lnTo>
                <a:lnTo>
                  <a:pt x="319989" y="96088"/>
                </a:lnTo>
                <a:lnTo>
                  <a:pt x="311416" y="100850"/>
                </a:lnTo>
                <a:lnTo>
                  <a:pt x="306438" y="102069"/>
                </a:lnTo>
                <a:lnTo>
                  <a:pt x="324582" y="102069"/>
                </a:lnTo>
                <a:lnTo>
                  <a:pt x="326923" y="100279"/>
                </a:lnTo>
                <a:lnTo>
                  <a:pt x="329514" y="97726"/>
                </a:lnTo>
                <a:lnTo>
                  <a:pt x="331952" y="94767"/>
                </a:lnTo>
                <a:lnTo>
                  <a:pt x="327190" y="88099"/>
                </a:lnTo>
                <a:close/>
              </a:path>
              <a:path w="332104" h="109855">
                <a:moveTo>
                  <a:pt x="322310" y="7937"/>
                </a:moveTo>
                <a:lnTo>
                  <a:pt x="302425" y="7937"/>
                </a:lnTo>
                <a:lnTo>
                  <a:pt x="305435" y="8572"/>
                </a:lnTo>
                <a:lnTo>
                  <a:pt x="308610" y="9842"/>
                </a:lnTo>
                <a:lnTo>
                  <a:pt x="324650" y="25552"/>
                </a:lnTo>
                <a:lnTo>
                  <a:pt x="331317" y="20320"/>
                </a:lnTo>
                <a:lnTo>
                  <a:pt x="328460" y="14173"/>
                </a:lnTo>
                <a:lnTo>
                  <a:pt x="324269" y="9258"/>
                </a:lnTo>
                <a:lnTo>
                  <a:pt x="322310" y="7937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977434" y="1956409"/>
            <a:ext cx="480059" cy="110489"/>
          </a:xfrm>
          <a:custGeom>
            <a:avLst/>
            <a:gdLst/>
            <a:ahLst/>
            <a:cxnLst/>
            <a:rect l="l" t="t" r="r" b="b"/>
            <a:pathLst>
              <a:path w="480060" h="110489">
                <a:moveTo>
                  <a:pt x="4445" y="88900"/>
                </a:moveTo>
                <a:lnTo>
                  <a:pt x="0" y="96354"/>
                </a:lnTo>
                <a:lnTo>
                  <a:pt x="1270" y="97942"/>
                </a:lnTo>
                <a:lnTo>
                  <a:pt x="3276" y="99796"/>
                </a:lnTo>
                <a:lnTo>
                  <a:pt x="17462" y="107467"/>
                </a:lnTo>
                <a:lnTo>
                  <a:pt x="22225" y="109156"/>
                </a:lnTo>
                <a:lnTo>
                  <a:pt x="27139" y="110007"/>
                </a:lnTo>
                <a:lnTo>
                  <a:pt x="42176" y="110007"/>
                </a:lnTo>
                <a:lnTo>
                  <a:pt x="50050" y="107467"/>
                </a:lnTo>
                <a:lnTo>
                  <a:pt x="56048" y="102234"/>
                </a:lnTo>
                <a:lnTo>
                  <a:pt x="29895" y="102234"/>
                </a:lnTo>
                <a:lnTo>
                  <a:pt x="27139" y="101803"/>
                </a:lnTo>
                <a:lnTo>
                  <a:pt x="24282" y="100964"/>
                </a:lnTo>
                <a:lnTo>
                  <a:pt x="22910" y="100647"/>
                </a:lnTo>
                <a:lnTo>
                  <a:pt x="21590" y="100215"/>
                </a:lnTo>
                <a:lnTo>
                  <a:pt x="5918" y="90487"/>
                </a:lnTo>
                <a:lnTo>
                  <a:pt x="4445" y="88900"/>
                </a:lnTo>
                <a:close/>
              </a:path>
              <a:path w="480060" h="110489">
                <a:moveTo>
                  <a:pt x="40005" y="0"/>
                </a:moveTo>
                <a:lnTo>
                  <a:pt x="28257" y="0"/>
                </a:lnTo>
                <a:lnTo>
                  <a:pt x="23698" y="838"/>
                </a:lnTo>
                <a:lnTo>
                  <a:pt x="19050" y="2539"/>
                </a:lnTo>
                <a:lnTo>
                  <a:pt x="14287" y="4229"/>
                </a:lnTo>
                <a:lnTo>
                  <a:pt x="10261" y="7302"/>
                </a:lnTo>
                <a:lnTo>
                  <a:pt x="6985" y="11747"/>
                </a:lnTo>
                <a:lnTo>
                  <a:pt x="3810" y="15976"/>
                </a:lnTo>
                <a:lnTo>
                  <a:pt x="2222" y="21056"/>
                </a:lnTo>
                <a:lnTo>
                  <a:pt x="2222" y="33540"/>
                </a:lnTo>
                <a:lnTo>
                  <a:pt x="4127" y="38988"/>
                </a:lnTo>
                <a:lnTo>
                  <a:pt x="11531" y="47459"/>
                </a:lnTo>
                <a:lnTo>
                  <a:pt x="16560" y="50634"/>
                </a:lnTo>
                <a:lnTo>
                  <a:pt x="23012" y="52857"/>
                </a:lnTo>
                <a:lnTo>
                  <a:pt x="41224" y="59321"/>
                </a:lnTo>
                <a:lnTo>
                  <a:pt x="46824" y="62547"/>
                </a:lnTo>
                <a:lnTo>
                  <a:pt x="50634" y="66357"/>
                </a:lnTo>
                <a:lnTo>
                  <a:pt x="54241" y="69850"/>
                </a:lnTo>
                <a:lnTo>
                  <a:pt x="56032" y="74815"/>
                </a:lnTo>
                <a:lnTo>
                  <a:pt x="56032" y="84975"/>
                </a:lnTo>
                <a:lnTo>
                  <a:pt x="55194" y="88468"/>
                </a:lnTo>
                <a:lnTo>
                  <a:pt x="53492" y="91757"/>
                </a:lnTo>
                <a:lnTo>
                  <a:pt x="51904" y="95135"/>
                </a:lnTo>
                <a:lnTo>
                  <a:pt x="49263" y="97726"/>
                </a:lnTo>
                <a:lnTo>
                  <a:pt x="45554" y="99529"/>
                </a:lnTo>
                <a:lnTo>
                  <a:pt x="41744" y="101333"/>
                </a:lnTo>
                <a:lnTo>
                  <a:pt x="37414" y="102234"/>
                </a:lnTo>
                <a:lnTo>
                  <a:pt x="56048" y="102234"/>
                </a:lnTo>
                <a:lnTo>
                  <a:pt x="61696" y="97307"/>
                </a:lnTo>
                <a:lnTo>
                  <a:pt x="64604" y="89852"/>
                </a:lnTo>
                <a:lnTo>
                  <a:pt x="64497" y="74815"/>
                </a:lnTo>
                <a:lnTo>
                  <a:pt x="63754" y="71120"/>
                </a:lnTo>
                <a:lnTo>
                  <a:pt x="62064" y="67309"/>
                </a:lnTo>
                <a:lnTo>
                  <a:pt x="60477" y="63182"/>
                </a:lnTo>
                <a:lnTo>
                  <a:pt x="22860" y="43548"/>
                </a:lnTo>
                <a:lnTo>
                  <a:pt x="18884" y="41109"/>
                </a:lnTo>
                <a:lnTo>
                  <a:pt x="12750" y="34975"/>
                </a:lnTo>
                <a:lnTo>
                  <a:pt x="11264" y="31000"/>
                </a:lnTo>
                <a:lnTo>
                  <a:pt x="11264" y="20002"/>
                </a:lnTo>
                <a:lnTo>
                  <a:pt x="13436" y="15443"/>
                </a:lnTo>
                <a:lnTo>
                  <a:pt x="22110" y="9309"/>
                </a:lnTo>
                <a:lnTo>
                  <a:pt x="27457" y="7772"/>
                </a:lnTo>
                <a:lnTo>
                  <a:pt x="57880" y="7772"/>
                </a:lnTo>
                <a:lnTo>
                  <a:pt x="56616" y="6769"/>
                </a:lnTo>
                <a:lnTo>
                  <a:pt x="51435" y="4127"/>
                </a:lnTo>
                <a:lnTo>
                  <a:pt x="46240" y="1371"/>
                </a:lnTo>
                <a:lnTo>
                  <a:pt x="40005" y="0"/>
                </a:lnTo>
                <a:close/>
              </a:path>
              <a:path w="480060" h="110489">
                <a:moveTo>
                  <a:pt x="57880" y="7772"/>
                </a:moveTo>
                <a:lnTo>
                  <a:pt x="39738" y="7772"/>
                </a:lnTo>
                <a:lnTo>
                  <a:pt x="44767" y="9042"/>
                </a:lnTo>
                <a:lnTo>
                  <a:pt x="48895" y="11582"/>
                </a:lnTo>
                <a:lnTo>
                  <a:pt x="53022" y="14236"/>
                </a:lnTo>
                <a:lnTo>
                  <a:pt x="56299" y="17094"/>
                </a:lnTo>
                <a:lnTo>
                  <a:pt x="58737" y="20154"/>
                </a:lnTo>
                <a:lnTo>
                  <a:pt x="63817" y="13970"/>
                </a:lnTo>
                <a:lnTo>
                  <a:pt x="60744" y="10045"/>
                </a:lnTo>
                <a:lnTo>
                  <a:pt x="57880" y="7772"/>
                </a:lnTo>
                <a:close/>
              </a:path>
              <a:path w="480060" h="110489">
                <a:moveTo>
                  <a:pt x="125069" y="37299"/>
                </a:moveTo>
                <a:lnTo>
                  <a:pt x="112077" y="37299"/>
                </a:lnTo>
                <a:lnTo>
                  <a:pt x="116306" y="38938"/>
                </a:lnTo>
                <a:lnTo>
                  <a:pt x="121754" y="45186"/>
                </a:lnTo>
                <a:lnTo>
                  <a:pt x="123024" y="49682"/>
                </a:lnTo>
                <a:lnTo>
                  <a:pt x="123024" y="58737"/>
                </a:lnTo>
                <a:lnTo>
                  <a:pt x="117475" y="58839"/>
                </a:lnTo>
                <a:lnTo>
                  <a:pt x="111226" y="59474"/>
                </a:lnTo>
                <a:lnTo>
                  <a:pt x="97256" y="61798"/>
                </a:lnTo>
                <a:lnTo>
                  <a:pt x="91173" y="64604"/>
                </a:lnTo>
                <a:lnTo>
                  <a:pt x="80860" y="73494"/>
                </a:lnTo>
                <a:lnTo>
                  <a:pt x="78257" y="79425"/>
                </a:lnTo>
                <a:lnTo>
                  <a:pt x="78349" y="90906"/>
                </a:lnTo>
                <a:lnTo>
                  <a:pt x="78892" y="93662"/>
                </a:lnTo>
                <a:lnTo>
                  <a:pt x="80162" y="96520"/>
                </a:lnTo>
                <a:lnTo>
                  <a:pt x="81229" y="99161"/>
                </a:lnTo>
                <a:lnTo>
                  <a:pt x="98767" y="109689"/>
                </a:lnTo>
                <a:lnTo>
                  <a:pt x="107149" y="109689"/>
                </a:lnTo>
                <a:lnTo>
                  <a:pt x="111328" y="108838"/>
                </a:lnTo>
                <a:lnTo>
                  <a:pt x="114859" y="107099"/>
                </a:lnTo>
                <a:lnTo>
                  <a:pt x="118351" y="105562"/>
                </a:lnTo>
                <a:lnTo>
                  <a:pt x="121234" y="103606"/>
                </a:lnTo>
                <a:lnTo>
                  <a:pt x="122052" y="102704"/>
                </a:lnTo>
                <a:lnTo>
                  <a:pt x="100837" y="102704"/>
                </a:lnTo>
                <a:lnTo>
                  <a:pt x="98475" y="102336"/>
                </a:lnTo>
                <a:lnTo>
                  <a:pt x="96126" y="101600"/>
                </a:lnTo>
                <a:lnTo>
                  <a:pt x="93548" y="100749"/>
                </a:lnTo>
                <a:lnTo>
                  <a:pt x="91274" y="99059"/>
                </a:lnTo>
                <a:lnTo>
                  <a:pt x="89242" y="96520"/>
                </a:lnTo>
                <a:lnTo>
                  <a:pt x="87210" y="94081"/>
                </a:lnTo>
                <a:lnTo>
                  <a:pt x="86194" y="90906"/>
                </a:lnTo>
                <a:lnTo>
                  <a:pt x="86194" y="82550"/>
                </a:lnTo>
                <a:lnTo>
                  <a:pt x="123024" y="65722"/>
                </a:lnTo>
                <a:lnTo>
                  <a:pt x="130644" y="65722"/>
                </a:lnTo>
                <a:lnTo>
                  <a:pt x="130644" y="47561"/>
                </a:lnTo>
                <a:lnTo>
                  <a:pt x="128803" y="41427"/>
                </a:lnTo>
                <a:lnTo>
                  <a:pt x="125069" y="37299"/>
                </a:lnTo>
                <a:close/>
              </a:path>
              <a:path w="480060" h="110489">
                <a:moveTo>
                  <a:pt x="130644" y="101282"/>
                </a:moveTo>
                <a:lnTo>
                  <a:pt x="123342" y="101282"/>
                </a:lnTo>
                <a:lnTo>
                  <a:pt x="123825" y="107950"/>
                </a:lnTo>
                <a:lnTo>
                  <a:pt x="130644" y="107950"/>
                </a:lnTo>
                <a:lnTo>
                  <a:pt x="130644" y="101282"/>
                </a:lnTo>
                <a:close/>
              </a:path>
              <a:path w="480060" h="110489">
                <a:moveTo>
                  <a:pt x="130644" y="65722"/>
                </a:moveTo>
                <a:lnTo>
                  <a:pt x="123024" y="65722"/>
                </a:lnTo>
                <a:lnTo>
                  <a:pt x="123024" y="93497"/>
                </a:lnTo>
                <a:lnTo>
                  <a:pt x="120573" y="96138"/>
                </a:lnTo>
                <a:lnTo>
                  <a:pt x="117678" y="98310"/>
                </a:lnTo>
                <a:lnTo>
                  <a:pt x="110959" y="101803"/>
                </a:lnTo>
                <a:lnTo>
                  <a:pt x="107238" y="102704"/>
                </a:lnTo>
                <a:lnTo>
                  <a:pt x="122052" y="102704"/>
                </a:lnTo>
                <a:lnTo>
                  <a:pt x="123342" y="101282"/>
                </a:lnTo>
                <a:lnTo>
                  <a:pt x="130644" y="101282"/>
                </a:lnTo>
                <a:lnTo>
                  <a:pt x="130644" y="65722"/>
                </a:lnTo>
                <a:close/>
              </a:path>
              <a:path w="480060" h="110489">
                <a:moveTo>
                  <a:pt x="114935" y="30314"/>
                </a:moveTo>
                <a:lnTo>
                  <a:pt x="104089" y="30314"/>
                </a:lnTo>
                <a:lnTo>
                  <a:pt x="101549" y="30632"/>
                </a:lnTo>
                <a:lnTo>
                  <a:pt x="99110" y="31267"/>
                </a:lnTo>
                <a:lnTo>
                  <a:pt x="96761" y="31699"/>
                </a:lnTo>
                <a:lnTo>
                  <a:pt x="94487" y="32435"/>
                </a:lnTo>
                <a:lnTo>
                  <a:pt x="92252" y="33489"/>
                </a:lnTo>
                <a:lnTo>
                  <a:pt x="91198" y="33908"/>
                </a:lnTo>
                <a:lnTo>
                  <a:pt x="89369" y="34759"/>
                </a:lnTo>
                <a:lnTo>
                  <a:pt x="88531" y="35191"/>
                </a:lnTo>
                <a:lnTo>
                  <a:pt x="87680" y="35661"/>
                </a:lnTo>
                <a:lnTo>
                  <a:pt x="86829" y="36195"/>
                </a:lnTo>
                <a:lnTo>
                  <a:pt x="84966" y="37299"/>
                </a:lnTo>
                <a:lnTo>
                  <a:pt x="83769" y="38150"/>
                </a:lnTo>
                <a:lnTo>
                  <a:pt x="83185" y="38734"/>
                </a:lnTo>
                <a:lnTo>
                  <a:pt x="86042" y="45084"/>
                </a:lnTo>
                <a:lnTo>
                  <a:pt x="88290" y="43383"/>
                </a:lnTo>
                <a:lnTo>
                  <a:pt x="91274" y="41643"/>
                </a:lnTo>
                <a:lnTo>
                  <a:pt x="95008" y="39839"/>
                </a:lnTo>
                <a:lnTo>
                  <a:pt x="98310" y="38150"/>
                </a:lnTo>
                <a:lnTo>
                  <a:pt x="102158" y="37299"/>
                </a:lnTo>
                <a:lnTo>
                  <a:pt x="125069" y="37299"/>
                </a:lnTo>
                <a:lnTo>
                  <a:pt x="121043" y="32638"/>
                </a:lnTo>
                <a:lnTo>
                  <a:pt x="114935" y="30314"/>
                </a:lnTo>
                <a:close/>
              </a:path>
              <a:path w="480060" h="110489">
                <a:moveTo>
                  <a:pt x="158559" y="32219"/>
                </a:moveTo>
                <a:lnTo>
                  <a:pt x="151447" y="32219"/>
                </a:lnTo>
                <a:lnTo>
                  <a:pt x="151447" y="107950"/>
                </a:lnTo>
                <a:lnTo>
                  <a:pt x="159385" y="107950"/>
                </a:lnTo>
                <a:lnTo>
                  <a:pt x="159385" y="47434"/>
                </a:lnTo>
                <a:lnTo>
                  <a:pt x="162560" y="44576"/>
                </a:lnTo>
                <a:lnTo>
                  <a:pt x="165862" y="42278"/>
                </a:lnTo>
                <a:lnTo>
                  <a:pt x="171489" y="39370"/>
                </a:lnTo>
                <a:lnTo>
                  <a:pt x="159385" y="39370"/>
                </a:lnTo>
                <a:lnTo>
                  <a:pt x="158559" y="32219"/>
                </a:lnTo>
                <a:close/>
              </a:path>
              <a:path w="480060" h="110489">
                <a:moveTo>
                  <a:pt x="203707" y="37617"/>
                </a:moveTo>
                <a:lnTo>
                  <a:pt x="191160" y="37617"/>
                </a:lnTo>
                <a:lnTo>
                  <a:pt x="197294" y="41528"/>
                </a:lnTo>
                <a:lnTo>
                  <a:pt x="200025" y="49339"/>
                </a:lnTo>
                <a:lnTo>
                  <a:pt x="200977" y="51981"/>
                </a:lnTo>
                <a:lnTo>
                  <a:pt x="201380" y="55372"/>
                </a:lnTo>
                <a:lnTo>
                  <a:pt x="201447" y="107950"/>
                </a:lnTo>
                <a:lnTo>
                  <a:pt x="209384" y="107950"/>
                </a:lnTo>
                <a:lnTo>
                  <a:pt x="209257" y="55372"/>
                </a:lnTo>
                <a:lnTo>
                  <a:pt x="208724" y="50825"/>
                </a:lnTo>
                <a:lnTo>
                  <a:pt x="208330" y="48780"/>
                </a:lnTo>
                <a:lnTo>
                  <a:pt x="207797" y="46989"/>
                </a:lnTo>
                <a:lnTo>
                  <a:pt x="206209" y="41376"/>
                </a:lnTo>
                <a:lnTo>
                  <a:pt x="203707" y="37617"/>
                </a:lnTo>
                <a:close/>
              </a:path>
              <a:path w="480060" h="110489">
                <a:moveTo>
                  <a:pt x="189598" y="30314"/>
                </a:moveTo>
                <a:lnTo>
                  <a:pt x="177901" y="30314"/>
                </a:lnTo>
                <a:lnTo>
                  <a:pt x="173456" y="31216"/>
                </a:lnTo>
                <a:lnTo>
                  <a:pt x="169354" y="33020"/>
                </a:lnTo>
                <a:lnTo>
                  <a:pt x="167347" y="33858"/>
                </a:lnTo>
                <a:lnTo>
                  <a:pt x="165519" y="34836"/>
                </a:lnTo>
                <a:lnTo>
                  <a:pt x="162267" y="37071"/>
                </a:lnTo>
                <a:lnTo>
                  <a:pt x="160756" y="38201"/>
                </a:lnTo>
                <a:lnTo>
                  <a:pt x="159385" y="39370"/>
                </a:lnTo>
                <a:lnTo>
                  <a:pt x="171489" y="39370"/>
                </a:lnTo>
                <a:lnTo>
                  <a:pt x="173037" y="38569"/>
                </a:lnTo>
                <a:lnTo>
                  <a:pt x="177139" y="37617"/>
                </a:lnTo>
                <a:lnTo>
                  <a:pt x="203707" y="37617"/>
                </a:lnTo>
                <a:lnTo>
                  <a:pt x="203428" y="37198"/>
                </a:lnTo>
                <a:lnTo>
                  <a:pt x="199415" y="34442"/>
                </a:lnTo>
                <a:lnTo>
                  <a:pt x="195211" y="31699"/>
                </a:lnTo>
                <a:lnTo>
                  <a:pt x="189598" y="30314"/>
                </a:lnTo>
                <a:close/>
              </a:path>
              <a:path w="480060" h="110489">
                <a:moveTo>
                  <a:pt x="237959" y="32219"/>
                </a:moveTo>
                <a:lnTo>
                  <a:pt x="230022" y="32219"/>
                </a:lnTo>
                <a:lnTo>
                  <a:pt x="230022" y="107950"/>
                </a:lnTo>
                <a:lnTo>
                  <a:pt x="237959" y="107950"/>
                </a:lnTo>
                <a:lnTo>
                  <a:pt x="237959" y="32219"/>
                </a:lnTo>
                <a:close/>
              </a:path>
              <a:path w="480060" h="110489">
                <a:moveTo>
                  <a:pt x="235419" y="3644"/>
                </a:moveTo>
                <a:lnTo>
                  <a:pt x="232244" y="3644"/>
                </a:lnTo>
                <a:lnTo>
                  <a:pt x="230873" y="4229"/>
                </a:lnTo>
                <a:lnTo>
                  <a:pt x="228650" y="6451"/>
                </a:lnTo>
                <a:lnTo>
                  <a:pt x="228117" y="7937"/>
                </a:lnTo>
                <a:lnTo>
                  <a:pt x="228154" y="11950"/>
                </a:lnTo>
                <a:lnTo>
                  <a:pt x="228701" y="13436"/>
                </a:lnTo>
                <a:lnTo>
                  <a:pt x="230924" y="15659"/>
                </a:lnTo>
                <a:lnTo>
                  <a:pt x="232244" y="16192"/>
                </a:lnTo>
                <a:lnTo>
                  <a:pt x="235521" y="16192"/>
                </a:lnTo>
                <a:lnTo>
                  <a:pt x="236905" y="15659"/>
                </a:lnTo>
                <a:lnTo>
                  <a:pt x="239026" y="13538"/>
                </a:lnTo>
                <a:lnTo>
                  <a:pt x="239547" y="11950"/>
                </a:lnTo>
                <a:lnTo>
                  <a:pt x="239547" y="7937"/>
                </a:lnTo>
                <a:lnTo>
                  <a:pt x="238963" y="6400"/>
                </a:lnTo>
                <a:lnTo>
                  <a:pt x="236740" y="4178"/>
                </a:lnTo>
                <a:lnTo>
                  <a:pt x="235419" y="3644"/>
                </a:lnTo>
                <a:close/>
              </a:path>
              <a:path w="480060" h="110489">
                <a:moveTo>
                  <a:pt x="272402" y="39204"/>
                </a:moveTo>
                <a:lnTo>
                  <a:pt x="264477" y="39204"/>
                </a:lnTo>
                <a:lnTo>
                  <a:pt x="264477" y="96138"/>
                </a:lnTo>
                <a:lnTo>
                  <a:pt x="264947" y="99059"/>
                </a:lnTo>
                <a:lnTo>
                  <a:pt x="266027" y="101536"/>
                </a:lnTo>
                <a:lnTo>
                  <a:pt x="267119" y="104241"/>
                </a:lnTo>
                <a:lnTo>
                  <a:pt x="268833" y="106362"/>
                </a:lnTo>
                <a:lnTo>
                  <a:pt x="271106" y="107632"/>
                </a:lnTo>
                <a:lnTo>
                  <a:pt x="273469" y="109004"/>
                </a:lnTo>
                <a:lnTo>
                  <a:pt x="276326" y="109689"/>
                </a:lnTo>
                <a:lnTo>
                  <a:pt x="283413" y="109689"/>
                </a:lnTo>
                <a:lnTo>
                  <a:pt x="286270" y="109220"/>
                </a:lnTo>
                <a:lnTo>
                  <a:pt x="288290" y="108267"/>
                </a:lnTo>
                <a:lnTo>
                  <a:pt x="290195" y="107416"/>
                </a:lnTo>
                <a:lnTo>
                  <a:pt x="291934" y="106362"/>
                </a:lnTo>
                <a:lnTo>
                  <a:pt x="293522" y="105092"/>
                </a:lnTo>
                <a:lnTo>
                  <a:pt x="292233" y="102704"/>
                </a:lnTo>
                <a:lnTo>
                  <a:pt x="278384" y="102704"/>
                </a:lnTo>
                <a:lnTo>
                  <a:pt x="276225" y="101917"/>
                </a:lnTo>
                <a:lnTo>
                  <a:pt x="274637" y="100329"/>
                </a:lnTo>
                <a:lnTo>
                  <a:pt x="273151" y="98628"/>
                </a:lnTo>
                <a:lnTo>
                  <a:pt x="272487" y="96138"/>
                </a:lnTo>
                <a:lnTo>
                  <a:pt x="272402" y="39204"/>
                </a:lnTo>
                <a:close/>
              </a:path>
              <a:path w="480060" h="110489">
                <a:moveTo>
                  <a:pt x="290347" y="99212"/>
                </a:moveTo>
                <a:lnTo>
                  <a:pt x="286639" y="101536"/>
                </a:lnTo>
                <a:lnTo>
                  <a:pt x="283578" y="102704"/>
                </a:lnTo>
                <a:lnTo>
                  <a:pt x="292233" y="102704"/>
                </a:lnTo>
                <a:lnTo>
                  <a:pt x="290347" y="99212"/>
                </a:lnTo>
                <a:close/>
              </a:path>
              <a:path w="480060" h="110489">
                <a:moveTo>
                  <a:pt x="291299" y="32219"/>
                </a:moveTo>
                <a:lnTo>
                  <a:pt x="252095" y="32219"/>
                </a:lnTo>
                <a:lnTo>
                  <a:pt x="252095" y="39204"/>
                </a:lnTo>
                <a:lnTo>
                  <a:pt x="291299" y="39204"/>
                </a:lnTo>
                <a:lnTo>
                  <a:pt x="291299" y="32219"/>
                </a:lnTo>
                <a:close/>
              </a:path>
              <a:path w="480060" h="110489">
                <a:moveTo>
                  <a:pt x="272402" y="12064"/>
                </a:moveTo>
                <a:lnTo>
                  <a:pt x="264477" y="12064"/>
                </a:lnTo>
                <a:lnTo>
                  <a:pt x="264477" y="32219"/>
                </a:lnTo>
                <a:lnTo>
                  <a:pt x="272402" y="32219"/>
                </a:lnTo>
                <a:lnTo>
                  <a:pt x="272402" y="12064"/>
                </a:lnTo>
                <a:close/>
              </a:path>
              <a:path w="480060" h="110489">
                <a:moveTo>
                  <a:pt x="349059" y="37299"/>
                </a:moveTo>
                <a:lnTo>
                  <a:pt x="336067" y="37299"/>
                </a:lnTo>
                <a:lnTo>
                  <a:pt x="340296" y="38938"/>
                </a:lnTo>
                <a:lnTo>
                  <a:pt x="345757" y="45186"/>
                </a:lnTo>
                <a:lnTo>
                  <a:pt x="347027" y="49682"/>
                </a:lnTo>
                <a:lnTo>
                  <a:pt x="347027" y="58737"/>
                </a:lnTo>
                <a:lnTo>
                  <a:pt x="341464" y="58839"/>
                </a:lnTo>
                <a:lnTo>
                  <a:pt x="335216" y="59474"/>
                </a:lnTo>
                <a:lnTo>
                  <a:pt x="321246" y="61798"/>
                </a:lnTo>
                <a:lnTo>
                  <a:pt x="315163" y="64604"/>
                </a:lnTo>
                <a:lnTo>
                  <a:pt x="304850" y="73494"/>
                </a:lnTo>
                <a:lnTo>
                  <a:pt x="302247" y="79425"/>
                </a:lnTo>
                <a:lnTo>
                  <a:pt x="302341" y="90906"/>
                </a:lnTo>
                <a:lnTo>
                  <a:pt x="302895" y="93662"/>
                </a:lnTo>
                <a:lnTo>
                  <a:pt x="304165" y="96520"/>
                </a:lnTo>
                <a:lnTo>
                  <a:pt x="305219" y="99161"/>
                </a:lnTo>
                <a:lnTo>
                  <a:pt x="322757" y="109689"/>
                </a:lnTo>
                <a:lnTo>
                  <a:pt x="331152" y="109689"/>
                </a:lnTo>
                <a:lnTo>
                  <a:pt x="335330" y="108838"/>
                </a:lnTo>
                <a:lnTo>
                  <a:pt x="338849" y="107099"/>
                </a:lnTo>
                <a:lnTo>
                  <a:pt x="342341" y="105562"/>
                </a:lnTo>
                <a:lnTo>
                  <a:pt x="345224" y="103606"/>
                </a:lnTo>
                <a:lnTo>
                  <a:pt x="346046" y="102704"/>
                </a:lnTo>
                <a:lnTo>
                  <a:pt x="324827" y="102704"/>
                </a:lnTo>
                <a:lnTo>
                  <a:pt x="322465" y="102336"/>
                </a:lnTo>
                <a:lnTo>
                  <a:pt x="320116" y="101600"/>
                </a:lnTo>
                <a:lnTo>
                  <a:pt x="317550" y="100749"/>
                </a:lnTo>
                <a:lnTo>
                  <a:pt x="315264" y="99059"/>
                </a:lnTo>
                <a:lnTo>
                  <a:pt x="313232" y="96520"/>
                </a:lnTo>
                <a:lnTo>
                  <a:pt x="311200" y="94081"/>
                </a:lnTo>
                <a:lnTo>
                  <a:pt x="310184" y="90906"/>
                </a:lnTo>
                <a:lnTo>
                  <a:pt x="310184" y="82550"/>
                </a:lnTo>
                <a:lnTo>
                  <a:pt x="347027" y="65722"/>
                </a:lnTo>
                <a:lnTo>
                  <a:pt x="354634" y="65722"/>
                </a:lnTo>
                <a:lnTo>
                  <a:pt x="354634" y="47561"/>
                </a:lnTo>
                <a:lnTo>
                  <a:pt x="352793" y="41427"/>
                </a:lnTo>
                <a:lnTo>
                  <a:pt x="349059" y="37299"/>
                </a:lnTo>
                <a:close/>
              </a:path>
              <a:path w="480060" h="110489">
                <a:moveTo>
                  <a:pt x="354634" y="101282"/>
                </a:moveTo>
                <a:lnTo>
                  <a:pt x="347345" y="101282"/>
                </a:lnTo>
                <a:lnTo>
                  <a:pt x="347814" y="107950"/>
                </a:lnTo>
                <a:lnTo>
                  <a:pt x="354634" y="107950"/>
                </a:lnTo>
                <a:lnTo>
                  <a:pt x="354634" y="101282"/>
                </a:lnTo>
                <a:close/>
              </a:path>
              <a:path w="480060" h="110489">
                <a:moveTo>
                  <a:pt x="354634" y="65722"/>
                </a:moveTo>
                <a:lnTo>
                  <a:pt x="347027" y="65722"/>
                </a:lnTo>
                <a:lnTo>
                  <a:pt x="347027" y="93497"/>
                </a:lnTo>
                <a:lnTo>
                  <a:pt x="344563" y="96138"/>
                </a:lnTo>
                <a:lnTo>
                  <a:pt x="341680" y="98310"/>
                </a:lnTo>
                <a:lnTo>
                  <a:pt x="338366" y="100012"/>
                </a:lnTo>
                <a:lnTo>
                  <a:pt x="334949" y="101803"/>
                </a:lnTo>
                <a:lnTo>
                  <a:pt x="331228" y="102704"/>
                </a:lnTo>
                <a:lnTo>
                  <a:pt x="346046" y="102704"/>
                </a:lnTo>
                <a:lnTo>
                  <a:pt x="347345" y="101282"/>
                </a:lnTo>
                <a:lnTo>
                  <a:pt x="354634" y="101282"/>
                </a:lnTo>
                <a:lnTo>
                  <a:pt x="354634" y="65722"/>
                </a:lnTo>
                <a:close/>
              </a:path>
              <a:path w="480060" h="110489">
                <a:moveTo>
                  <a:pt x="338924" y="30314"/>
                </a:moveTo>
                <a:lnTo>
                  <a:pt x="328079" y="30314"/>
                </a:lnTo>
                <a:lnTo>
                  <a:pt x="325539" y="30632"/>
                </a:lnTo>
                <a:lnTo>
                  <a:pt x="323100" y="31267"/>
                </a:lnTo>
                <a:lnTo>
                  <a:pt x="320751" y="31699"/>
                </a:lnTo>
                <a:lnTo>
                  <a:pt x="318477" y="32435"/>
                </a:lnTo>
                <a:lnTo>
                  <a:pt x="316255" y="33489"/>
                </a:lnTo>
                <a:lnTo>
                  <a:pt x="315188" y="33908"/>
                </a:lnTo>
                <a:lnTo>
                  <a:pt x="313359" y="34759"/>
                </a:lnTo>
                <a:lnTo>
                  <a:pt x="312521" y="35191"/>
                </a:lnTo>
                <a:lnTo>
                  <a:pt x="311670" y="35661"/>
                </a:lnTo>
                <a:lnTo>
                  <a:pt x="310832" y="36195"/>
                </a:lnTo>
                <a:lnTo>
                  <a:pt x="308956" y="37299"/>
                </a:lnTo>
                <a:lnTo>
                  <a:pt x="307759" y="38150"/>
                </a:lnTo>
                <a:lnTo>
                  <a:pt x="307174" y="38734"/>
                </a:lnTo>
                <a:lnTo>
                  <a:pt x="310032" y="45084"/>
                </a:lnTo>
                <a:lnTo>
                  <a:pt x="312280" y="43383"/>
                </a:lnTo>
                <a:lnTo>
                  <a:pt x="315264" y="41643"/>
                </a:lnTo>
                <a:lnTo>
                  <a:pt x="318998" y="39839"/>
                </a:lnTo>
                <a:lnTo>
                  <a:pt x="322313" y="38150"/>
                </a:lnTo>
                <a:lnTo>
                  <a:pt x="326148" y="37299"/>
                </a:lnTo>
                <a:lnTo>
                  <a:pt x="349059" y="37299"/>
                </a:lnTo>
                <a:lnTo>
                  <a:pt x="345033" y="32638"/>
                </a:lnTo>
                <a:lnTo>
                  <a:pt x="338924" y="30314"/>
                </a:lnTo>
                <a:close/>
              </a:path>
              <a:path w="480060" h="110489">
                <a:moveTo>
                  <a:pt x="382422" y="32219"/>
                </a:moveTo>
                <a:lnTo>
                  <a:pt x="375437" y="32219"/>
                </a:lnTo>
                <a:lnTo>
                  <a:pt x="375437" y="107950"/>
                </a:lnTo>
                <a:lnTo>
                  <a:pt x="383374" y="107950"/>
                </a:lnTo>
                <a:lnTo>
                  <a:pt x="383374" y="48259"/>
                </a:lnTo>
                <a:lnTo>
                  <a:pt x="385597" y="46037"/>
                </a:lnTo>
                <a:lnTo>
                  <a:pt x="388454" y="43751"/>
                </a:lnTo>
                <a:lnTo>
                  <a:pt x="394117" y="40004"/>
                </a:lnTo>
                <a:lnTo>
                  <a:pt x="383057" y="40004"/>
                </a:lnTo>
                <a:lnTo>
                  <a:pt x="382422" y="32219"/>
                </a:lnTo>
                <a:close/>
              </a:path>
              <a:path w="480060" h="110489">
                <a:moveTo>
                  <a:pt x="404279" y="30479"/>
                </a:moveTo>
                <a:lnTo>
                  <a:pt x="399618" y="30479"/>
                </a:lnTo>
                <a:lnTo>
                  <a:pt x="397395" y="30949"/>
                </a:lnTo>
                <a:lnTo>
                  <a:pt x="394957" y="31902"/>
                </a:lnTo>
                <a:lnTo>
                  <a:pt x="392633" y="32638"/>
                </a:lnTo>
                <a:lnTo>
                  <a:pt x="390359" y="33908"/>
                </a:lnTo>
                <a:lnTo>
                  <a:pt x="384429" y="38696"/>
                </a:lnTo>
                <a:lnTo>
                  <a:pt x="383692" y="39370"/>
                </a:lnTo>
                <a:lnTo>
                  <a:pt x="383057" y="40004"/>
                </a:lnTo>
                <a:lnTo>
                  <a:pt x="394117" y="40004"/>
                </a:lnTo>
                <a:lnTo>
                  <a:pt x="395338" y="39204"/>
                </a:lnTo>
                <a:lnTo>
                  <a:pt x="398830" y="38100"/>
                </a:lnTo>
                <a:lnTo>
                  <a:pt x="409252" y="38100"/>
                </a:lnTo>
                <a:lnTo>
                  <a:pt x="410197" y="31584"/>
                </a:lnTo>
                <a:lnTo>
                  <a:pt x="407136" y="30848"/>
                </a:lnTo>
                <a:lnTo>
                  <a:pt x="404279" y="30479"/>
                </a:lnTo>
                <a:close/>
              </a:path>
              <a:path w="480060" h="110489">
                <a:moveTo>
                  <a:pt x="409252" y="38100"/>
                </a:moveTo>
                <a:lnTo>
                  <a:pt x="404964" y="38100"/>
                </a:lnTo>
                <a:lnTo>
                  <a:pt x="407187" y="38468"/>
                </a:lnTo>
                <a:lnTo>
                  <a:pt x="409092" y="39204"/>
                </a:lnTo>
                <a:lnTo>
                  <a:pt x="409252" y="38100"/>
                </a:lnTo>
                <a:close/>
              </a:path>
              <a:path w="480060" h="110489">
                <a:moveTo>
                  <a:pt x="456615" y="30314"/>
                </a:moveTo>
                <a:lnTo>
                  <a:pt x="445071" y="30314"/>
                </a:lnTo>
                <a:lnTo>
                  <a:pt x="440359" y="31534"/>
                </a:lnTo>
                <a:lnTo>
                  <a:pt x="418299" y="60909"/>
                </a:lnTo>
                <a:lnTo>
                  <a:pt x="418299" y="70002"/>
                </a:lnTo>
                <a:lnTo>
                  <a:pt x="437424" y="107070"/>
                </a:lnTo>
                <a:lnTo>
                  <a:pt x="451472" y="109689"/>
                </a:lnTo>
                <a:lnTo>
                  <a:pt x="454863" y="109689"/>
                </a:lnTo>
                <a:lnTo>
                  <a:pt x="458558" y="109105"/>
                </a:lnTo>
                <a:lnTo>
                  <a:pt x="462584" y="107950"/>
                </a:lnTo>
                <a:lnTo>
                  <a:pt x="466077" y="106997"/>
                </a:lnTo>
                <a:lnTo>
                  <a:pt x="468985" y="105829"/>
                </a:lnTo>
                <a:lnTo>
                  <a:pt x="471322" y="104457"/>
                </a:lnTo>
                <a:lnTo>
                  <a:pt x="473227" y="103289"/>
                </a:lnTo>
                <a:lnTo>
                  <a:pt x="473962" y="102704"/>
                </a:lnTo>
                <a:lnTo>
                  <a:pt x="443268" y="102704"/>
                </a:lnTo>
                <a:lnTo>
                  <a:pt x="436930" y="99695"/>
                </a:lnTo>
                <a:lnTo>
                  <a:pt x="426237" y="68732"/>
                </a:lnTo>
                <a:lnTo>
                  <a:pt x="479577" y="68732"/>
                </a:lnTo>
                <a:lnTo>
                  <a:pt x="479361" y="62915"/>
                </a:lnTo>
                <a:lnTo>
                  <a:pt x="479170" y="61747"/>
                </a:lnTo>
                <a:lnTo>
                  <a:pt x="426872" y="61747"/>
                </a:lnTo>
                <a:lnTo>
                  <a:pt x="427926" y="53289"/>
                </a:lnTo>
                <a:lnTo>
                  <a:pt x="430580" y="47040"/>
                </a:lnTo>
                <a:lnTo>
                  <a:pt x="438823" y="39204"/>
                </a:lnTo>
                <a:lnTo>
                  <a:pt x="443699" y="37299"/>
                </a:lnTo>
                <a:lnTo>
                  <a:pt x="468308" y="37299"/>
                </a:lnTo>
                <a:lnTo>
                  <a:pt x="462534" y="32321"/>
                </a:lnTo>
                <a:lnTo>
                  <a:pt x="456615" y="30314"/>
                </a:lnTo>
                <a:close/>
              </a:path>
              <a:path w="480060" h="110489">
                <a:moveTo>
                  <a:pt x="474332" y="93027"/>
                </a:moveTo>
                <a:lnTo>
                  <a:pt x="468198" y="99479"/>
                </a:lnTo>
                <a:lnTo>
                  <a:pt x="460629" y="102704"/>
                </a:lnTo>
                <a:lnTo>
                  <a:pt x="473962" y="102704"/>
                </a:lnTo>
                <a:lnTo>
                  <a:pt x="475018" y="101866"/>
                </a:lnTo>
                <a:lnTo>
                  <a:pt x="476719" y="100164"/>
                </a:lnTo>
                <a:lnTo>
                  <a:pt x="474332" y="93027"/>
                </a:lnTo>
                <a:close/>
              </a:path>
              <a:path w="480060" h="110489">
                <a:moveTo>
                  <a:pt x="468308" y="37299"/>
                </a:moveTo>
                <a:lnTo>
                  <a:pt x="451954" y="37299"/>
                </a:lnTo>
                <a:lnTo>
                  <a:pt x="454812" y="37934"/>
                </a:lnTo>
                <a:lnTo>
                  <a:pt x="457987" y="39204"/>
                </a:lnTo>
                <a:lnTo>
                  <a:pt x="461048" y="40474"/>
                </a:lnTo>
                <a:lnTo>
                  <a:pt x="463854" y="43129"/>
                </a:lnTo>
                <a:lnTo>
                  <a:pt x="466394" y="47142"/>
                </a:lnTo>
                <a:lnTo>
                  <a:pt x="468934" y="51066"/>
                </a:lnTo>
                <a:lnTo>
                  <a:pt x="470369" y="55930"/>
                </a:lnTo>
                <a:lnTo>
                  <a:pt x="470687" y="61747"/>
                </a:lnTo>
                <a:lnTo>
                  <a:pt x="479170" y="61747"/>
                </a:lnTo>
                <a:lnTo>
                  <a:pt x="478409" y="57086"/>
                </a:lnTo>
                <a:lnTo>
                  <a:pt x="476659" y="51066"/>
                </a:lnTo>
                <a:lnTo>
                  <a:pt x="474916" y="45237"/>
                </a:lnTo>
                <a:lnTo>
                  <a:pt x="471741" y="40258"/>
                </a:lnTo>
                <a:lnTo>
                  <a:pt x="468308" y="37299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671172" y="1958467"/>
            <a:ext cx="502920" cy="107950"/>
          </a:xfrm>
          <a:custGeom>
            <a:avLst/>
            <a:gdLst/>
            <a:ahLst/>
            <a:cxnLst/>
            <a:rect l="l" t="t" r="r" b="b"/>
            <a:pathLst>
              <a:path w="502920" h="107950">
                <a:moveTo>
                  <a:pt x="56349" y="0"/>
                </a:moveTo>
                <a:lnTo>
                  <a:pt x="0" y="0"/>
                </a:lnTo>
                <a:lnTo>
                  <a:pt x="0" y="105892"/>
                </a:lnTo>
                <a:lnTo>
                  <a:pt x="59207" y="105892"/>
                </a:lnTo>
                <a:lnTo>
                  <a:pt x="59207" y="98107"/>
                </a:lnTo>
                <a:lnTo>
                  <a:pt x="7937" y="98107"/>
                </a:lnTo>
                <a:lnTo>
                  <a:pt x="7937" y="53657"/>
                </a:lnTo>
                <a:lnTo>
                  <a:pt x="43014" y="53657"/>
                </a:lnTo>
                <a:lnTo>
                  <a:pt x="43014" y="45885"/>
                </a:lnTo>
                <a:lnTo>
                  <a:pt x="7937" y="45885"/>
                </a:lnTo>
                <a:lnTo>
                  <a:pt x="7937" y="7785"/>
                </a:lnTo>
                <a:lnTo>
                  <a:pt x="56349" y="7785"/>
                </a:lnTo>
                <a:lnTo>
                  <a:pt x="56349" y="0"/>
                </a:lnTo>
                <a:close/>
              </a:path>
              <a:path w="502920" h="107950">
                <a:moveTo>
                  <a:pt x="81749" y="0"/>
                </a:moveTo>
                <a:lnTo>
                  <a:pt x="73812" y="0"/>
                </a:lnTo>
                <a:lnTo>
                  <a:pt x="73812" y="95199"/>
                </a:lnTo>
                <a:lnTo>
                  <a:pt x="74048" y="97523"/>
                </a:lnTo>
                <a:lnTo>
                  <a:pt x="74447" y="99542"/>
                </a:lnTo>
                <a:lnTo>
                  <a:pt x="74790" y="101866"/>
                </a:lnTo>
                <a:lnTo>
                  <a:pt x="76034" y="103822"/>
                </a:lnTo>
                <a:lnTo>
                  <a:pt x="78181" y="105409"/>
                </a:lnTo>
                <a:lnTo>
                  <a:pt x="80352" y="106895"/>
                </a:lnTo>
                <a:lnTo>
                  <a:pt x="83337" y="107632"/>
                </a:lnTo>
                <a:lnTo>
                  <a:pt x="88734" y="107632"/>
                </a:lnTo>
                <a:lnTo>
                  <a:pt x="97624" y="105143"/>
                </a:lnTo>
                <a:lnTo>
                  <a:pt x="96744" y="101282"/>
                </a:lnTo>
                <a:lnTo>
                  <a:pt x="85509" y="101282"/>
                </a:lnTo>
                <a:lnTo>
                  <a:pt x="83718" y="100495"/>
                </a:lnTo>
                <a:lnTo>
                  <a:pt x="82118" y="97523"/>
                </a:lnTo>
                <a:lnTo>
                  <a:pt x="81787" y="95199"/>
                </a:lnTo>
                <a:lnTo>
                  <a:pt x="81749" y="0"/>
                </a:lnTo>
                <a:close/>
              </a:path>
              <a:path w="502920" h="107950">
                <a:moveTo>
                  <a:pt x="96202" y="98907"/>
                </a:moveTo>
                <a:lnTo>
                  <a:pt x="93027" y="100495"/>
                </a:lnTo>
                <a:lnTo>
                  <a:pt x="90373" y="101282"/>
                </a:lnTo>
                <a:lnTo>
                  <a:pt x="96744" y="101282"/>
                </a:lnTo>
                <a:lnTo>
                  <a:pt x="96202" y="98907"/>
                </a:lnTo>
                <a:close/>
              </a:path>
              <a:path w="502920" h="107950">
                <a:moveTo>
                  <a:pt x="144030" y="28257"/>
                </a:moveTo>
                <a:lnTo>
                  <a:pt x="132499" y="28257"/>
                </a:lnTo>
                <a:lnTo>
                  <a:pt x="127787" y="29476"/>
                </a:lnTo>
                <a:lnTo>
                  <a:pt x="105727" y="58851"/>
                </a:lnTo>
                <a:lnTo>
                  <a:pt x="105727" y="67944"/>
                </a:lnTo>
                <a:lnTo>
                  <a:pt x="124852" y="105013"/>
                </a:lnTo>
                <a:lnTo>
                  <a:pt x="138899" y="107632"/>
                </a:lnTo>
                <a:lnTo>
                  <a:pt x="142290" y="107632"/>
                </a:lnTo>
                <a:lnTo>
                  <a:pt x="145986" y="107048"/>
                </a:lnTo>
                <a:lnTo>
                  <a:pt x="150012" y="105892"/>
                </a:lnTo>
                <a:lnTo>
                  <a:pt x="153504" y="104940"/>
                </a:lnTo>
                <a:lnTo>
                  <a:pt x="156413" y="103771"/>
                </a:lnTo>
                <a:lnTo>
                  <a:pt x="158750" y="102400"/>
                </a:lnTo>
                <a:lnTo>
                  <a:pt x="160655" y="101231"/>
                </a:lnTo>
                <a:lnTo>
                  <a:pt x="161390" y="100647"/>
                </a:lnTo>
                <a:lnTo>
                  <a:pt x="130695" y="100647"/>
                </a:lnTo>
                <a:lnTo>
                  <a:pt x="124358" y="97637"/>
                </a:lnTo>
                <a:lnTo>
                  <a:pt x="113665" y="66675"/>
                </a:lnTo>
                <a:lnTo>
                  <a:pt x="167005" y="66675"/>
                </a:lnTo>
                <a:lnTo>
                  <a:pt x="166789" y="60858"/>
                </a:lnTo>
                <a:lnTo>
                  <a:pt x="166598" y="59689"/>
                </a:lnTo>
                <a:lnTo>
                  <a:pt x="114300" y="59689"/>
                </a:lnTo>
                <a:lnTo>
                  <a:pt x="115354" y="51231"/>
                </a:lnTo>
                <a:lnTo>
                  <a:pt x="118008" y="44983"/>
                </a:lnTo>
                <a:lnTo>
                  <a:pt x="126250" y="37147"/>
                </a:lnTo>
                <a:lnTo>
                  <a:pt x="131127" y="35242"/>
                </a:lnTo>
                <a:lnTo>
                  <a:pt x="155736" y="35242"/>
                </a:lnTo>
                <a:lnTo>
                  <a:pt x="149961" y="30264"/>
                </a:lnTo>
                <a:lnTo>
                  <a:pt x="144030" y="28257"/>
                </a:lnTo>
                <a:close/>
              </a:path>
              <a:path w="502920" h="107950">
                <a:moveTo>
                  <a:pt x="161759" y="90970"/>
                </a:moveTo>
                <a:lnTo>
                  <a:pt x="155625" y="97421"/>
                </a:lnTo>
                <a:lnTo>
                  <a:pt x="148056" y="100647"/>
                </a:lnTo>
                <a:lnTo>
                  <a:pt x="161390" y="100647"/>
                </a:lnTo>
                <a:lnTo>
                  <a:pt x="162445" y="99809"/>
                </a:lnTo>
                <a:lnTo>
                  <a:pt x="164147" y="98107"/>
                </a:lnTo>
                <a:lnTo>
                  <a:pt x="161759" y="90970"/>
                </a:lnTo>
                <a:close/>
              </a:path>
              <a:path w="502920" h="107950">
                <a:moveTo>
                  <a:pt x="155736" y="35242"/>
                </a:moveTo>
                <a:lnTo>
                  <a:pt x="139382" y="35242"/>
                </a:lnTo>
                <a:lnTo>
                  <a:pt x="142240" y="35877"/>
                </a:lnTo>
                <a:lnTo>
                  <a:pt x="145415" y="37147"/>
                </a:lnTo>
                <a:lnTo>
                  <a:pt x="148475" y="38417"/>
                </a:lnTo>
                <a:lnTo>
                  <a:pt x="151282" y="41071"/>
                </a:lnTo>
                <a:lnTo>
                  <a:pt x="153822" y="45084"/>
                </a:lnTo>
                <a:lnTo>
                  <a:pt x="156362" y="49009"/>
                </a:lnTo>
                <a:lnTo>
                  <a:pt x="157797" y="53873"/>
                </a:lnTo>
                <a:lnTo>
                  <a:pt x="158115" y="59689"/>
                </a:lnTo>
                <a:lnTo>
                  <a:pt x="166598" y="59689"/>
                </a:lnTo>
                <a:lnTo>
                  <a:pt x="165836" y="55029"/>
                </a:lnTo>
                <a:lnTo>
                  <a:pt x="164086" y="49009"/>
                </a:lnTo>
                <a:lnTo>
                  <a:pt x="162344" y="43179"/>
                </a:lnTo>
                <a:lnTo>
                  <a:pt x="159169" y="38201"/>
                </a:lnTo>
                <a:lnTo>
                  <a:pt x="155736" y="35242"/>
                </a:lnTo>
                <a:close/>
              </a:path>
              <a:path w="502920" h="107950">
                <a:moveTo>
                  <a:pt x="215950" y="28257"/>
                </a:moveTo>
                <a:lnTo>
                  <a:pt x="207060" y="28257"/>
                </a:lnTo>
                <a:lnTo>
                  <a:pt x="202552" y="29375"/>
                </a:lnTo>
                <a:lnTo>
                  <a:pt x="197789" y="31597"/>
                </a:lnTo>
                <a:lnTo>
                  <a:pt x="193141" y="33604"/>
                </a:lnTo>
                <a:lnTo>
                  <a:pt x="188963" y="37833"/>
                </a:lnTo>
                <a:lnTo>
                  <a:pt x="181762" y="50431"/>
                </a:lnTo>
                <a:lnTo>
                  <a:pt x="180092" y="58051"/>
                </a:lnTo>
                <a:lnTo>
                  <a:pt x="180022" y="74561"/>
                </a:lnTo>
                <a:lnTo>
                  <a:pt x="180860" y="80175"/>
                </a:lnTo>
                <a:lnTo>
                  <a:pt x="182603" y="85064"/>
                </a:lnTo>
                <a:lnTo>
                  <a:pt x="184150" y="89801"/>
                </a:lnTo>
                <a:lnTo>
                  <a:pt x="186359" y="93929"/>
                </a:lnTo>
                <a:lnTo>
                  <a:pt x="192189" y="100812"/>
                </a:lnTo>
                <a:lnTo>
                  <a:pt x="195630" y="103403"/>
                </a:lnTo>
                <a:lnTo>
                  <a:pt x="199542" y="105092"/>
                </a:lnTo>
                <a:lnTo>
                  <a:pt x="203352" y="106781"/>
                </a:lnTo>
                <a:lnTo>
                  <a:pt x="207632" y="107632"/>
                </a:lnTo>
                <a:lnTo>
                  <a:pt x="218224" y="107632"/>
                </a:lnTo>
                <a:lnTo>
                  <a:pt x="223139" y="106578"/>
                </a:lnTo>
                <a:lnTo>
                  <a:pt x="229184" y="103403"/>
                </a:lnTo>
                <a:lnTo>
                  <a:pt x="230949" y="102336"/>
                </a:lnTo>
                <a:lnTo>
                  <a:pt x="233874" y="100329"/>
                </a:lnTo>
                <a:lnTo>
                  <a:pt x="209219" y="100329"/>
                </a:lnTo>
                <a:lnTo>
                  <a:pt x="205790" y="99542"/>
                </a:lnTo>
                <a:lnTo>
                  <a:pt x="202717" y="97955"/>
                </a:lnTo>
                <a:lnTo>
                  <a:pt x="199656" y="96469"/>
                </a:lnTo>
                <a:lnTo>
                  <a:pt x="197002" y="94322"/>
                </a:lnTo>
                <a:lnTo>
                  <a:pt x="192455" y="88506"/>
                </a:lnTo>
                <a:lnTo>
                  <a:pt x="190754" y="85064"/>
                </a:lnTo>
                <a:lnTo>
                  <a:pt x="189699" y="81178"/>
                </a:lnTo>
                <a:lnTo>
                  <a:pt x="188531" y="77050"/>
                </a:lnTo>
                <a:lnTo>
                  <a:pt x="187947" y="72631"/>
                </a:lnTo>
                <a:lnTo>
                  <a:pt x="187947" y="62890"/>
                </a:lnTo>
                <a:lnTo>
                  <a:pt x="188645" y="58051"/>
                </a:lnTo>
                <a:lnTo>
                  <a:pt x="190017" y="53289"/>
                </a:lnTo>
                <a:lnTo>
                  <a:pt x="191287" y="48450"/>
                </a:lnTo>
                <a:lnTo>
                  <a:pt x="193878" y="44208"/>
                </a:lnTo>
                <a:lnTo>
                  <a:pt x="201714" y="37045"/>
                </a:lnTo>
                <a:lnTo>
                  <a:pt x="206209" y="35242"/>
                </a:lnTo>
                <a:lnTo>
                  <a:pt x="230510" y="35242"/>
                </a:lnTo>
                <a:lnTo>
                  <a:pt x="227965" y="33286"/>
                </a:lnTo>
                <a:lnTo>
                  <a:pt x="224155" y="31280"/>
                </a:lnTo>
                <a:lnTo>
                  <a:pt x="220230" y="29260"/>
                </a:lnTo>
                <a:lnTo>
                  <a:pt x="215950" y="28257"/>
                </a:lnTo>
                <a:close/>
              </a:path>
              <a:path w="502920" h="107950">
                <a:moveTo>
                  <a:pt x="233514" y="91122"/>
                </a:moveTo>
                <a:lnTo>
                  <a:pt x="230339" y="94462"/>
                </a:lnTo>
                <a:lnTo>
                  <a:pt x="227063" y="96837"/>
                </a:lnTo>
                <a:lnTo>
                  <a:pt x="220599" y="99644"/>
                </a:lnTo>
                <a:lnTo>
                  <a:pt x="217055" y="100329"/>
                </a:lnTo>
                <a:lnTo>
                  <a:pt x="233874" y="100329"/>
                </a:lnTo>
                <a:lnTo>
                  <a:pt x="234022" y="100228"/>
                </a:lnTo>
                <a:lnTo>
                  <a:pt x="235369" y="99110"/>
                </a:lnTo>
                <a:lnTo>
                  <a:pt x="236537" y="97955"/>
                </a:lnTo>
                <a:lnTo>
                  <a:pt x="233514" y="91122"/>
                </a:lnTo>
                <a:close/>
              </a:path>
              <a:path w="502920" h="107950">
                <a:moveTo>
                  <a:pt x="230510" y="35242"/>
                </a:moveTo>
                <a:lnTo>
                  <a:pt x="216052" y="35242"/>
                </a:lnTo>
                <a:lnTo>
                  <a:pt x="219913" y="36360"/>
                </a:lnTo>
                <a:lnTo>
                  <a:pt x="222885" y="38582"/>
                </a:lnTo>
                <a:lnTo>
                  <a:pt x="225945" y="40589"/>
                </a:lnTo>
                <a:lnTo>
                  <a:pt x="228803" y="43764"/>
                </a:lnTo>
                <a:lnTo>
                  <a:pt x="231457" y="48107"/>
                </a:lnTo>
                <a:lnTo>
                  <a:pt x="237159" y="44132"/>
                </a:lnTo>
                <a:lnTo>
                  <a:pt x="236220" y="42519"/>
                </a:lnTo>
                <a:lnTo>
                  <a:pt x="234950" y="40512"/>
                </a:lnTo>
                <a:lnTo>
                  <a:pt x="234099" y="39369"/>
                </a:lnTo>
                <a:lnTo>
                  <a:pt x="230924" y="35559"/>
                </a:lnTo>
                <a:lnTo>
                  <a:pt x="230510" y="35242"/>
                </a:lnTo>
                <a:close/>
              </a:path>
              <a:path w="502920" h="107950">
                <a:moveTo>
                  <a:pt x="265734" y="37147"/>
                </a:moveTo>
                <a:lnTo>
                  <a:pt x="257810" y="37147"/>
                </a:lnTo>
                <a:lnTo>
                  <a:pt x="257810" y="94081"/>
                </a:lnTo>
                <a:lnTo>
                  <a:pt x="258279" y="97002"/>
                </a:lnTo>
                <a:lnTo>
                  <a:pt x="259360" y="99479"/>
                </a:lnTo>
                <a:lnTo>
                  <a:pt x="260451" y="102184"/>
                </a:lnTo>
                <a:lnTo>
                  <a:pt x="262166" y="104305"/>
                </a:lnTo>
                <a:lnTo>
                  <a:pt x="264439" y="105575"/>
                </a:lnTo>
                <a:lnTo>
                  <a:pt x="266801" y="106946"/>
                </a:lnTo>
                <a:lnTo>
                  <a:pt x="269659" y="107632"/>
                </a:lnTo>
                <a:lnTo>
                  <a:pt x="276745" y="107632"/>
                </a:lnTo>
                <a:lnTo>
                  <a:pt x="279603" y="107162"/>
                </a:lnTo>
                <a:lnTo>
                  <a:pt x="281609" y="106210"/>
                </a:lnTo>
                <a:lnTo>
                  <a:pt x="283514" y="105359"/>
                </a:lnTo>
                <a:lnTo>
                  <a:pt x="285267" y="104305"/>
                </a:lnTo>
                <a:lnTo>
                  <a:pt x="286854" y="103035"/>
                </a:lnTo>
                <a:lnTo>
                  <a:pt x="285565" y="100647"/>
                </a:lnTo>
                <a:lnTo>
                  <a:pt x="271716" y="100647"/>
                </a:lnTo>
                <a:lnTo>
                  <a:pt x="269544" y="99860"/>
                </a:lnTo>
                <a:lnTo>
                  <a:pt x="267970" y="98272"/>
                </a:lnTo>
                <a:lnTo>
                  <a:pt x="266484" y="96570"/>
                </a:lnTo>
                <a:lnTo>
                  <a:pt x="265819" y="94081"/>
                </a:lnTo>
                <a:lnTo>
                  <a:pt x="265734" y="37147"/>
                </a:lnTo>
                <a:close/>
              </a:path>
              <a:path w="502920" h="107950">
                <a:moveTo>
                  <a:pt x="283679" y="97154"/>
                </a:moveTo>
                <a:lnTo>
                  <a:pt x="279971" y="99479"/>
                </a:lnTo>
                <a:lnTo>
                  <a:pt x="276910" y="100647"/>
                </a:lnTo>
                <a:lnTo>
                  <a:pt x="285565" y="100647"/>
                </a:lnTo>
                <a:lnTo>
                  <a:pt x="283679" y="97154"/>
                </a:lnTo>
                <a:close/>
              </a:path>
              <a:path w="502920" h="107950">
                <a:moveTo>
                  <a:pt x="284632" y="30162"/>
                </a:moveTo>
                <a:lnTo>
                  <a:pt x="245414" y="30162"/>
                </a:lnTo>
                <a:lnTo>
                  <a:pt x="245414" y="37147"/>
                </a:lnTo>
                <a:lnTo>
                  <a:pt x="284632" y="37147"/>
                </a:lnTo>
                <a:lnTo>
                  <a:pt x="284632" y="30162"/>
                </a:lnTo>
                <a:close/>
              </a:path>
              <a:path w="502920" h="107950">
                <a:moveTo>
                  <a:pt x="265734" y="10007"/>
                </a:moveTo>
                <a:lnTo>
                  <a:pt x="257810" y="10007"/>
                </a:lnTo>
                <a:lnTo>
                  <a:pt x="257810" y="30162"/>
                </a:lnTo>
                <a:lnTo>
                  <a:pt x="265734" y="30162"/>
                </a:lnTo>
                <a:lnTo>
                  <a:pt x="265734" y="10007"/>
                </a:lnTo>
                <a:close/>
              </a:path>
              <a:path w="502920" h="107950">
                <a:moveTo>
                  <a:pt x="306222" y="30162"/>
                </a:moveTo>
                <a:lnTo>
                  <a:pt x="299237" y="30162"/>
                </a:lnTo>
                <a:lnTo>
                  <a:pt x="299237" y="105892"/>
                </a:lnTo>
                <a:lnTo>
                  <a:pt x="307174" y="105892"/>
                </a:lnTo>
                <a:lnTo>
                  <a:pt x="307174" y="46202"/>
                </a:lnTo>
                <a:lnTo>
                  <a:pt x="309397" y="43980"/>
                </a:lnTo>
                <a:lnTo>
                  <a:pt x="312254" y="41694"/>
                </a:lnTo>
                <a:lnTo>
                  <a:pt x="317917" y="37947"/>
                </a:lnTo>
                <a:lnTo>
                  <a:pt x="306857" y="37947"/>
                </a:lnTo>
                <a:lnTo>
                  <a:pt x="306222" y="30162"/>
                </a:lnTo>
                <a:close/>
              </a:path>
              <a:path w="502920" h="107950">
                <a:moveTo>
                  <a:pt x="328079" y="28422"/>
                </a:moveTo>
                <a:lnTo>
                  <a:pt x="323418" y="28422"/>
                </a:lnTo>
                <a:lnTo>
                  <a:pt x="321195" y="28892"/>
                </a:lnTo>
                <a:lnTo>
                  <a:pt x="318770" y="29844"/>
                </a:lnTo>
                <a:lnTo>
                  <a:pt x="316433" y="30581"/>
                </a:lnTo>
                <a:lnTo>
                  <a:pt x="314159" y="31851"/>
                </a:lnTo>
                <a:lnTo>
                  <a:pt x="308229" y="36639"/>
                </a:lnTo>
                <a:lnTo>
                  <a:pt x="307492" y="37312"/>
                </a:lnTo>
                <a:lnTo>
                  <a:pt x="306857" y="37947"/>
                </a:lnTo>
                <a:lnTo>
                  <a:pt x="317917" y="37947"/>
                </a:lnTo>
                <a:lnTo>
                  <a:pt x="319138" y="37147"/>
                </a:lnTo>
                <a:lnTo>
                  <a:pt x="322630" y="36042"/>
                </a:lnTo>
                <a:lnTo>
                  <a:pt x="333052" y="36042"/>
                </a:lnTo>
                <a:lnTo>
                  <a:pt x="333997" y="29527"/>
                </a:lnTo>
                <a:lnTo>
                  <a:pt x="330936" y="28790"/>
                </a:lnTo>
                <a:lnTo>
                  <a:pt x="328079" y="28422"/>
                </a:lnTo>
                <a:close/>
              </a:path>
              <a:path w="502920" h="107950">
                <a:moveTo>
                  <a:pt x="333052" y="36042"/>
                </a:moveTo>
                <a:lnTo>
                  <a:pt x="328764" y="36042"/>
                </a:lnTo>
                <a:lnTo>
                  <a:pt x="330987" y="36410"/>
                </a:lnTo>
                <a:lnTo>
                  <a:pt x="332892" y="37147"/>
                </a:lnTo>
                <a:lnTo>
                  <a:pt x="333052" y="36042"/>
                </a:lnTo>
                <a:close/>
              </a:path>
              <a:path w="502920" h="107950">
                <a:moveTo>
                  <a:pt x="353529" y="30162"/>
                </a:moveTo>
                <a:lnTo>
                  <a:pt x="345592" y="30162"/>
                </a:lnTo>
                <a:lnTo>
                  <a:pt x="345592" y="105892"/>
                </a:lnTo>
                <a:lnTo>
                  <a:pt x="353529" y="105892"/>
                </a:lnTo>
                <a:lnTo>
                  <a:pt x="353529" y="30162"/>
                </a:lnTo>
                <a:close/>
              </a:path>
              <a:path w="502920" h="107950">
                <a:moveTo>
                  <a:pt x="350989" y="1587"/>
                </a:moveTo>
                <a:lnTo>
                  <a:pt x="347814" y="1587"/>
                </a:lnTo>
                <a:lnTo>
                  <a:pt x="346430" y="2171"/>
                </a:lnTo>
                <a:lnTo>
                  <a:pt x="344220" y="4394"/>
                </a:lnTo>
                <a:lnTo>
                  <a:pt x="343687" y="5880"/>
                </a:lnTo>
                <a:lnTo>
                  <a:pt x="343723" y="9893"/>
                </a:lnTo>
                <a:lnTo>
                  <a:pt x="344258" y="11379"/>
                </a:lnTo>
                <a:lnTo>
                  <a:pt x="346494" y="13601"/>
                </a:lnTo>
                <a:lnTo>
                  <a:pt x="347814" y="14135"/>
                </a:lnTo>
                <a:lnTo>
                  <a:pt x="351091" y="14135"/>
                </a:lnTo>
                <a:lnTo>
                  <a:pt x="352475" y="13601"/>
                </a:lnTo>
                <a:lnTo>
                  <a:pt x="354584" y="11480"/>
                </a:lnTo>
                <a:lnTo>
                  <a:pt x="355117" y="9893"/>
                </a:lnTo>
                <a:lnTo>
                  <a:pt x="355117" y="5880"/>
                </a:lnTo>
                <a:lnTo>
                  <a:pt x="354533" y="4343"/>
                </a:lnTo>
                <a:lnTo>
                  <a:pt x="352310" y="2120"/>
                </a:lnTo>
                <a:lnTo>
                  <a:pt x="350989" y="1587"/>
                </a:lnTo>
                <a:close/>
              </a:path>
              <a:path w="502920" h="107950">
                <a:moveTo>
                  <a:pt x="407708" y="28257"/>
                </a:moveTo>
                <a:lnTo>
                  <a:pt x="398818" y="28257"/>
                </a:lnTo>
                <a:lnTo>
                  <a:pt x="394322" y="29375"/>
                </a:lnTo>
                <a:lnTo>
                  <a:pt x="389559" y="31597"/>
                </a:lnTo>
                <a:lnTo>
                  <a:pt x="384911" y="33604"/>
                </a:lnTo>
                <a:lnTo>
                  <a:pt x="380720" y="37833"/>
                </a:lnTo>
                <a:lnTo>
                  <a:pt x="373532" y="50431"/>
                </a:lnTo>
                <a:lnTo>
                  <a:pt x="371849" y="58051"/>
                </a:lnTo>
                <a:lnTo>
                  <a:pt x="371779" y="74561"/>
                </a:lnTo>
                <a:lnTo>
                  <a:pt x="372630" y="80175"/>
                </a:lnTo>
                <a:lnTo>
                  <a:pt x="374361" y="85064"/>
                </a:lnTo>
                <a:lnTo>
                  <a:pt x="375907" y="89801"/>
                </a:lnTo>
                <a:lnTo>
                  <a:pt x="378129" y="93929"/>
                </a:lnTo>
                <a:lnTo>
                  <a:pt x="383946" y="100812"/>
                </a:lnTo>
                <a:lnTo>
                  <a:pt x="387388" y="103403"/>
                </a:lnTo>
                <a:lnTo>
                  <a:pt x="391312" y="105092"/>
                </a:lnTo>
                <a:lnTo>
                  <a:pt x="395122" y="106781"/>
                </a:lnTo>
                <a:lnTo>
                  <a:pt x="399402" y="107632"/>
                </a:lnTo>
                <a:lnTo>
                  <a:pt x="409981" y="107632"/>
                </a:lnTo>
                <a:lnTo>
                  <a:pt x="414909" y="106578"/>
                </a:lnTo>
                <a:lnTo>
                  <a:pt x="420941" y="103403"/>
                </a:lnTo>
                <a:lnTo>
                  <a:pt x="422706" y="102336"/>
                </a:lnTo>
                <a:lnTo>
                  <a:pt x="425632" y="100329"/>
                </a:lnTo>
                <a:lnTo>
                  <a:pt x="400989" y="100329"/>
                </a:lnTo>
                <a:lnTo>
                  <a:pt x="397548" y="99542"/>
                </a:lnTo>
                <a:lnTo>
                  <a:pt x="394487" y="97955"/>
                </a:lnTo>
                <a:lnTo>
                  <a:pt x="391414" y="96469"/>
                </a:lnTo>
                <a:lnTo>
                  <a:pt x="388772" y="94322"/>
                </a:lnTo>
                <a:lnTo>
                  <a:pt x="386549" y="91465"/>
                </a:lnTo>
                <a:lnTo>
                  <a:pt x="384213" y="88506"/>
                </a:lnTo>
                <a:lnTo>
                  <a:pt x="382524" y="85064"/>
                </a:lnTo>
                <a:lnTo>
                  <a:pt x="381469" y="81178"/>
                </a:lnTo>
                <a:lnTo>
                  <a:pt x="380301" y="77050"/>
                </a:lnTo>
                <a:lnTo>
                  <a:pt x="379717" y="72631"/>
                </a:lnTo>
                <a:lnTo>
                  <a:pt x="379717" y="62890"/>
                </a:lnTo>
                <a:lnTo>
                  <a:pt x="380403" y="58051"/>
                </a:lnTo>
                <a:lnTo>
                  <a:pt x="381787" y="53289"/>
                </a:lnTo>
                <a:lnTo>
                  <a:pt x="383057" y="48450"/>
                </a:lnTo>
                <a:lnTo>
                  <a:pt x="385648" y="44208"/>
                </a:lnTo>
                <a:lnTo>
                  <a:pt x="393471" y="37045"/>
                </a:lnTo>
                <a:lnTo>
                  <a:pt x="397979" y="35242"/>
                </a:lnTo>
                <a:lnTo>
                  <a:pt x="422268" y="35242"/>
                </a:lnTo>
                <a:lnTo>
                  <a:pt x="419722" y="33286"/>
                </a:lnTo>
                <a:lnTo>
                  <a:pt x="415912" y="31280"/>
                </a:lnTo>
                <a:lnTo>
                  <a:pt x="412000" y="29260"/>
                </a:lnTo>
                <a:lnTo>
                  <a:pt x="407708" y="28257"/>
                </a:lnTo>
                <a:close/>
              </a:path>
              <a:path w="502920" h="107950">
                <a:moveTo>
                  <a:pt x="425284" y="91122"/>
                </a:moveTo>
                <a:lnTo>
                  <a:pt x="422109" y="94462"/>
                </a:lnTo>
                <a:lnTo>
                  <a:pt x="418820" y="96837"/>
                </a:lnTo>
                <a:lnTo>
                  <a:pt x="412369" y="99644"/>
                </a:lnTo>
                <a:lnTo>
                  <a:pt x="408825" y="100329"/>
                </a:lnTo>
                <a:lnTo>
                  <a:pt x="425632" y="100329"/>
                </a:lnTo>
                <a:lnTo>
                  <a:pt x="425780" y="100228"/>
                </a:lnTo>
                <a:lnTo>
                  <a:pt x="427139" y="99110"/>
                </a:lnTo>
                <a:lnTo>
                  <a:pt x="428294" y="97955"/>
                </a:lnTo>
                <a:lnTo>
                  <a:pt x="425284" y="91122"/>
                </a:lnTo>
                <a:close/>
              </a:path>
              <a:path w="502920" h="107950">
                <a:moveTo>
                  <a:pt x="422268" y="35242"/>
                </a:moveTo>
                <a:lnTo>
                  <a:pt x="407822" y="35242"/>
                </a:lnTo>
                <a:lnTo>
                  <a:pt x="411683" y="36360"/>
                </a:lnTo>
                <a:lnTo>
                  <a:pt x="414642" y="38582"/>
                </a:lnTo>
                <a:lnTo>
                  <a:pt x="417715" y="40589"/>
                </a:lnTo>
                <a:lnTo>
                  <a:pt x="420573" y="43764"/>
                </a:lnTo>
                <a:lnTo>
                  <a:pt x="423214" y="48107"/>
                </a:lnTo>
                <a:lnTo>
                  <a:pt x="428929" y="44132"/>
                </a:lnTo>
                <a:lnTo>
                  <a:pt x="428510" y="43395"/>
                </a:lnTo>
                <a:lnTo>
                  <a:pt x="426707" y="40512"/>
                </a:lnTo>
                <a:lnTo>
                  <a:pt x="425856" y="39369"/>
                </a:lnTo>
                <a:lnTo>
                  <a:pt x="422681" y="35559"/>
                </a:lnTo>
                <a:lnTo>
                  <a:pt x="422268" y="35242"/>
                </a:lnTo>
                <a:close/>
              </a:path>
              <a:path w="502920" h="107950">
                <a:moveTo>
                  <a:pt x="479628" y="28257"/>
                </a:moveTo>
                <a:lnTo>
                  <a:pt x="468083" y="28257"/>
                </a:lnTo>
                <a:lnTo>
                  <a:pt x="463372" y="29476"/>
                </a:lnTo>
                <a:lnTo>
                  <a:pt x="441312" y="58851"/>
                </a:lnTo>
                <a:lnTo>
                  <a:pt x="441312" y="67944"/>
                </a:lnTo>
                <a:lnTo>
                  <a:pt x="460440" y="105013"/>
                </a:lnTo>
                <a:lnTo>
                  <a:pt x="474497" y="107632"/>
                </a:lnTo>
                <a:lnTo>
                  <a:pt x="477875" y="107632"/>
                </a:lnTo>
                <a:lnTo>
                  <a:pt x="481584" y="107048"/>
                </a:lnTo>
                <a:lnTo>
                  <a:pt x="485609" y="105892"/>
                </a:lnTo>
                <a:lnTo>
                  <a:pt x="489102" y="104940"/>
                </a:lnTo>
                <a:lnTo>
                  <a:pt x="492010" y="103771"/>
                </a:lnTo>
                <a:lnTo>
                  <a:pt x="494334" y="102400"/>
                </a:lnTo>
                <a:lnTo>
                  <a:pt x="496239" y="101231"/>
                </a:lnTo>
                <a:lnTo>
                  <a:pt x="496980" y="100647"/>
                </a:lnTo>
                <a:lnTo>
                  <a:pt x="466293" y="100647"/>
                </a:lnTo>
                <a:lnTo>
                  <a:pt x="459943" y="97637"/>
                </a:lnTo>
                <a:lnTo>
                  <a:pt x="449249" y="66675"/>
                </a:lnTo>
                <a:lnTo>
                  <a:pt x="502589" y="66675"/>
                </a:lnTo>
                <a:lnTo>
                  <a:pt x="502373" y="60858"/>
                </a:lnTo>
                <a:lnTo>
                  <a:pt x="502182" y="59689"/>
                </a:lnTo>
                <a:lnTo>
                  <a:pt x="449884" y="59689"/>
                </a:lnTo>
                <a:lnTo>
                  <a:pt x="450938" y="51231"/>
                </a:lnTo>
                <a:lnTo>
                  <a:pt x="453593" y="44983"/>
                </a:lnTo>
                <a:lnTo>
                  <a:pt x="461848" y="37147"/>
                </a:lnTo>
                <a:lnTo>
                  <a:pt x="466712" y="35242"/>
                </a:lnTo>
                <a:lnTo>
                  <a:pt x="491321" y="35242"/>
                </a:lnTo>
                <a:lnTo>
                  <a:pt x="485546" y="30264"/>
                </a:lnTo>
                <a:lnTo>
                  <a:pt x="479628" y="28257"/>
                </a:lnTo>
                <a:close/>
              </a:path>
              <a:path w="502920" h="107950">
                <a:moveTo>
                  <a:pt x="497357" y="90970"/>
                </a:moveTo>
                <a:lnTo>
                  <a:pt x="491210" y="97421"/>
                </a:lnTo>
                <a:lnTo>
                  <a:pt x="483641" y="100647"/>
                </a:lnTo>
                <a:lnTo>
                  <a:pt x="496980" y="100647"/>
                </a:lnTo>
                <a:lnTo>
                  <a:pt x="498043" y="99809"/>
                </a:lnTo>
                <a:lnTo>
                  <a:pt x="499732" y="98107"/>
                </a:lnTo>
                <a:lnTo>
                  <a:pt x="497357" y="90970"/>
                </a:lnTo>
                <a:close/>
              </a:path>
              <a:path w="502920" h="107950">
                <a:moveTo>
                  <a:pt x="491321" y="35242"/>
                </a:moveTo>
                <a:lnTo>
                  <a:pt x="474967" y="35242"/>
                </a:lnTo>
                <a:lnTo>
                  <a:pt x="477824" y="35877"/>
                </a:lnTo>
                <a:lnTo>
                  <a:pt x="480999" y="37147"/>
                </a:lnTo>
                <a:lnTo>
                  <a:pt x="484073" y="38417"/>
                </a:lnTo>
                <a:lnTo>
                  <a:pt x="486867" y="41071"/>
                </a:lnTo>
                <a:lnTo>
                  <a:pt x="489407" y="45084"/>
                </a:lnTo>
                <a:lnTo>
                  <a:pt x="491959" y="49009"/>
                </a:lnTo>
                <a:lnTo>
                  <a:pt x="493382" y="53873"/>
                </a:lnTo>
                <a:lnTo>
                  <a:pt x="493699" y="59689"/>
                </a:lnTo>
                <a:lnTo>
                  <a:pt x="502182" y="59689"/>
                </a:lnTo>
                <a:lnTo>
                  <a:pt x="501421" y="55029"/>
                </a:lnTo>
                <a:lnTo>
                  <a:pt x="499671" y="49009"/>
                </a:lnTo>
                <a:lnTo>
                  <a:pt x="497928" y="43179"/>
                </a:lnTo>
                <a:lnTo>
                  <a:pt x="494753" y="38201"/>
                </a:lnTo>
                <a:lnTo>
                  <a:pt x="491321" y="35242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920263" y="2769705"/>
            <a:ext cx="332105" cy="109855"/>
          </a:xfrm>
          <a:custGeom>
            <a:avLst/>
            <a:gdLst/>
            <a:ahLst/>
            <a:cxnLst/>
            <a:rect l="l" t="t" r="r" b="b"/>
            <a:pathLst>
              <a:path w="332104" h="109855">
                <a:moveTo>
                  <a:pt x="8255" y="2070"/>
                </a:moveTo>
                <a:lnTo>
                  <a:pt x="0" y="2070"/>
                </a:lnTo>
                <a:lnTo>
                  <a:pt x="0" y="107950"/>
                </a:lnTo>
                <a:lnTo>
                  <a:pt x="8255" y="107950"/>
                </a:lnTo>
                <a:lnTo>
                  <a:pt x="8255" y="57150"/>
                </a:lnTo>
                <a:lnTo>
                  <a:pt x="71285" y="57150"/>
                </a:lnTo>
                <a:lnTo>
                  <a:pt x="71285" y="49212"/>
                </a:lnTo>
                <a:lnTo>
                  <a:pt x="8255" y="49212"/>
                </a:lnTo>
                <a:lnTo>
                  <a:pt x="8255" y="2070"/>
                </a:lnTo>
                <a:close/>
              </a:path>
              <a:path w="332104" h="109855">
                <a:moveTo>
                  <a:pt x="71285" y="57150"/>
                </a:moveTo>
                <a:lnTo>
                  <a:pt x="63347" y="57150"/>
                </a:lnTo>
                <a:lnTo>
                  <a:pt x="63347" y="107950"/>
                </a:lnTo>
                <a:lnTo>
                  <a:pt x="71285" y="107950"/>
                </a:lnTo>
                <a:lnTo>
                  <a:pt x="71285" y="57150"/>
                </a:lnTo>
                <a:close/>
              </a:path>
              <a:path w="332104" h="109855">
                <a:moveTo>
                  <a:pt x="71285" y="2070"/>
                </a:moveTo>
                <a:lnTo>
                  <a:pt x="63347" y="2070"/>
                </a:lnTo>
                <a:lnTo>
                  <a:pt x="63347" y="49212"/>
                </a:lnTo>
                <a:lnTo>
                  <a:pt x="71285" y="49212"/>
                </a:lnTo>
                <a:lnTo>
                  <a:pt x="71285" y="2070"/>
                </a:lnTo>
                <a:close/>
              </a:path>
              <a:path w="332104" h="109855">
                <a:moveTo>
                  <a:pt x="93344" y="2070"/>
                </a:moveTo>
                <a:lnTo>
                  <a:pt x="84137" y="2070"/>
                </a:lnTo>
                <a:lnTo>
                  <a:pt x="120014" y="107950"/>
                </a:lnTo>
                <a:lnTo>
                  <a:pt x="128269" y="107950"/>
                </a:lnTo>
                <a:lnTo>
                  <a:pt x="132206" y="96685"/>
                </a:lnTo>
                <a:lnTo>
                  <a:pt x="124459" y="96685"/>
                </a:lnTo>
                <a:lnTo>
                  <a:pt x="93344" y="2070"/>
                </a:lnTo>
                <a:close/>
              </a:path>
              <a:path w="332104" h="109855">
                <a:moveTo>
                  <a:pt x="165265" y="2070"/>
                </a:moveTo>
                <a:lnTo>
                  <a:pt x="156844" y="2070"/>
                </a:lnTo>
                <a:lnTo>
                  <a:pt x="124459" y="96685"/>
                </a:lnTo>
                <a:lnTo>
                  <a:pt x="132206" y="96685"/>
                </a:lnTo>
                <a:lnTo>
                  <a:pt x="165265" y="2070"/>
                </a:lnTo>
                <a:close/>
              </a:path>
              <a:path w="332104" h="109855">
                <a:moveTo>
                  <a:pt x="211937" y="2070"/>
                </a:moveTo>
                <a:lnTo>
                  <a:pt x="204317" y="2070"/>
                </a:lnTo>
                <a:lnTo>
                  <a:pt x="166852" y="107950"/>
                </a:lnTo>
                <a:lnTo>
                  <a:pt x="175425" y="107950"/>
                </a:lnTo>
                <a:lnTo>
                  <a:pt x="187490" y="73977"/>
                </a:lnTo>
                <a:lnTo>
                  <a:pt x="237700" y="73977"/>
                </a:lnTo>
                <a:lnTo>
                  <a:pt x="234856" y="66040"/>
                </a:lnTo>
                <a:lnTo>
                  <a:pt x="190030" y="66040"/>
                </a:lnTo>
                <a:lnTo>
                  <a:pt x="207962" y="12065"/>
                </a:lnTo>
                <a:lnTo>
                  <a:pt x="215518" y="12065"/>
                </a:lnTo>
                <a:lnTo>
                  <a:pt x="211937" y="2070"/>
                </a:lnTo>
                <a:close/>
              </a:path>
              <a:path w="332104" h="109855">
                <a:moveTo>
                  <a:pt x="237700" y="73977"/>
                </a:moveTo>
                <a:lnTo>
                  <a:pt x="228765" y="73977"/>
                </a:lnTo>
                <a:lnTo>
                  <a:pt x="241147" y="107950"/>
                </a:lnTo>
                <a:lnTo>
                  <a:pt x="249872" y="107950"/>
                </a:lnTo>
                <a:lnTo>
                  <a:pt x="237700" y="73977"/>
                </a:lnTo>
                <a:close/>
              </a:path>
              <a:path w="332104" h="109855">
                <a:moveTo>
                  <a:pt x="215518" y="12065"/>
                </a:moveTo>
                <a:lnTo>
                  <a:pt x="207962" y="12065"/>
                </a:lnTo>
                <a:lnTo>
                  <a:pt x="226225" y="66040"/>
                </a:lnTo>
                <a:lnTo>
                  <a:pt x="234856" y="66040"/>
                </a:lnTo>
                <a:lnTo>
                  <a:pt x="215518" y="12065"/>
                </a:lnTo>
                <a:close/>
              </a:path>
              <a:path w="332104" h="109855">
                <a:moveTo>
                  <a:pt x="306705" y="0"/>
                </a:moveTo>
                <a:lnTo>
                  <a:pt x="293687" y="0"/>
                </a:lnTo>
                <a:lnTo>
                  <a:pt x="288289" y="1219"/>
                </a:lnTo>
                <a:lnTo>
                  <a:pt x="259613" y="38265"/>
                </a:lnTo>
                <a:lnTo>
                  <a:pt x="258610" y="46202"/>
                </a:lnTo>
                <a:lnTo>
                  <a:pt x="258610" y="63665"/>
                </a:lnTo>
                <a:lnTo>
                  <a:pt x="259562" y="71234"/>
                </a:lnTo>
                <a:lnTo>
                  <a:pt x="261467" y="78104"/>
                </a:lnTo>
                <a:lnTo>
                  <a:pt x="263258" y="84772"/>
                </a:lnTo>
                <a:lnTo>
                  <a:pt x="282740" y="106045"/>
                </a:lnTo>
                <a:lnTo>
                  <a:pt x="287820" y="108584"/>
                </a:lnTo>
                <a:lnTo>
                  <a:pt x="293636" y="109854"/>
                </a:lnTo>
                <a:lnTo>
                  <a:pt x="304647" y="109854"/>
                </a:lnTo>
                <a:lnTo>
                  <a:pt x="324580" y="102082"/>
                </a:lnTo>
                <a:lnTo>
                  <a:pt x="295541" y="102082"/>
                </a:lnTo>
                <a:lnTo>
                  <a:pt x="290880" y="100914"/>
                </a:lnTo>
                <a:lnTo>
                  <a:pt x="286867" y="98590"/>
                </a:lnTo>
                <a:lnTo>
                  <a:pt x="282841" y="96367"/>
                </a:lnTo>
                <a:lnTo>
                  <a:pt x="279298" y="93192"/>
                </a:lnTo>
                <a:lnTo>
                  <a:pt x="267334" y="62229"/>
                </a:lnTo>
                <a:lnTo>
                  <a:pt x="267334" y="47739"/>
                </a:lnTo>
                <a:lnTo>
                  <a:pt x="268338" y="40170"/>
                </a:lnTo>
                <a:lnTo>
                  <a:pt x="270357" y="32867"/>
                </a:lnTo>
                <a:lnTo>
                  <a:pt x="272262" y="25450"/>
                </a:lnTo>
                <a:lnTo>
                  <a:pt x="275805" y="19481"/>
                </a:lnTo>
                <a:lnTo>
                  <a:pt x="280987" y="14922"/>
                </a:lnTo>
                <a:lnTo>
                  <a:pt x="286181" y="10274"/>
                </a:lnTo>
                <a:lnTo>
                  <a:pt x="292366" y="7937"/>
                </a:lnTo>
                <a:lnTo>
                  <a:pt x="322311" y="7937"/>
                </a:lnTo>
                <a:lnTo>
                  <a:pt x="313169" y="1854"/>
                </a:lnTo>
                <a:lnTo>
                  <a:pt x="306705" y="0"/>
                </a:lnTo>
                <a:close/>
              </a:path>
              <a:path w="332104" h="109855">
                <a:moveTo>
                  <a:pt x="327190" y="88112"/>
                </a:moveTo>
                <a:lnTo>
                  <a:pt x="323799" y="92659"/>
                </a:lnTo>
                <a:lnTo>
                  <a:pt x="319989" y="96100"/>
                </a:lnTo>
                <a:lnTo>
                  <a:pt x="315760" y="98425"/>
                </a:lnTo>
                <a:lnTo>
                  <a:pt x="311416" y="100863"/>
                </a:lnTo>
                <a:lnTo>
                  <a:pt x="306450" y="102082"/>
                </a:lnTo>
                <a:lnTo>
                  <a:pt x="324580" y="102082"/>
                </a:lnTo>
                <a:lnTo>
                  <a:pt x="326923" y="100279"/>
                </a:lnTo>
                <a:lnTo>
                  <a:pt x="329514" y="97739"/>
                </a:lnTo>
                <a:lnTo>
                  <a:pt x="331952" y="94780"/>
                </a:lnTo>
                <a:lnTo>
                  <a:pt x="327190" y="88112"/>
                </a:lnTo>
                <a:close/>
              </a:path>
              <a:path w="332104" h="109855">
                <a:moveTo>
                  <a:pt x="322311" y="7937"/>
                </a:moveTo>
                <a:lnTo>
                  <a:pt x="302425" y="7937"/>
                </a:lnTo>
                <a:lnTo>
                  <a:pt x="305434" y="8572"/>
                </a:lnTo>
                <a:lnTo>
                  <a:pt x="308609" y="9842"/>
                </a:lnTo>
                <a:lnTo>
                  <a:pt x="324650" y="25565"/>
                </a:lnTo>
                <a:lnTo>
                  <a:pt x="331317" y="20320"/>
                </a:lnTo>
                <a:lnTo>
                  <a:pt x="328460" y="14185"/>
                </a:lnTo>
                <a:lnTo>
                  <a:pt x="324281" y="9258"/>
                </a:lnTo>
                <a:lnTo>
                  <a:pt x="322311" y="7937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552063" y="2769705"/>
            <a:ext cx="480059" cy="110489"/>
          </a:xfrm>
          <a:custGeom>
            <a:avLst/>
            <a:gdLst/>
            <a:ahLst/>
            <a:cxnLst/>
            <a:rect l="l" t="t" r="r" b="b"/>
            <a:pathLst>
              <a:path w="480060" h="110489">
                <a:moveTo>
                  <a:pt x="4445" y="88900"/>
                </a:moveTo>
                <a:lnTo>
                  <a:pt x="0" y="96367"/>
                </a:lnTo>
                <a:lnTo>
                  <a:pt x="1270" y="97955"/>
                </a:lnTo>
                <a:lnTo>
                  <a:pt x="3276" y="99809"/>
                </a:lnTo>
                <a:lnTo>
                  <a:pt x="27152" y="110020"/>
                </a:lnTo>
                <a:lnTo>
                  <a:pt x="42176" y="110020"/>
                </a:lnTo>
                <a:lnTo>
                  <a:pt x="50050" y="107480"/>
                </a:lnTo>
                <a:lnTo>
                  <a:pt x="56048" y="102247"/>
                </a:lnTo>
                <a:lnTo>
                  <a:pt x="29895" y="102247"/>
                </a:lnTo>
                <a:lnTo>
                  <a:pt x="27152" y="101815"/>
                </a:lnTo>
                <a:lnTo>
                  <a:pt x="24282" y="100965"/>
                </a:lnTo>
                <a:lnTo>
                  <a:pt x="22910" y="100660"/>
                </a:lnTo>
                <a:lnTo>
                  <a:pt x="21589" y="100228"/>
                </a:lnTo>
                <a:lnTo>
                  <a:pt x="5918" y="90487"/>
                </a:lnTo>
                <a:lnTo>
                  <a:pt x="4445" y="88900"/>
                </a:lnTo>
                <a:close/>
              </a:path>
              <a:path w="480060" h="110489">
                <a:moveTo>
                  <a:pt x="40004" y="0"/>
                </a:moveTo>
                <a:lnTo>
                  <a:pt x="28257" y="0"/>
                </a:lnTo>
                <a:lnTo>
                  <a:pt x="23710" y="850"/>
                </a:lnTo>
                <a:lnTo>
                  <a:pt x="19050" y="2552"/>
                </a:lnTo>
                <a:lnTo>
                  <a:pt x="14287" y="4241"/>
                </a:lnTo>
                <a:lnTo>
                  <a:pt x="10261" y="7315"/>
                </a:lnTo>
                <a:lnTo>
                  <a:pt x="6985" y="11747"/>
                </a:lnTo>
                <a:lnTo>
                  <a:pt x="3810" y="15989"/>
                </a:lnTo>
                <a:lnTo>
                  <a:pt x="2222" y="21069"/>
                </a:lnTo>
                <a:lnTo>
                  <a:pt x="2222" y="33553"/>
                </a:lnTo>
                <a:lnTo>
                  <a:pt x="4127" y="39001"/>
                </a:lnTo>
                <a:lnTo>
                  <a:pt x="11531" y="47472"/>
                </a:lnTo>
                <a:lnTo>
                  <a:pt x="16560" y="50647"/>
                </a:lnTo>
                <a:lnTo>
                  <a:pt x="41224" y="59321"/>
                </a:lnTo>
                <a:lnTo>
                  <a:pt x="46824" y="62547"/>
                </a:lnTo>
                <a:lnTo>
                  <a:pt x="50634" y="66370"/>
                </a:lnTo>
                <a:lnTo>
                  <a:pt x="54241" y="69850"/>
                </a:lnTo>
                <a:lnTo>
                  <a:pt x="56032" y="74828"/>
                </a:lnTo>
                <a:lnTo>
                  <a:pt x="56032" y="84988"/>
                </a:lnTo>
                <a:lnTo>
                  <a:pt x="55194" y="88480"/>
                </a:lnTo>
                <a:lnTo>
                  <a:pt x="53492" y="91757"/>
                </a:lnTo>
                <a:lnTo>
                  <a:pt x="51904" y="95148"/>
                </a:lnTo>
                <a:lnTo>
                  <a:pt x="49263" y="97739"/>
                </a:lnTo>
                <a:lnTo>
                  <a:pt x="45554" y="99542"/>
                </a:lnTo>
                <a:lnTo>
                  <a:pt x="41757" y="101346"/>
                </a:lnTo>
                <a:lnTo>
                  <a:pt x="37414" y="102247"/>
                </a:lnTo>
                <a:lnTo>
                  <a:pt x="56048" y="102247"/>
                </a:lnTo>
                <a:lnTo>
                  <a:pt x="61696" y="97320"/>
                </a:lnTo>
                <a:lnTo>
                  <a:pt x="64617" y="89852"/>
                </a:lnTo>
                <a:lnTo>
                  <a:pt x="64510" y="74828"/>
                </a:lnTo>
                <a:lnTo>
                  <a:pt x="63766" y="71120"/>
                </a:lnTo>
                <a:lnTo>
                  <a:pt x="62064" y="67309"/>
                </a:lnTo>
                <a:lnTo>
                  <a:pt x="60477" y="63195"/>
                </a:lnTo>
                <a:lnTo>
                  <a:pt x="57734" y="59740"/>
                </a:lnTo>
                <a:lnTo>
                  <a:pt x="53809" y="56997"/>
                </a:lnTo>
                <a:lnTo>
                  <a:pt x="49796" y="54140"/>
                </a:lnTo>
                <a:lnTo>
                  <a:pt x="44500" y="51485"/>
                </a:lnTo>
                <a:lnTo>
                  <a:pt x="27622" y="45250"/>
                </a:lnTo>
                <a:lnTo>
                  <a:pt x="22860" y="43560"/>
                </a:lnTo>
                <a:lnTo>
                  <a:pt x="18897" y="41122"/>
                </a:lnTo>
                <a:lnTo>
                  <a:pt x="12750" y="34975"/>
                </a:lnTo>
                <a:lnTo>
                  <a:pt x="11264" y="31013"/>
                </a:lnTo>
                <a:lnTo>
                  <a:pt x="11264" y="20002"/>
                </a:lnTo>
                <a:lnTo>
                  <a:pt x="13436" y="15455"/>
                </a:lnTo>
                <a:lnTo>
                  <a:pt x="22123" y="9321"/>
                </a:lnTo>
                <a:lnTo>
                  <a:pt x="27457" y="7785"/>
                </a:lnTo>
                <a:lnTo>
                  <a:pt x="57880" y="7785"/>
                </a:lnTo>
                <a:lnTo>
                  <a:pt x="56616" y="6781"/>
                </a:lnTo>
                <a:lnTo>
                  <a:pt x="51435" y="4140"/>
                </a:lnTo>
                <a:lnTo>
                  <a:pt x="46253" y="1384"/>
                </a:lnTo>
                <a:lnTo>
                  <a:pt x="40004" y="0"/>
                </a:lnTo>
                <a:close/>
              </a:path>
              <a:path w="480060" h="110489">
                <a:moveTo>
                  <a:pt x="57880" y="7785"/>
                </a:moveTo>
                <a:lnTo>
                  <a:pt x="39738" y="7785"/>
                </a:lnTo>
                <a:lnTo>
                  <a:pt x="44767" y="9055"/>
                </a:lnTo>
                <a:lnTo>
                  <a:pt x="48895" y="11595"/>
                </a:lnTo>
                <a:lnTo>
                  <a:pt x="53022" y="14236"/>
                </a:lnTo>
                <a:lnTo>
                  <a:pt x="56299" y="17094"/>
                </a:lnTo>
                <a:lnTo>
                  <a:pt x="58737" y="20167"/>
                </a:lnTo>
                <a:lnTo>
                  <a:pt x="63817" y="13970"/>
                </a:lnTo>
                <a:lnTo>
                  <a:pt x="60744" y="10058"/>
                </a:lnTo>
                <a:lnTo>
                  <a:pt x="57880" y="7785"/>
                </a:lnTo>
                <a:close/>
              </a:path>
              <a:path w="480060" h="110489">
                <a:moveTo>
                  <a:pt x="125069" y="37312"/>
                </a:moveTo>
                <a:lnTo>
                  <a:pt x="112077" y="37312"/>
                </a:lnTo>
                <a:lnTo>
                  <a:pt x="116306" y="38950"/>
                </a:lnTo>
                <a:lnTo>
                  <a:pt x="119189" y="42227"/>
                </a:lnTo>
                <a:lnTo>
                  <a:pt x="121767" y="45199"/>
                </a:lnTo>
                <a:lnTo>
                  <a:pt x="123037" y="49695"/>
                </a:lnTo>
                <a:lnTo>
                  <a:pt x="123037" y="58737"/>
                </a:lnTo>
                <a:lnTo>
                  <a:pt x="117475" y="58851"/>
                </a:lnTo>
                <a:lnTo>
                  <a:pt x="111226" y="59486"/>
                </a:lnTo>
                <a:lnTo>
                  <a:pt x="97256" y="61810"/>
                </a:lnTo>
                <a:lnTo>
                  <a:pt x="91173" y="64617"/>
                </a:lnTo>
                <a:lnTo>
                  <a:pt x="80860" y="73507"/>
                </a:lnTo>
                <a:lnTo>
                  <a:pt x="78270" y="79438"/>
                </a:lnTo>
                <a:lnTo>
                  <a:pt x="78365" y="90919"/>
                </a:lnTo>
                <a:lnTo>
                  <a:pt x="78905" y="93662"/>
                </a:lnTo>
                <a:lnTo>
                  <a:pt x="80175" y="96520"/>
                </a:lnTo>
                <a:lnTo>
                  <a:pt x="81229" y="99174"/>
                </a:lnTo>
                <a:lnTo>
                  <a:pt x="98767" y="109702"/>
                </a:lnTo>
                <a:lnTo>
                  <a:pt x="107162" y="109702"/>
                </a:lnTo>
                <a:lnTo>
                  <a:pt x="111340" y="108851"/>
                </a:lnTo>
                <a:lnTo>
                  <a:pt x="114859" y="107111"/>
                </a:lnTo>
                <a:lnTo>
                  <a:pt x="118351" y="105575"/>
                </a:lnTo>
                <a:lnTo>
                  <a:pt x="121234" y="103619"/>
                </a:lnTo>
                <a:lnTo>
                  <a:pt x="122052" y="102717"/>
                </a:lnTo>
                <a:lnTo>
                  <a:pt x="100837" y="102717"/>
                </a:lnTo>
                <a:lnTo>
                  <a:pt x="98475" y="102349"/>
                </a:lnTo>
                <a:lnTo>
                  <a:pt x="93560" y="100761"/>
                </a:lnTo>
                <a:lnTo>
                  <a:pt x="91274" y="99072"/>
                </a:lnTo>
                <a:lnTo>
                  <a:pt x="89242" y="96520"/>
                </a:lnTo>
                <a:lnTo>
                  <a:pt x="87210" y="94094"/>
                </a:lnTo>
                <a:lnTo>
                  <a:pt x="86194" y="90919"/>
                </a:lnTo>
                <a:lnTo>
                  <a:pt x="86194" y="82550"/>
                </a:lnTo>
                <a:lnTo>
                  <a:pt x="123037" y="65722"/>
                </a:lnTo>
                <a:lnTo>
                  <a:pt x="130644" y="65722"/>
                </a:lnTo>
                <a:lnTo>
                  <a:pt x="130644" y="47574"/>
                </a:lnTo>
                <a:lnTo>
                  <a:pt x="128803" y="41440"/>
                </a:lnTo>
                <a:lnTo>
                  <a:pt x="125069" y="37312"/>
                </a:lnTo>
                <a:close/>
              </a:path>
              <a:path w="480060" h="110489">
                <a:moveTo>
                  <a:pt x="130644" y="101282"/>
                </a:moveTo>
                <a:lnTo>
                  <a:pt x="123355" y="101282"/>
                </a:lnTo>
                <a:lnTo>
                  <a:pt x="123825" y="107950"/>
                </a:lnTo>
                <a:lnTo>
                  <a:pt x="130644" y="107950"/>
                </a:lnTo>
                <a:lnTo>
                  <a:pt x="130644" y="101282"/>
                </a:lnTo>
                <a:close/>
              </a:path>
              <a:path w="480060" h="110489">
                <a:moveTo>
                  <a:pt x="130644" y="65722"/>
                </a:moveTo>
                <a:lnTo>
                  <a:pt x="123037" y="65722"/>
                </a:lnTo>
                <a:lnTo>
                  <a:pt x="123037" y="93510"/>
                </a:lnTo>
                <a:lnTo>
                  <a:pt x="120573" y="96151"/>
                </a:lnTo>
                <a:lnTo>
                  <a:pt x="117690" y="98323"/>
                </a:lnTo>
                <a:lnTo>
                  <a:pt x="114376" y="100012"/>
                </a:lnTo>
                <a:lnTo>
                  <a:pt x="110959" y="101815"/>
                </a:lnTo>
                <a:lnTo>
                  <a:pt x="107238" y="102717"/>
                </a:lnTo>
                <a:lnTo>
                  <a:pt x="122052" y="102717"/>
                </a:lnTo>
                <a:lnTo>
                  <a:pt x="123355" y="101282"/>
                </a:lnTo>
                <a:lnTo>
                  <a:pt x="130644" y="101282"/>
                </a:lnTo>
                <a:lnTo>
                  <a:pt x="130644" y="65722"/>
                </a:lnTo>
                <a:close/>
              </a:path>
              <a:path w="480060" h="110489">
                <a:moveTo>
                  <a:pt x="114935" y="30327"/>
                </a:moveTo>
                <a:lnTo>
                  <a:pt x="104089" y="30327"/>
                </a:lnTo>
                <a:lnTo>
                  <a:pt x="101549" y="30645"/>
                </a:lnTo>
                <a:lnTo>
                  <a:pt x="99110" y="31280"/>
                </a:lnTo>
                <a:lnTo>
                  <a:pt x="96761" y="31699"/>
                </a:lnTo>
                <a:lnTo>
                  <a:pt x="94487" y="32448"/>
                </a:lnTo>
                <a:lnTo>
                  <a:pt x="92265" y="33502"/>
                </a:lnTo>
                <a:lnTo>
                  <a:pt x="91198" y="33921"/>
                </a:lnTo>
                <a:lnTo>
                  <a:pt x="90246" y="34353"/>
                </a:lnTo>
                <a:lnTo>
                  <a:pt x="88531" y="35191"/>
                </a:lnTo>
                <a:lnTo>
                  <a:pt x="87680" y="35674"/>
                </a:lnTo>
                <a:lnTo>
                  <a:pt x="86842" y="36195"/>
                </a:lnTo>
                <a:lnTo>
                  <a:pt x="84965" y="37312"/>
                </a:lnTo>
                <a:lnTo>
                  <a:pt x="83820" y="38100"/>
                </a:lnTo>
                <a:lnTo>
                  <a:pt x="83185" y="38747"/>
                </a:lnTo>
                <a:lnTo>
                  <a:pt x="86042" y="45097"/>
                </a:lnTo>
                <a:lnTo>
                  <a:pt x="88290" y="43395"/>
                </a:lnTo>
                <a:lnTo>
                  <a:pt x="91274" y="41655"/>
                </a:lnTo>
                <a:lnTo>
                  <a:pt x="95008" y="39852"/>
                </a:lnTo>
                <a:lnTo>
                  <a:pt x="98323" y="38150"/>
                </a:lnTo>
                <a:lnTo>
                  <a:pt x="102158" y="37312"/>
                </a:lnTo>
                <a:lnTo>
                  <a:pt x="125069" y="37312"/>
                </a:lnTo>
                <a:lnTo>
                  <a:pt x="121043" y="32651"/>
                </a:lnTo>
                <a:lnTo>
                  <a:pt x="114935" y="30327"/>
                </a:lnTo>
                <a:close/>
              </a:path>
              <a:path w="480060" h="110489">
                <a:moveTo>
                  <a:pt x="158559" y="32232"/>
                </a:moveTo>
                <a:lnTo>
                  <a:pt x="151447" y="32232"/>
                </a:lnTo>
                <a:lnTo>
                  <a:pt x="151447" y="107950"/>
                </a:lnTo>
                <a:lnTo>
                  <a:pt x="159385" y="107950"/>
                </a:lnTo>
                <a:lnTo>
                  <a:pt x="159385" y="47447"/>
                </a:lnTo>
                <a:lnTo>
                  <a:pt x="162560" y="44589"/>
                </a:lnTo>
                <a:lnTo>
                  <a:pt x="165862" y="42291"/>
                </a:lnTo>
                <a:lnTo>
                  <a:pt x="171513" y="39370"/>
                </a:lnTo>
                <a:lnTo>
                  <a:pt x="159385" y="39370"/>
                </a:lnTo>
                <a:lnTo>
                  <a:pt x="158559" y="32232"/>
                </a:lnTo>
                <a:close/>
              </a:path>
              <a:path w="480060" h="110489">
                <a:moveTo>
                  <a:pt x="203715" y="37630"/>
                </a:moveTo>
                <a:lnTo>
                  <a:pt x="191160" y="37630"/>
                </a:lnTo>
                <a:lnTo>
                  <a:pt x="197294" y="41541"/>
                </a:lnTo>
                <a:lnTo>
                  <a:pt x="200025" y="49352"/>
                </a:lnTo>
                <a:lnTo>
                  <a:pt x="200977" y="51993"/>
                </a:lnTo>
                <a:lnTo>
                  <a:pt x="201380" y="55384"/>
                </a:lnTo>
                <a:lnTo>
                  <a:pt x="201447" y="107950"/>
                </a:lnTo>
                <a:lnTo>
                  <a:pt x="209384" y="107950"/>
                </a:lnTo>
                <a:lnTo>
                  <a:pt x="209286" y="55943"/>
                </a:lnTo>
                <a:lnTo>
                  <a:pt x="207797" y="46990"/>
                </a:lnTo>
                <a:lnTo>
                  <a:pt x="206209" y="41389"/>
                </a:lnTo>
                <a:lnTo>
                  <a:pt x="203715" y="37630"/>
                </a:lnTo>
                <a:close/>
              </a:path>
              <a:path w="480060" h="110489">
                <a:moveTo>
                  <a:pt x="189598" y="30327"/>
                </a:moveTo>
                <a:lnTo>
                  <a:pt x="177901" y="30327"/>
                </a:lnTo>
                <a:lnTo>
                  <a:pt x="173456" y="31229"/>
                </a:lnTo>
                <a:lnTo>
                  <a:pt x="169354" y="33020"/>
                </a:lnTo>
                <a:lnTo>
                  <a:pt x="167347" y="33870"/>
                </a:lnTo>
                <a:lnTo>
                  <a:pt x="165519" y="34848"/>
                </a:lnTo>
                <a:lnTo>
                  <a:pt x="162267" y="37071"/>
                </a:lnTo>
                <a:lnTo>
                  <a:pt x="160756" y="38214"/>
                </a:lnTo>
                <a:lnTo>
                  <a:pt x="159385" y="39370"/>
                </a:lnTo>
                <a:lnTo>
                  <a:pt x="171513" y="39370"/>
                </a:lnTo>
                <a:lnTo>
                  <a:pt x="173037" y="38582"/>
                </a:lnTo>
                <a:lnTo>
                  <a:pt x="177139" y="37630"/>
                </a:lnTo>
                <a:lnTo>
                  <a:pt x="203715" y="37630"/>
                </a:lnTo>
                <a:lnTo>
                  <a:pt x="203428" y="37198"/>
                </a:lnTo>
                <a:lnTo>
                  <a:pt x="199415" y="34455"/>
                </a:lnTo>
                <a:lnTo>
                  <a:pt x="195211" y="31699"/>
                </a:lnTo>
                <a:lnTo>
                  <a:pt x="189598" y="30327"/>
                </a:lnTo>
                <a:close/>
              </a:path>
              <a:path w="480060" h="110489">
                <a:moveTo>
                  <a:pt x="237959" y="32232"/>
                </a:moveTo>
                <a:lnTo>
                  <a:pt x="230035" y="32232"/>
                </a:lnTo>
                <a:lnTo>
                  <a:pt x="230035" y="107950"/>
                </a:lnTo>
                <a:lnTo>
                  <a:pt x="237959" y="107950"/>
                </a:lnTo>
                <a:lnTo>
                  <a:pt x="237959" y="32232"/>
                </a:lnTo>
                <a:close/>
              </a:path>
              <a:path w="480060" h="110489">
                <a:moveTo>
                  <a:pt x="235419" y="3657"/>
                </a:moveTo>
                <a:lnTo>
                  <a:pt x="232244" y="3657"/>
                </a:lnTo>
                <a:lnTo>
                  <a:pt x="230873" y="4241"/>
                </a:lnTo>
                <a:lnTo>
                  <a:pt x="228650" y="6464"/>
                </a:lnTo>
                <a:lnTo>
                  <a:pt x="228130" y="7937"/>
                </a:lnTo>
                <a:lnTo>
                  <a:pt x="228166" y="11963"/>
                </a:lnTo>
                <a:lnTo>
                  <a:pt x="228701" y="13449"/>
                </a:lnTo>
                <a:lnTo>
                  <a:pt x="230924" y="15671"/>
                </a:lnTo>
                <a:lnTo>
                  <a:pt x="232244" y="16192"/>
                </a:lnTo>
                <a:lnTo>
                  <a:pt x="235534" y="16192"/>
                </a:lnTo>
                <a:lnTo>
                  <a:pt x="236905" y="15671"/>
                </a:lnTo>
                <a:lnTo>
                  <a:pt x="239026" y="13550"/>
                </a:lnTo>
                <a:lnTo>
                  <a:pt x="239547" y="11963"/>
                </a:lnTo>
                <a:lnTo>
                  <a:pt x="239547" y="7937"/>
                </a:lnTo>
                <a:lnTo>
                  <a:pt x="238975" y="6413"/>
                </a:lnTo>
                <a:lnTo>
                  <a:pt x="236740" y="4178"/>
                </a:lnTo>
                <a:lnTo>
                  <a:pt x="235419" y="3657"/>
                </a:lnTo>
                <a:close/>
              </a:path>
              <a:path w="480060" h="110489">
                <a:moveTo>
                  <a:pt x="272414" y="39217"/>
                </a:moveTo>
                <a:lnTo>
                  <a:pt x="264477" y="39217"/>
                </a:lnTo>
                <a:lnTo>
                  <a:pt x="264477" y="96151"/>
                </a:lnTo>
                <a:lnTo>
                  <a:pt x="264947" y="99072"/>
                </a:lnTo>
                <a:lnTo>
                  <a:pt x="266032" y="101549"/>
                </a:lnTo>
                <a:lnTo>
                  <a:pt x="267119" y="104254"/>
                </a:lnTo>
                <a:lnTo>
                  <a:pt x="268833" y="106362"/>
                </a:lnTo>
                <a:lnTo>
                  <a:pt x="271119" y="107632"/>
                </a:lnTo>
                <a:lnTo>
                  <a:pt x="273469" y="109016"/>
                </a:lnTo>
                <a:lnTo>
                  <a:pt x="276326" y="109702"/>
                </a:lnTo>
                <a:lnTo>
                  <a:pt x="283425" y="109702"/>
                </a:lnTo>
                <a:lnTo>
                  <a:pt x="286283" y="109220"/>
                </a:lnTo>
                <a:lnTo>
                  <a:pt x="288289" y="108267"/>
                </a:lnTo>
                <a:lnTo>
                  <a:pt x="290195" y="107429"/>
                </a:lnTo>
                <a:lnTo>
                  <a:pt x="291934" y="106362"/>
                </a:lnTo>
                <a:lnTo>
                  <a:pt x="293522" y="105092"/>
                </a:lnTo>
                <a:lnTo>
                  <a:pt x="292237" y="102717"/>
                </a:lnTo>
                <a:lnTo>
                  <a:pt x="278396" y="102717"/>
                </a:lnTo>
                <a:lnTo>
                  <a:pt x="276225" y="101917"/>
                </a:lnTo>
                <a:lnTo>
                  <a:pt x="274637" y="100329"/>
                </a:lnTo>
                <a:lnTo>
                  <a:pt x="273151" y="98640"/>
                </a:lnTo>
                <a:lnTo>
                  <a:pt x="272498" y="96151"/>
                </a:lnTo>
                <a:lnTo>
                  <a:pt x="272414" y="39217"/>
                </a:lnTo>
                <a:close/>
              </a:path>
              <a:path w="480060" h="110489">
                <a:moveTo>
                  <a:pt x="290347" y="99225"/>
                </a:moveTo>
                <a:lnTo>
                  <a:pt x="286638" y="101549"/>
                </a:lnTo>
                <a:lnTo>
                  <a:pt x="283578" y="102717"/>
                </a:lnTo>
                <a:lnTo>
                  <a:pt x="292237" y="102717"/>
                </a:lnTo>
                <a:lnTo>
                  <a:pt x="290347" y="99225"/>
                </a:lnTo>
                <a:close/>
              </a:path>
              <a:path w="480060" h="110489">
                <a:moveTo>
                  <a:pt x="291299" y="32232"/>
                </a:moveTo>
                <a:lnTo>
                  <a:pt x="252095" y="32232"/>
                </a:lnTo>
                <a:lnTo>
                  <a:pt x="252095" y="39217"/>
                </a:lnTo>
                <a:lnTo>
                  <a:pt x="291299" y="39217"/>
                </a:lnTo>
                <a:lnTo>
                  <a:pt x="291299" y="32232"/>
                </a:lnTo>
                <a:close/>
              </a:path>
              <a:path w="480060" h="110489">
                <a:moveTo>
                  <a:pt x="272414" y="12065"/>
                </a:moveTo>
                <a:lnTo>
                  <a:pt x="264477" y="12065"/>
                </a:lnTo>
                <a:lnTo>
                  <a:pt x="264477" y="32232"/>
                </a:lnTo>
                <a:lnTo>
                  <a:pt x="272414" y="32232"/>
                </a:lnTo>
                <a:lnTo>
                  <a:pt x="272414" y="12065"/>
                </a:lnTo>
                <a:close/>
              </a:path>
              <a:path w="480060" h="110489">
                <a:moveTo>
                  <a:pt x="349059" y="37312"/>
                </a:moveTo>
                <a:lnTo>
                  <a:pt x="336067" y="37312"/>
                </a:lnTo>
                <a:lnTo>
                  <a:pt x="340309" y="38950"/>
                </a:lnTo>
                <a:lnTo>
                  <a:pt x="343192" y="42227"/>
                </a:lnTo>
                <a:lnTo>
                  <a:pt x="345757" y="45199"/>
                </a:lnTo>
                <a:lnTo>
                  <a:pt x="347027" y="49695"/>
                </a:lnTo>
                <a:lnTo>
                  <a:pt x="347027" y="58737"/>
                </a:lnTo>
                <a:lnTo>
                  <a:pt x="341464" y="58851"/>
                </a:lnTo>
                <a:lnTo>
                  <a:pt x="335229" y="59486"/>
                </a:lnTo>
                <a:lnTo>
                  <a:pt x="321246" y="61810"/>
                </a:lnTo>
                <a:lnTo>
                  <a:pt x="315163" y="64617"/>
                </a:lnTo>
                <a:lnTo>
                  <a:pt x="304850" y="73507"/>
                </a:lnTo>
                <a:lnTo>
                  <a:pt x="302260" y="79438"/>
                </a:lnTo>
                <a:lnTo>
                  <a:pt x="302355" y="90919"/>
                </a:lnTo>
                <a:lnTo>
                  <a:pt x="302895" y="93662"/>
                </a:lnTo>
                <a:lnTo>
                  <a:pt x="304164" y="96520"/>
                </a:lnTo>
                <a:lnTo>
                  <a:pt x="305219" y="99174"/>
                </a:lnTo>
                <a:lnTo>
                  <a:pt x="322757" y="109702"/>
                </a:lnTo>
                <a:lnTo>
                  <a:pt x="331152" y="109702"/>
                </a:lnTo>
                <a:lnTo>
                  <a:pt x="335330" y="108851"/>
                </a:lnTo>
                <a:lnTo>
                  <a:pt x="338862" y="107111"/>
                </a:lnTo>
                <a:lnTo>
                  <a:pt x="342341" y="105575"/>
                </a:lnTo>
                <a:lnTo>
                  <a:pt x="345224" y="103619"/>
                </a:lnTo>
                <a:lnTo>
                  <a:pt x="346042" y="102717"/>
                </a:lnTo>
                <a:lnTo>
                  <a:pt x="324827" y="102717"/>
                </a:lnTo>
                <a:lnTo>
                  <a:pt x="322465" y="102349"/>
                </a:lnTo>
                <a:lnTo>
                  <a:pt x="317550" y="100761"/>
                </a:lnTo>
                <a:lnTo>
                  <a:pt x="315277" y="99072"/>
                </a:lnTo>
                <a:lnTo>
                  <a:pt x="313245" y="96520"/>
                </a:lnTo>
                <a:lnTo>
                  <a:pt x="311200" y="94094"/>
                </a:lnTo>
                <a:lnTo>
                  <a:pt x="310197" y="90919"/>
                </a:lnTo>
                <a:lnTo>
                  <a:pt x="310197" y="82550"/>
                </a:lnTo>
                <a:lnTo>
                  <a:pt x="347027" y="65722"/>
                </a:lnTo>
                <a:lnTo>
                  <a:pt x="354647" y="65722"/>
                </a:lnTo>
                <a:lnTo>
                  <a:pt x="354647" y="47574"/>
                </a:lnTo>
                <a:lnTo>
                  <a:pt x="352793" y="41440"/>
                </a:lnTo>
                <a:lnTo>
                  <a:pt x="349059" y="37312"/>
                </a:lnTo>
                <a:close/>
              </a:path>
              <a:path w="480060" h="110489">
                <a:moveTo>
                  <a:pt x="354647" y="101282"/>
                </a:moveTo>
                <a:lnTo>
                  <a:pt x="347345" y="101282"/>
                </a:lnTo>
                <a:lnTo>
                  <a:pt x="347814" y="107950"/>
                </a:lnTo>
                <a:lnTo>
                  <a:pt x="354647" y="107950"/>
                </a:lnTo>
                <a:lnTo>
                  <a:pt x="354647" y="101282"/>
                </a:lnTo>
                <a:close/>
              </a:path>
              <a:path w="480060" h="110489">
                <a:moveTo>
                  <a:pt x="354647" y="65722"/>
                </a:moveTo>
                <a:lnTo>
                  <a:pt x="347027" y="65722"/>
                </a:lnTo>
                <a:lnTo>
                  <a:pt x="347027" y="93510"/>
                </a:lnTo>
                <a:lnTo>
                  <a:pt x="344563" y="96151"/>
                </a:lnTo>
                <a:lnTo>
                  <a:pt x="341680" y="98323"/>
                </a:lnTo>
                <a:lnTo>
                  <a:pt x="338378" y="100012"/>
                </a:lnTo>
                <a:lnTo>
                  <a:pt x="334962" y="101815"/>
                </a:lnTo>
                <a:lnTo>
                  <a:pt x="331228" y="102717"/>
                </a:lnTo>
                <a:lnTo>
                  <a:pt x="346042" y="102717"/>
                </a:lnTo>
                <a:lnTo>
                  <a:pt x="347345" y="101282"/>
                </a:lnTo>
                <a:lnTo>
                  <a:pt x="354647" y="101282"/>
                </a:lnTo>
                <a:lnTo>
                  <a:pt x="354647" y="65722"/>
                </a:lnTo>
                <a:close/>
              </a:path>
              <a:path w="480060" h="110489">
                <a:moveTo>
                  <a:pt x="338924" y="30327"/>
                </a:moveTo>
                <a:lnTo>
                  <a:pt x="328079" y="30327"/>
                </a:lnTo>
                <a:lnTo>
                  <a:pt x="325539" y="30645"/>
                </a:lnTo>
                <a:lnTo>
                  <a:pt x="323100" y="31280"/>
                </a:lnTo>
                <a:lnTo>
                  <a:pt x="320751" y="31699"/>
                </a:lnTo>
                <a:lnTo>
                  <a:pt x="318477" y="32448"/>
                </a:lnTo>
                <a:lnTo>
                  <a:pt x="316255" y="33502"/>
                </a:lnTo>
                <a:lnTo>
                  <a:pt x="315188" y="33921"/>
                </a:lnTo>
                <a:lnTo>
                  <a:pt x="314248" y="34353"/>
                </a:lnTo>
                <a:lnTo>
                  <a:pt x="312521" y="35191"/>
                </a:lnTo>
                <a:lnTo>
                  <a:pt x="311670" y="35674"/>
                </a:lnTo>
                <a:lnTo>
                  <a:pt x="310832" y="36195"/>
                </a:lnTo>
                <a:lnTo>
                  <a:pt x="308955" y="37312"/>
                </a:lnTo>
                <a:lnTo>
                  <a:pt x="307809" y="38100"/>
                </a:lnTo>
                <a:lnTo>
                  <a:pt x="307174" y="38747"/>
                </a:lnTo>
                <a:lnTo>
                  <a:pt x="310032" y="45097"/>
                </a:lnTo>
                <a:lnTo>
                  <a:pt x="312280" y="43395"/>
                </a:lnTo>
                <a:lnTo>
                  <a:pt x="315277" y="41655"/>
                </a:lnTo>
                <a:lnTo>
                  <a:pt x="319011" y="39852"/>
                </a:lnTo>
                <a:lnTo>
                  <a:pt x="322313" y="38150"/>
                </a:lnTo>
                <a:lnTo>
                  <a:pt x="326148" y="37312"/>
                </a:lnTo>
                <a:lnTo>
                  <a:pt x="349059" y="37312"/>
                </a:lnTo>
                <a:lnTo>
                  <a:pt x="345046" y="32651"/>
                </a:lnTo>
                <a:lnTo>
                  <a:pt x="338924" y="30327"/>
                </a:lnTo>
                <a:close/>
              </a:path>
              <a:path w="480060" h="110489">
                <a:moveTo>
                  <a:pt x="382422" y="32232"/>
                </a:moveTo>
                <a:lnTo>
                  <a:pt x="375437" y="32232"/>
                </a:lnTo>
                <a:lnTo>
                  <a:pt x="375437" y="107950"/>
                </a:lnTo>
                <a:lnTo>
                  <a:pt x="383374" y="107950"/>
                </a:lnTo>
                <a:lnTo>
                  <a:pt x="383374" y="48272"/>
                </a:lnTo>
                <a:lnTo>
                  <a:pt x="385597" y="46037"/>
                </a:lnTo>
                <a:lnTo>
                  <a:pt x="388454" y="43764"/>
                </a:lnTo>
                <a:lnTo>
                  <a:pt x="394136" y="40004"/>
                </a:lnTo>
                <a:lnTo>
                  <a:pt x="383057" y="40004"/>
                </a:lnTo>
                <a:lnTo>
                  <a:pt x="382422" y="32232"/>
                </a:lnTo>
                <a:close/>
              </a:path>
              <a:path w="480060" h="110489">
                <a:moveTo>
                  <a:pt x="404279" y="30492"/>
                </a:moveTo>
                <a:lnTo>
                  <a:pt x="399618" y="30492"/>
                </a:lnTo>
                <a:lnTo>
                  <a:pt x="397395" y="30962"/>
                </a:lnTo>
                <a:lnTo>
                  <a:pt x="394970" y="31915"/>
                </a:lnTo>
                <a:lnTo>
                  <a:pt x="392633" y="32651"/>
                </a:lnTo>
                <a:lnTo>
                  <a:pt x="390359" y="33921"/>
                </a:lnTo>
                <a:lnTo>
                  <a:pt x="384441" y="38709"/>
                </a:lnTo>
                <a:lnTo>
                  <a:pt x="383692" y="39370"/>
                </a:lnTo>
                <a:lnTo>
                  <a:pt x="383057" y="40004"/>
                </a:lnTo>
                <a:lnTo>
                  <a:pt x="394136" y="40004"/>
                </a:lnTo>
                <a:lnTo>
                  <a:pt x="395338" y="39217"/>
                </a:lnTo>
                <a:lnTo>
                  <a:pt x="398830" y="38100"/>
                </a:lnTo>
                <a:lnTo>
                  <a:pt x="409256" y="38100"/>
                </a:lnTo>
                <a:lnTo>
                  <a:pt x="410210" y="31597"/>
                </a:lnTo>
                <a:lnTo>
                  <a:pt x="407136" y="30860"/>
                </a:lnTo>
                <a:lnTo>
                  <a:pt x="404279" y="30492"/>
                </a:lnTo>
                <a:close/>
              </a:path>
              <a:path w="480060" h="110489">
                <a:moveTo>
                  <a:pt x="409256" y="38100"/>
                </a:moveTo>
                <a:lnTo>
                  <a:pt x="404964" y="38100"/>
                </a:lnTo>
                <a:lnTo>
                  <a:pt x="407187" y="38468"/>
                </a:lnTo>
                <a:lnTo>
                  <a:pt x="409092" y="39217"/>
                </a:lnTo>
                <a:lnTo>
                  <a:pt x="409256" y="38100"/>
                </a:lnTo>
                <a:close/>
              </a:path>
              <a:path w="480060" h="110489">
                <a:moveTo>
                  <a:pt x="456615" y="30327"/>
                </a:moveTo>
                <a:lnTo>
                  <a:pt x="445071" y="30327"/>
                </a:lnTo>
                <a:lnTo>
                  <a:pt x="440372" y="31546"/>
                </a:lnTo>
                <a:lnTo>
                  <a:pt x="418299" y="60909"/>
                </a:lnTo>
                <a:lnTo>
                  <a:pt x="418299" y="70015"/>
                </a:lnTo>
                <a:lnTo>
                  <a:pt x="437426" y="107083"/>
                </a:lnTo>
                <a:lnTo>
                  <a:pt x="451472" y="109702"/>
                </a:lnTo>
                <a:lnTo>
                  <a:pt x="454863" y="109702"/>
                </a:lnTo>
                <a:lnTo>
                  <a:pt x="458571" y="109118"/>
                </a:lnTo>
                <a:lnTo>
                  <a:pt x="462597" y="107950"/>
                </a:lnTo>
                <a:lnTo>
                  <a:pt x="466077" y="106997"/>
                </a:lnTo>
                <a:lnTo>
                  <a:pt x="468998" y="105841"/>
                </a:lnTo>
                <a:lnTo>
                  <a:pt x="473227" y="103301"/>
                </a:lnTo>
                <a:lnTo>
                  <a:pt x="473961" y="102717"/>
                </a:lnTo>
                <a:lnTo>
                  <a:pt x="443268" y="102717"/>
                </a:lnTo>
                <a:lnTo>
                  <a:pt x="436930" y="99695"/>
                </a:lnTo>
                <a:lnTo>
                  <a:pt x="426237" y="68745"/>
                </a:lnTo>
                <a:lnTo>
                  <a:pt x="479577" y="68745"/>
                </a:lnTo>
                <a:lnTo>
                  <a:pt x="479361" y="62928"/>
                </a:lnTo>
                <a:lnTo>
                  <a:pt x="479170" y="61760"/>
                </a:lnTo>
                <a:lnTo>
                  <a:pt x="426872" y="61760"/>
                </a:lnTo>
                <a:lnTo>
                  <a:pt x="427926" y="53289"/>
                </a:lnTo>
                <a:lnTo>
                  <a:pt x="430580" y="47040"/>
                </a:lnTo>
                <a:lnTo>
                  <a:pt x="438835" y="39217"/>
                </a:lnTo>
                <a:lnTo>
                  <a:pt x="443699" y="37312"/>
                </a:lnTo>
                <a:lnTo>
                  <a:pt x="468308" y="37312"/>
                </a:lnTo>
                <a:lnTo>
                  <a:pt x="462534" y="32334"/>
                </a:lnTo>
                <a:lnTo>
                  <a:pt x="456615" y="30327"/>
                </a:lnTo>
                <a:close/>
              </a:path>
              <a:path w="480060" h="110489">
                <a:moveTo>
                  <a:pt x="474332" y="93027"/>
                </a:moveTo>
                <a:lnTo>
                  <a:pt x="468198" y="99491"/>
                </a:lnTo>
                <a:lnTo>
                  <a:pt x="460628" y="102717"/>
                </a:lnTo>
                <a:lnTo>
                  <a:pt x="473961" y="102717"/>
                </a:lnTo>
                <a:lnTo>
                  <a:pt x="475030" y="101866"/>
                </a:lnTo>
                <a:lnTo>
                  <a:pt x="476719" y="100177"/>
                </a:lnTo>
                <a:lnTo>
                  <a:pt x="474332" y="93027"/>
                </a:lnTo>
                <a:close/>
              </a:path>
              <a:path w="480060" h="110489">
                <a:moveTo>
                  <a:pt x="468308" y="37312"/>
                </a:moveTo>
                <a:lnTo>
                  <a:pt x="451954" y="37312"/>
                </a:lnTo>
                <a:lnTo>
                  <a:pt x="454812" y="37947"/>
                </a:lnTo>
                <a:lnTo>
                  <a:pt x="457987" y="39217"/>
                </a:lnTo>
                <a:lnTo>
                  <a:pt x="461048" y="40487"/>
                </a:lnTo>
                <a:lnTo>
                  <a:pt x="463854" y="43129"/>
                </a:lnTo>
                <a:lnTo>
                  <a:pt x="466394" y="47155"/>
                </a:lnTo>
                <a:lnTo>
                  <a:pt x="468947" y="51066"/>
                </a:lnTo>
                <a:lnTo>
                  <a:pt x="470369" y="55943"/>
                </a:lnTo>
                <a:lnTo>
                  <a:pt x="470687" y="61760"/>
                </a:lnTo>
                <a:lnTo>
                  <a:pt x="479170" y="61760"/>
                </a:lnTo>
                <a:lnTo>
                  <a:pt x="478409" y="57099"/>
                </a:lnTo>
                <a:lnTo>
                  <a:pt x="476655" y="51066"/>
                </a:lnTo>
                <a:lnTo>
                  <a:pt x="474916" y="45250"/>
                </a:lnTo>
                <a:lnTo>
                  <a:pt x="471741" y="40271"/>
                </a:lnTo>
                <a:lnTo>
                  <a:pt x="468308" y="37312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245800" y="2771775"/>
            <a:ext cx="502920" cy="107950"/>
          </a:xfrm>
          <a:custGeom>
            <a:avLst/>
            <a:gdLst/>
            <a:ahLst/>
            <a:cxnLst/>
            <a:rect l="l" t="t" r="r" b="b"/>
            <a:pathLst>
              <a:path w="502920" h="107950">
                <a:moveTo>
                  <a:pt x="56362" y="0"/>
                </a:moveTo>
                <a:lnTo>
                  <a:pt x="0" y="0"/>
                </a:lnTo>
                <a:lnTo>
                  <a:pt x="0" y="105879"/>
                </a:lnTo>
                <a:lnTo>
                  <a:pt x="59220" y="105879"/>
                </a:lnTo>
                <a:lnTo>
                  <a:pt x="59220" y="98107"/>
                </a:lnTo>
                <a:lnTo>
                  <a:pt x="7937" y="98107"/>
                </a:lnTo>
                <a:lnTo>
                  <a:pt x="7937" y="53657"/>
                </a:lnTo>
                <a:lnTo>
                  <a:pt x="43027" y="53657"/>
                </a:lnTo>
                <a:lnTo>
                  <a:pt x="43027" y="45872"/>
                </a:lnTo>
                <a:lnTo>
                  <a:pt x="7937" y="45872"/>
                </a:lnTo>
                <a:lnTo>
                  <a:pt x="7937" y="7772"/>
                </a:lnTo>
                <a:lnTo>
                  <a:pt x="56362" y="7772"/>
                </a:lnTo>
                <a:lnTo>
                  <a:pt x="56362" y="0"/>
                </a:lnTo>
                <a:close/>
              </a:path>
              <a:path w="502920" h="107950">
                <a:moveTo>
                  <a:pt x="81749" y="0"/>
                </a:moveTo>
                <a:lnTo>
                  <a:pt x="73812" y="0"/>
                </a:lnTo>
                <a:lnTo>
                  <a:pt x="73812" y="95199"/>
                </a:lnTo>
                <a:lnTo>
                  <a:pt x="74049" y="97523"/>
                </a:lnTo>
                <a:lnTo>
                  <a:pt x="74460" y="99529"/>
                </a:lnTo>
                <a:lnTo>
                  <a:pt x="74790" y="101866"/>
                </a:lnTo>
                <a:lnTo>
                  <a:pt x="76047" y="103822"/>
                </a:lnTo>
                <a:lnTo>
                  <a:pt x="78181" y="105409"/>
                </a:lnTo>
                <a:lnTo>
                  <a:pt x="80352" y="106883"/>
                </a:lnTo>
                <a:lnTo>
                  <a:pt x="83337" y="107632"/>
                </a:lnTo>
                <a:lnTo>
                  <a:pt x="88734" y="107632"/>
                </a:lnTo>
                <a:lnTo>
                  <a:pt x="97637" y="105143"/>
                </a:lnTo>
                <a:lnTo>
                  <a:pt x="96750" y="101282"/>
                </a:lnTo>
                <a:lnTo>
                  <a:pt x="85509" y="101282"/>
                </a:lnTo>
                <a:lnTo>
                  <a:pt x="83718" y="100482"/>
                </a:lnTo>
                <a:lnTo>
                  <a:pt x="82130" y="97523"/>
                </a:lnTo>
                <a:lnTo>
                  <a:pt x="81789" y="95199"/>
                </a:lnTo>
                <a:lnTo>
                  <a:pt x="81749" y="0"/>
                </a:lnTo>
                <a:close/>
              </a:path>
              <a:path w="502920" h="107950">
                <a:moveTo>
                  <a:pt x="96202" y="98894"/>
                </a:moveTo>
                <a:lnTo>
                  <a:pt x="93027" y="100482"/>
                </a:lnTo>
                <a:lnTo>
                  <a:pt x="90385" y="101282"/>
                </a:lnTo>
                <a:lnTo>
                  <a:pt x="96750" y="101282"/>
                </a:lnTo>
                <a:lnTo>
                  <a:pt x="96202" y="98894"/>
                </a:lnTo>
                <a:close/>
              </a:path>
              <a:path w="502920" h="107950">
                <a:moveTo>
                  <a:pt x="144043" y="28257"/>
                </a:moveTo>
                <a:lnTo>
                  <a:pt x="132499" y="28257"/>
                </a:lnTo>
                <a:lnTo>
                  <a:pt x="127787" y="29476"/>
                </a:lnTo>
                <a:lnTo>
                  <a:pt x="105727" y="58839"/>
                </a:lnTo>
                <a:lnTo>
                  <a:pt x="105727" y="67945"/>
                </a:lnTo>
                <a:lnTo>
                  <a:pt x="124852" y="105013"/>
                </a:lnTo>
                <a:lnTo>
                  <a:pt x="138899" y="107632"/>
                </a:lnTo>
                <a:lnTo>
                  <a:pt x="142290" y="107632"/>
                </a:lnTo>
                <a:lnTo>
                  <a:pt x="145999" y="107048"/>
                </a:lnTo>
                <a:lnTo>
                  <a:pt x="150012" y="105879"/>
                </a:lnTo>
                <a:lnTo>
                  <a:pt x="153504" y="104927"/>
                </a:lnTo>
                <a:lnTo>
                  <a:pt x="156413" y="103771"/>
                </a:lnTo>
                <a:lnTo>
                  <a:pt x="158750" y="102387"/>
                </a:lnTo>
                <a:lnTo>
                  <a:pt x="160654" y="101231"/>
                </a:lnTo>
                <a:lnTo>
                  <a:pt x="161389" y="100647"/>
                </a:lnTo>
                <a:lnTo>
                  <a:pt x="130695" y="100647"/>
                </a:lnTo>
                <a:lnTo>
                  <a:pt x="124358" y="97624"/>
                </a:lnTo>
                <a:lnTo>
                  <a:pt x="113664" y="66675"/>
                </a:lnTo>
                <a:lnTo>
                  <a:pt x="167004" y="66675"/>
                </a:lnTo>
                <a:lnTo>
                  <a:pt x="166789" y="60858"/>
                </a:lnTo>
                <a:lnTo>
                  <a:pt x="166598" y="59689"/>
                </a:lnTo>
                <a:lnTo>
                  <a:pt x="114300" y="59689"/>
                </a:lnTo>
                <a:lnTo>
                  <a:pt x="115354" y="51219"/>
                </a:lnTo>
                <a:lnTo>
                  <a:pt x="118008" y="44970"/>
                </a:lnTo>
                <a:lnTo>
                  <a:pt x="126263" y="37147"/>
                </a:lnTo>
                <a:lnTo>
                  <a:pt x="131127" y="35242"/>
                </a:lnTo>
                <a:lnTo>
                  <a:pt x="155736" y="35242"/>
                </a:lnTo>
                <a:lnTo>
                  <a:pt x="149961" y="30264"/>
                </a:lnTo>
                <a:lnTo>
                  <a:pt x="144043" y="28257"/>
                </a:lnTo>
                <a:close/>
              </a:path>
              <a:path w="502920" h="107950">
                <a:moveTo>
                  <a:pt x="161772" y="90957"/>
                </a:moveTo>
                <a:lnTo>
                  <a:pt x="155625" y="97421"/>
                </a:lnTo>
                <a:lnTo>
                  <a:pt x="148056" y="100647"/>
                </a:lnTo>
                <a:lnTo>
                  <a:pt x="161389" y="100647"/>
                </a:lnTo>
                <a:lnTo>
                  <a:pt x="162458" y="99796"/>
                </a:lnTo>
                <a:lnTo>
                  <a:pt x="164147" y="98107"/>
                </a:lnTo>
                <a:lnTo>
                  <a:pt x="161772" y="90957"/>
                </a:lnTo>
                <a:close/>
              </a:path>
              <a:path w="502920" h="107950">
                <a:moveTo>
                  <a:pt x="155736" y="35242"/>
                </a:moveTo>
                <a:lnTo>
                  <a:pt x="139382" y="35242"/>
                </a:lnTo>
                <a:lnTo>
                  <a:pt x="142239" y="35877"/>
                </a:lnTo>
                <a:lnTo>
                  <a:pt x="145414" y="37147"/>
                </a:lnTo>
                <a:lnTo>
                  <a:pt x="148475" y="38417"/>
                </a:lnTo>
                <a:lnTo>
                  <a:pt x="151282" y="41059"/>
                </a:lnTo>
                <a:lnTo>
                  <a:pt x="153822" y="45084"/>
                </a:lnTo>
                <a:lnTo>
                  <a:pt x="156375" y="48996"/>
                </a:lnTo>
                <a:lnTo>
                  <a:pt x="157797" y="53873"/>
                </a:lnTo>
                <a:lnTo>
                  <a:pt x="158114" y="59689"/>
                </a:lnTo>
                <a:lnTo>
                  <a:pt x="166598" y="59689"/>
                </a:lnTo>
                <a:lnTo>
                  <a:pt x="165836" y="55029"/>
                </a:lnTo>
                <a:lnTo>
                  <a:pt x="164082" y="48996"/>
                </a:lnTo>
                <a:lnTo>
                  <a:pt x="162344" y="43179"/>
                </a:lnTo>
                <a:lnTo>
                  <a:pt x="159169" y="38201"/>
                </a:lnTo>
                <a:lnTo>
                  <a:pt x="155736" y="35242"/>
                </a:lnTo>
                <a:close/>
              </a:path>
              <a:path w="502920" h="107950">
                <a:moveTo>
                  <a:pt x="215950" y="28257"/>
                </a:moveTo>
                <a:lnTo>
                  <a:pt x="207060" y="28257"/>
                </a:lnTo>
                <a:lnTo>
                  <a:pt x="202564" y="29362"/>
                </a:lnTo>
                <a:lnTo>
                  <a:pt x="197802" y="31597"/>
                </a:lnTo>
                <a:lnTo>
                  <a:pt x="193141" y="33604"/>
                </a:lnTo>
                <a:lnTo>
                  <a:pt x="180022" y="74561"/>
                </a:lnTo>
                <a:lnTo>
                  <a:pt x="180860" y="80162"/>
                </a:lnTo>
                <a:lnTo>
                  <a:pt x="182607" y="85064"/>
                </a:lnTo>
                <a:lnTo>
                  <a:pt x="184150" y="89801"/>
                </a:lnTo>
                <a:lnTo>
                  <a:pt x="186372" y="93929"/>
                </a:lnTo>
                <a:lnTo>
                  <a:pt x="192189" y="100799"/>
                </a:lnTo>
                <a:lnTo>
                  <a:pt x="195630" y="103403"/>
                </a:lnTo>
                <a:lnTo>
                  <a:pt x="199542" y="105092"/>
                </a:lnTo>
                <a:lnTo>
                  <a:pt x="203352" y="106781"/>
                </a:lnTo>
                <a:lnTo>
                  <a:pt x="207645" y="107632"/>
                </a:lnTo>
                <a:lnTo>
                  <a:pt x="218224" y="107632"/>
                </a:lnTo>
                <a:lnTo>
                  <a:pt x="223138" y="106565"/>
                </a:lnTo>
                <a:lnTo>
                  <a:pt x="229184" y="103403"/>
                </a:lnTo>
                <a:lnTo>
                  <a:pt x="230949" y="102336"/>
                </a:lnTo>
                <a:lnTo>
                  <a:pt x="233857" y="100329"/>
                </a:lnTo>
                <a:lnTo>
                  <a:pt x="209232" y="100329"/>
                </a:lnTo>
                <a:lnTo>
                  <a:pt x="205790" y="99529"/>
                </a:lnTo>
                <a:lnTo>
                  <a:pt x="202717" y="97942"/>
                </a:lnTo>
                <a:lnTo>
                  <a:pt x="199656" y="96469"/>
                </a:lnTo>
                <a:lnTo>
                  <a:pt x="197002" y="94322"/>
                </a:lnTo>
                <a:lnTo>
                  <a:pt x="192455" y="88506"/>
                </a:lnTo>
                <a:lnTo>
                  <a:pt x="190753" y="85064"/>
                </a:lnTo>
                <a:lnTo>
                  <a:pt x="189699" y="81178"/>
                </a:lnTo>
                <a:lnTo>
                  <a:pt x="188544" y="77038"/>
                </a:lnTo>
                <a:lnTo>
                  <a:pt x="187960" y="72631"/>
                </a:lnTo>
                <a:lnTo>
                  <a:pt x="187960" y="62890"/>
                </a:lnTo>
                <a:lnTo>
                  <a:pt x="188645" y="58051"/>
                </a:lnTo>
                <a:lnTo>
                  <a:pt x="190017" y="53289"/>
                </a:lnTo>
                <a:lnTo>
                  <a:pt x="191287" y="48437"/>
                </a:lnTo>
                <a:lnTo>
                  <a:pt x="193878" y="44208"/>
                </a:lnTo>
                <a:lnTo>
                  <a:pt x="197954" y="40500"/>
                </a:lnTo>
                <a:lnTo>
                  <a:pt x="201714" y="37045"/>
                </a:lnTo>
                <a:lnTo>
                  <a:pt x="206209" y="35242"/>
                </a:lnTo>
                <a:lnTo>
                  <a:pt x="230510" y="35242"/>
                </a:lnTo>
                <a:lnTo>
                  <a:pt x="227964" y="33286"/>
                </a:lnTo>
                <a:lnTo>
                  <a:pt x="224154" y="31267"/>
                </a:lnTo>
                <a:lnTo>
                  <a:pt x="220230" y="29260"/>
                </a:lnTo>
                <a:lnTo>
                  <a:pt x="215950" y="28257"/>
                </a:lnTo>
                <a:close/>
              </a:path>
              <a:path w="502920" h="107950">
                <a:moveTo>
                  <a:pt x="233514" y="91122"/>
                </a:moveTo>
                <a:lnTo>
                  <a:pt x="230339" y="94449"/>
                </a:lnTo>
                <a:lnTo>
                  <a:pt x="227063" y="96837"/>
                </a:lnTo>
                <a:lnTo>
                  <a:pt x="220611" y="99644"/>
                </a:lnTo>
                <a:lnTo>
                  <a:pt x="217055" y="100329"/>
                </a:lnTo>
                <a:lnTo>
                  <a:pt x="233857" y="100329"/>
                </a:lnTo>
                <a:lnTo>
                  <a:pt x="234022" y="100215"/>
                </a:lnTo>
                <a:lnTo>
                  <a:pt x="235369" y="99110"/>
                </a:lnTo>
                <a:lnTo>
                  <a:pt x="236537" y="97942"/>
                </a:lnTo>
                <a:lnTo>
                  <a:pt x="233514" y="91122"/>
                </a:lnTo>
                <a:close/>
              </a:path>
              <a:path w="502920" h="107950">
                <a:moveTo>
                  <a:pt x="230510" y="35242"/>
                </a:moveTo>
                <a:lnTo>
                  <a:pt x="216052" y="35242"/>
                </a:lnTo>
                <a:lnTo>
                  <a:pt x="219925" y="36347"/>
                </a:lnTo>
                <a:lnTo>
                  <a:pt x="222885" y="38569"/>
                </a:lnTo>
                <a:lnTo>
                  <a:pt x="225945" y="40589"/>
                </a:lnTo>
                <a:lnTo>
                  <a:pt x="228803" y="43764"/>
                </a:lnTo>
                <a:lnTo>
                  <a:pt x="231457" y="48107"/>
                </a:lnTo>
                <a:lnTo>
                  <a:pt x="237172" y="44132"/>
                </a:lnTo>
                <a:lnTo>
                  <a:pt x="236220" y="42519"/>
                </a:lnTo>
                <a:lnTo>
                  <a:pt x="234950" y="40500"/>
                </a:lnTo>
                <a:lnTo>
                  <a:pt x="234099" y="39370"/>
                </a:lnTo>
                <a:lnTo>
                  <a:pt x="230924" y="35559"/>
                </a:lnTo>
                <a:lnTo>
                  <a:pt x="230510" y="35242"/>
                </a:lnTo>
                <a:close/>
              </a:path>
              <a:path w="502920" h="107950">
                <a:moveTo>
                  <a:pt x="265734" y="37147"/>
                </a:moveTo>
                <a:lnTo>
                  <a:pt x="257810" y="37147"/>
                </a:lnTo>
                <a:lnTo>
                  <a:pt x="257810" y="94081"/>
                </a:lnTo>
                <a:lnTo>
                  <a:pt x="258279" y="97002"/>
                </a:lnTo>
                <a:lnTo>
                  <a:pt x="259364" y="99479"/>
                </a:lnTo>
                <a:lnTo>
                  <a:pt x="260451" y="102184"/>
                </a:lnTo>
                <a:lnTo>
                  <a:pt x="262166" y="104292"/>
                </a:lnTo>
                <a:lnTo>
                  <a:pt x="264439" y="105562"/>
                </a:lnTo>
                <a:lnTo>
                  <a:pt x="266801" y="106946"/>
                </a:lnTo>
                <a:lnTo>
                  <a:pt x="269659" y="107632"/>
                </a:lnTo>
                <a:lnTo>
                  <a:pt x="276745" y="107632"/>
                </a:lnTo>
                <a:lnTo>
                  <a:pt x="279603" y="107149"/>
                </a:lnTo>
                <a:lnTo>
                  <a:pt x="281622" y="106197"/>
                </a:lnTo>
                <a:lnTo>
                  <a:pt x="283514" y="105359"/>
                </a:lnTo>
                <a:lnTo>
                  <a:pt x="285267" y="104292"/>
                </a:lnTo>
                <a:lnTo>
                  <a:pt x="286854" y="103022"/>
                </a:lnTo>
                <a:lnTo>
                  <a:pt x="285569" y="100647"/>
                </a:lnTo>
                <a:lnTo>
                  <a:pt x="271716" y="100647"/>
                </a:lnTo>
                <a:lnTo>
                  <a:pt x="269557" y="99847"/>
                </a:lnTo>
                <a:lnTo>
                  <a:pt x="267970" y="98259"/>
                </a:lnTo>
                <a:lnTo>
                  <a:pt x="266484" y="96570"/>
                </a:lnTo>
                <a:lnTo>
                  <a:pt x="265819" y="94081"/>
                </a:lnTo>
                <a:lnTo>
                  <a:pt x="265734" y="37147"/>
                </a:lnTo>
                <a:close/>
              </a:path>
              <a:path w="502920" h="107950">
                <a:moveTo>
                  <a:pt x="283679" y="97154"/>
                </a:moveTo>
                <a:lnTo>
                  <a:pt x="279971" y="99479"/>
                </a:lnTo>
                <a:lnTo>
                  <a:pt x="276910" y="100647"/>
                </a:lnTo>
                <a:lnTo>
                  <a:pt x="285569" y="100647"/>
                </a:lnTo>
                <a:lnTo>
                  <a:pt x="283679" y="97154"/>
                </a:lnTo>
                <a:close/>
              </a:path>
              <a:path w="502920" h="107950">
                <a:moveTo>
                  <a:pt x="284632" y="30162"/>
                </a:moveTo>
                <a:lnTo>
                  <a:pt x="245427" y="30162"/>
                </a:lnTo>
                <a:lnTo>
                  <a:pt x="245427" y="37147"/>
                </a:lnTo>
                <a:lnTo>
                  <a:pt x="284632" y="37147"/>
                </a:lnTo>
                <a:lnTo>
                  <a:pt x="284632" y="30162"/>
                </a:lnTo>
                <a:close/>
              </a:path>
              <a:path w="502920" h="107950">
                <a:moveTo>
                  <a:pt x="265734" y="9994"/>
                </a:moveTo>
                <a:lnTo>
                  <a:pt x="257810" y="9994"/>
                </a:lnTo>
                <a:lnTo>
                  <a:pt x="257810" y="30162"/>
                </a:lnTo>
                <a:lnTo>
                  <a:pt x="265734" y="30162"/>
                </a:lnTo>
                <a:lnTo>
                  <a:pt x="265734" y="9994"/>
                </a:lnTo>
                <a:close/>
              </a:path>
              <a:path w="502920" h="107950">
                <a:moveTo>
                  <a:pt x="306222" y="30162"/>
                </a:moveTo>
                <a:lnTo>
                  <a:pt x="299237" y="30162"/>
                </a:lnTo>
                <a:lnTo>
                  <a:pt x="299237" y="105879"/>
                </a:lnTo>
                <a:lnTo>
                  <a:pt x="307174" y="105879"/>
                </a:lnTo>
                <a:lnTo>
                  <a:pt x="307174" y="46202"/>
                </a:lnTo>
                <a:lnTo>
                  <a:pt x="309397" y="43967"/>
                </a:lnTo>
                <a:lnTo>
                  <a:pt x="312254" y="41694"/>
                </a:lnTo>
                <a:lnTo>
                  <a:pt x="317936" y="37934"/>
                </a:lnTo>
                <a:lnTo>
                  <a:pt x="306857" y="37934"/>
                </a:lnTo>
                <a:lnTo>
                  <a:pt x="306222" y="30162"/>
                </a:lnTo>
                <a:close/>
              </a:path>
              <a:path w="502920" h="107950">
                <a:moveTo>
                  <a:pt x="328079" y="28422"/>
                </a:moveTo>
                <a:lnTo>
                  <a:pt x="323418" y="28422"/>
                </a:lnTo>
                <a:lnTo>
                  <a:pt x="321195" y="28892"/>
                </a:lnTo>
                <a:lnTo>
                  <a:pt x="318770" y="29845"/>
                </a:lnTo>
                <a:lnTo>
                  <a:pt x="316433" y="30581"/>
                </a:lnTo>
                <a:lnTo>
                  <a:pt x="314159" y="31851"/>
                </a:lnTo>
                <a:lnTo>
                  <a:pt x="308228" y="36639"/>
                </a:lnTo>
                <a:lnTo>
                  <a:pt x="307492" y="37299"/>
                </a:lnTo>
                <a:lnTo>
                  <a:pt x="306857" y="37934"/>
                </a:lnTo>
                <a:lnTo>
                  <a:pt x="317936" y="37934"/>
                </a:lnTo>
                <a:lnTo>
                  <a:pt x="319138" y="37147"/>
                </a:lnTo>
                <a:lnTo>
                  <a:pt x="322630" y="36029"/>
                </a:lnTo>
                <a:lnTo>
                  <a:pt x="333056" y="36029"/>
                </a:lnTo>
                <a:lnTo>
                  <a:pt x="334010" y="29527"/>
                </a:lnTo>
                <a:lnTo>
                  <a:pt x="330936" y="28790"/>
                </a:lnTo>
                <a:lnTo>
                  <a:pt x="328079" y="28422"/>
                </a:lnTo>
                <a:close/>
              </a:path>
              <a:path w="502920" h="107950">
                <a:moveTo>
                  <a:pt x="333056" y="36029"/>
                </a:moveTo>
                <a:lnTo>
                  <a:pt x="328764" y="36029"/>
                </a:lnTo>
                <a:lnTo>
                  <a:pt x="330987" y="36398"/>
                </a:lnTo>
                <a:lnTo>
                  <a:pt x="332892" y="37147"/>
                </a:lnTo>
                <a:lnTo>
                  <a:pt x="333056" y="36029"/>
                </a:lnTo>
                <a:close/>
              </a:path>
              <a:path w="502920" h="107950">
                <a:moveTo>
                  <a:pt x="353529" y="30162"/>
                </a:moveTo>
                <a:lnTo>
                  <a:pt x="345592" y="30162"/>
                </a:lnTo>
                <a:lnTo>
                  <a:pt x="345592" y="105879"/>
                </a:lnTo>
                <a:lnTo>
                  <a:pt x="353529" y="105879"/>
                </a:lnTo>
                <a:lnTo>
                  <a:pt x="353529" y="30162"/>
                </a:lnTo>
                <a:close/>
              </a:path>
              <a:path w="502920" h="107950">
                <a:moveTo>
                  <a:pt x="350989" y="1587"/>
                </a:moveTo>
                <a:lnTo>
                  <a:pt x="347814" y="1587"/>
                </a:lnTo>
                <a:lnTo>
                  <a:pt x="346443" y="2171"/>
                </a:lnTo>
                <a:lnTo>
                  <a:pt x="344220" y="4394"/>
                </a:lnTo>
                <a:lnTo>
                  <a:pt x="343687" y="5867"/>
                </a:lnTo>
                <a:lnTo>
                  <a:pt x="343724" y="9893"/>
                </a:lnTo>
                <a:lnTo>
                  <a:pt x="344271" y="11379"/>
                </a:lnTo>
                <a:lnTo>
                  <a:pt x="346494" y="13601"/>
                </a:lnTo>
                <a:lnTo>
                  <a:pt x="347814" y="14122"/>
                </a:lnTo>
                <a:lnTo>
                  <a:pt x="351091" y="14122"/>
                </a:lnTo>
                <a:lnTo>
                  <a:pt x="352475" y="13601"/>
                </a:lnTo>
                <a:lnTo>
                  <a:pt x="354584" y="11480"/>
                </a:lnTo>
                <a:lnTo>
                  <a:pt x="355117" y="9893"/>
                </a:lnTo>
                <a:lnTo>
                  <a:pt x="355117" y="5867"/>
                </a:lnTo>
                <a:lnTo>
                  <a:pt x="354533" y="4343"/>
                </a:lnTo>
                <a:lnTo>
                  <a:pt x="352310" y="2108"/>
                </a:lnTo>
                <a:lnTo>
                  <a:pt x="350989" y="1587"/>
                </a:lnTo>
                <a:close/>
              </a:path>
              <a:path w="502920" h="107950">
                <a:moveTo>
                  <a:pt x="407708" y="28257"/>
                </a:moveTo>
                <a:lnTo>
                  <a:pt x="398830" y="28257"/>
                </a:lnTo>
                <a:lnTo>
                  <a:pt x="394322" y="29362"/>
                </a:lnTo>
                <a:lnTo>
                  <a:pt x="389559" y="31597"/>
                </a:lnTo>
                <a:lnTo>
                  <a:pt x="384911" y="33604"/>
                </a:lnTo>
                <a:lnTo>
                  <a:pt x="371779" y="74561"/>
                </a:lnTo>
                <a:lnTo>
                  <a:pt x="372630" y="80162"/>
                </a:lnTo>
                <a:lnTo>
                  <a:pt x="374365" y="85064"/>
                </a:lnTo>
                <a:lnTo>
                  <a:pt x="375907" y="89801"/>
                </a:lnTo>
                <a:lnTo>
                  <a:pt x="378129" y="93929"/>
                </a:lnTo>
                <a:lnTo>
                  <a:pt x="383959" y="100799"/>
                </a:lnTo>
                <a:lnTo>
                  <a:pt x="387400" y="103403"/>
                </a:lnTo>
                <a:lnTo>
                  <a:pt x="391312" y="105092"/>
                </a:lnTo>
                <a:lnTo>
                  <a:pt x="395122" y="106781"/>
                </a:lnTo>
                <a:lnTo>
                  <a:pt x="399402" y="107632"/>
                </a:lnTo>
                <a:lnTo>
                  <a:pt x="409994" y="107632"/>
                </a:lnTo>
                <a:lnTo>
                  <a:pt x="414909" y="106565"/>
                </a:lnTo>
                <a:lnTo>
                  <a:pt x="420941" y="103403"/>
                </a:lnTo>
                <a:lnTo>
                  <a:pt x="422719" y="102336"/>
                </a:lnTo>
                <a:lnTo>
                  <a:pt x="425615" y="100329"/>
                </a:lnTo>
                <a:lnTo>
                  <a:pt x="400989" y="100329"/>
                </a:lnTo>
                <a:lnTo>
                  <a:pt x="397560" y="99529"/>
                </a:lnTo>
                <a:lnTo>
                  <a:pt x="394487" y="97942"/>
                </a:lnTo>
                <a:lnTo>
                  <a:pt x="391413" y="96469"/>
                </a:lnTo>
                <a:lnTo>
                  <a:pt x="388772" y="94322"/>
                </a:lnTo>
                <a:lnTo>
                  <a:pt x="384225" y="88506"/>
                </a:lnTo>
                <a:lnTo>
                  <a:pt x="382524" y="85064"/>
                </a:lnTo>
                <a:lnTo>
                  <a:pt x="381469" y="81178"/>
                </a:lnTo>
                <a:lnTo>
                  <a:pt x="380301" y="77038"/>
                </a:lnTo>
                <a:lnTo>
                  <a:pt x="379717" y="72631"/>
                </a:lnTo>
                <a:lnTo>
                  <a:pt x="379717" y="62890"/>
                </a:lnTo>
                <a:lnTo>
                  <a:pt x="380403" y="58051"/>
                </a:lnTo>
                <a:lnTo>
                  <a:pt x="381787" y="53289"/>
                </a:lnTo>
                <a:lnTo>
                  <a:pt x="383057" y="48437"/>
                </a:lnTo>
                <a:lnTo>
                  <a:pt x="385648" y="44208"/>
                </a:lnTo>
                <a:lnTo>
                  <a:pt x="393484" y="37045"/>
                </a:lnTo>
                <a:lnTo>
                  <a:pt x="397979" y="35242"/>
                </a:lnTo>
                <a:lnTo>
                  <a:pt x="422279" y="35242"/>
                </a:lnTo>
                <a:lnTo>
                  <a:pt x="419722" y="33286"/>
                </a:lnTo>
                <a:lnTo>
                  <a:pt x="415912" y="31267"/>
                </a:lnTo>
                <a:lnTo>
                  <a:pt x="412000" y="29260"/>
                </a:lnTo>
                <a:lnTo>
                  <a:pt x="407708" y="28257"/>
                </a:lnTo>
                <a:close/>
              </a:path>
              <a:path w="502920" h="107950">
                <a:moveTo>
                  <a:pt x="425284" y="91122"/>
                </a:moveTo>
                <a:lnTo>
                  <a:pt x="422109" y="94449"/>
                </a:lnTo>
                <a:lnTo>
                  <a:pt x="418820" y="96837"/>
                </a:lnTo>
                <a:lnTo>
                  <a:pt x="412369" y="99644"/>
                </a:lnTo>
                <a:lnTo>
                  <a:pt x="408825" y="100329"/>
                </a:lnTo>
                <a:lnTo>
                  <a:pt x="425615" y="100329"/>
                </a:lnTo>
                <a:lnTo>
                  <a:pt x="425780" y="100215"/>
                </a:lnTo>
                <a:lnTo>
                  <a:pt x="427139" y="99110"/>
                </a:lnTo>
                <a:lnTo>
                  <a:pt x="428294" y="97942"/>
                </a:lnTo>
                <a:lnTo>
                  <a:pt x="425284" y="91122"/>
                </a:lnTo>
                <a:close/>
              </a:path>
              <a:path w="502920" h="107950">
                <a:moveTo>
                  <a:pt x="422279" y="35242"/>
                </a:moveTo>
                <a:lnTo>
                  <a:pt x="407822" y="35242"/>
                </a:lnTo>
                <a:lnTo>
                  <a:pt x="411683" y="36347"/>
                </a:lnTo>
                <a:lnTo>
                  <a:pt x="414642" y="38569"/>
                </a:lnTo>
                <a:lnTo>
                  <a:pt x="417715" y="40589"/>
                </a:lnTo>
                <a:lnTo>
                  <a:pt x="420573" y="43764"/>
                </a:lnTo>
                <a:lnTo>
                  <a:pt x="423214" y="48107"/>
                </a:lnTo>
                <a:lnTo>
                  <a:pt x="428929" y="44132"/>
                </a:lnTo>
                <a:lnTo>
                  <a:pt x="428510" y="43383"/>
                </a:lnTo>
                <a:lnTo>
                  <a:pt x="426707" y="40500"/>
                </a:lnTo>
                <a:lnTo>
                  <a:pt x="425869" y="39370"/>
                </a:lnTo>
                <a:lnTo>
                  <a:pt x="422694" y="35559"/>
                </a:lnTo>
                <a:lnTo>
                  <a:pt x="422279" y="35242"/>
                </a:lnTo>
                <a:close/>
              </a:path>
              <a:path w="502920" h="107950">
                <a:moveTo>
                  <a:pt x="479628" y="28257"/>
                </a:moveTo>
                <a:lnTo>
                  <a:pt x="468083" y="28257"/>
                </a:lnTo>
                <a:lnTo>
                  <a:pt x="463384" y="29476"/>
                </a:lnTo>
                <a:lnTo>
                  <a:pt x="441312" y="58839"/>
                </a:lnTo>
                <a:lnTo>
                  <a:pt x="441312" y="67945"/>
                </a:lnTo>
                <a:lnTo>
                  <a:pt x="460444" y="105013"/>
                </a:lnTo>
                <a:lnTo>
                  <a:pt x="474497" y="107632"/>
                </a:lnTo>
                <a:lnTo>
                  <a:pt x="477875" y="107632"/>
                </a:lnTo>
                <a:lnTo>
                  <a:pt x="481584" y="107048"/>
                </a:lnTo>
                <a:lnTo>
                  <a:pt x="485609" y="105879"/>
                </a:lnTo>
                <a:lnTo>
                  <a:pt x="489102" y="104927"/>
                </a:lnTo>
                <a:lnTo>
                  <a:pt x="492010" y="103771"/>
                </a:lnTo>
                <a:lnTo>
                  <a:pt x="496239" y="101231"/>
                </a:lnTo>
                <a:lnTo>
                  <a:pt x="496973" y="100647"/>
                </a:lnTo>
                <a:lnTo>
                  <a:pt x="466293" y="100647"/>
                </a:lnTo>
                <a:lnTo>
                  <a:pt x="459943" y="97624"/>
                </a:lnTo>
                <a:lnTo>
                  <a:pt x="449249" y="66675"/>
                </a:lnTo>
                <a:lnTo>
                  <a:pt x="502589" y="66675"/>
                </a:lnTo>
                <a:lnTo>
                  <a:pt x="502373" y="60858"/>
                </a:lnTo>
                <a:lnTo>
                  <a:pt x="502185" y="59689"/>
                </a:lnTo>
                <a:lnTo>
                  <a:pt x="449884" y="59689"/>
                </a:lnTo>
                <a:lnTo>
                  <a:pt x="450951" y="51219"/>
                </a:lnTo>
                <a:lnTo>
                  <a:pt x="453593" y="44970"/>
                </a:lnTo>
                <a:lnTo>
                  <a:pt x="461848" y="37147"/>
                </a:lnTo>
                <a:lnTo>
                  <a:pt x="466712" y="35242"/>
                </a:lnTo>
                <a:lnTo>
                  <a:pt x="491317" y="35242"/>
                </a:lnTo>
                <a:lnTo>
                  <a:pt x="485559" y="30264"/>
                </a:lnTo>
                <a:lnTo>
                  <a:pt x="479628" y="28257"/>
                </a:lnTo>
                <a:close/>
              </a:path>
              <a:path w="502920" h="107950">
                <a:moveTo>
                  <a:pt x="497357" y="90957"/>
                </a:moveTo>
                <a:lnTo>
                  <a:pt x="491210" y="97421"/>
                </a:lnTo>
                <a:lnTo>
                  <a:pt x="483654" y="100647"/>
                </a:lnTo>
                <a:lnTo>
                  <a:pt x="496973" y="100647"/>
                </a:lnTo>
                <a:lnTo>
                  <a:pt x="498043" y="99796"/>
                </a:lnTo>
                <a:lnTo>
                  <a:pt x="499732" y="98107"/>
                </a:lnTo>
                <a:lnTo>
                  <a:pt x="497357" y="90957"/>
                </a:lnTo>
                <a:close/>
              </a:path>
              <a:path w="502920" h="107950">
                <a:moveTo>
                  <a:pt x="491317" y="35242"/>
                </a:moveTo>
                <a:lnTo>
                  <a:pt x="474967" y="35242"/>
                </a:lnTo>
                <a:lnTo>
                  <a:pt x="477824" y="35877"/>
                </a:lnTo>
                <a:lnTo>
                  <a:pt x="480999" y="37147"/>
                </a:lnTo>
                <a:lnTo>
                  <a:pt x="484073" y="38417"/>
                </a:lnTo>
                <a:lnTo>
                  <a:pt x="486879" y="41059"/>
                </a:lnTo>
                <a:lnTo>
                  <a:pt x="489419" y="45084"/>
                </a:lnTo>
                <a:lnTo>
                  <a:pt x="491959" y="48996"/>
                </a:lnTo>
                <a:lnTo>
                  <a:pt x="493382" y="53873"/>
                </a:lnTo>
                <a:lnTo>
                  <a:pt x="493699" y="59689"/>
                </a:lnTo>
                <a:lnTo>
                  <a:pt x="502185" y="59689"/>
                </a:lnTo>
                <a:lnTo>
                  <a:pt x="501434" y="55029"/>
                </a:lnTo>
                <a:lnTo>
                  <a:pt x="499667" y="48996"/>
                </a:lnTo>
                <a:lnTo>
                  <a:pt x="497928" y="43179"/>
                </a:lnTo>
                <a:lnTo>
                  <a:pt x="494766" y="38201"/>
                </a:lnTo>
                <a:lnTo>
                  <a:pt x="491317" y="35242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31195" y="3608184"/>
            <a:ext cx="1453896" cy="1098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7736" y="6873912"/>
            <a:ext cx="1049736" cy="1552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77816" y="8704884"/>
            <a:ext cx="1419729" cy="1625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415151" y="1956409"/>
            <a:ext cx="425450" cy="110489"/>
          </a:xfrm>
          <a:custGeom>
            <a:avLst/>
            <a:gdLst/>
            <a:ahLst/>
            <a:cxnLst/>
            <a:rect l="l" t="t" r="r" b="b"/>
            <a:pathLst>
              <a:path w="425450" h="110489">
                <a:moveTo>
                  <a:pt x="4445" y="88900"/>
                </a:moveTo>
                <a:lnTo>
                  <a:pt x="0" y="96354"/>
                </a:lnTo>
                <a:lnTo>
                  <a:pt x="1270" y="97942"/>
                </a:lnTo>
                <a:lnTo>
                  <a:pt x="3289" y="99796"/>
                </a:lnTo>
                <a:lnTo>
                  <a:pt x="27152" y="110007"/>
                </a:lnTo>
                <a:lnTo>
                  <a:pt x="42176" y="110007"/>
                </a:lnTo>
                <a:lnTo>
                  <a:pt x="50063" y="107467"/>
                </a:lnTo>
                <a:lnTo>
                  <a:pt x="56061" y="102234"/>
                </a:lnTo>
                <a:lnTo>
                  <a:pt x="29908" y="102234"/>
                </a:lnTo>
                <a:lnTo>
                  <a:pt x="27152" y="101803"/>
                </a:lnTo>
                <a:lnTo>
                  <a:pt x="24295" y="100964"/>
                </a:lnTo>
                <a:lnTo>
                  <a:pt x="22923" y="100647"/>
                </a:lnTo>
                <a:lnTo>
                  <a:pt x="21589" y="100215"/>
                </a:lnTo>
                <a:lnTo>
                  <a:pt x="5930" y="90487"/>
                </a:lnTo>
                <a:lnTo>
                  <a:pt x="4445" y="88900"/>
                </a:lnTo>
                <a:close/>
              </a:path>
              <a:path w="425450" h="110489">
                <a:moveTo>
                  <a:pt x="40017" y="0"/>
                </a:moveTo>
                <a:lnTo>
                  <a:pt x="28257" y="0"/>
                </a:lnTo>
                <a:lnTo>
                  <a:pt x="23710" y="838"/>
                </a:lnTo>
                <a:lnTo>
                  <a:pt x="19062" y="2539"/>
                </a:lnTo>
                <a:lnTo>
                  <a:pt x="14287" y="4229"/>
                </a:lnTo>
                <a:lnTo>
                  <a:pt x="10274" y="7302"/>
                </a:lnTo>
                <a:lnTo>
                  <a:pt x="6985" y="11747"/>
                </a:lnTo>
                <a:lnTo>
                  <a:pt x="3822" y="15976"/>
                </a:lnTo>
                <a:lnTo>
                  <a:pt x="2235" y="21056"/>
                </a:lnTo>
                <a:lnTo>
                  <a:pt x="2235" y="33540"/>
                </a:lnTo>
                <a:lnTo>
                  <a:pt x="4140" y="38988"/>
                </a:lnTo>
                <a:lnTo>
                  <a:pt x="11544" y="47459"/>
                </a:lnTo>
                <a:lnTo>
                  <a:pt x="16573" y="50634"/>
                </a:lnTo>
                <a:lnTo>
                  <a:pt x="23025" y="52857"/>
                </a:lnTo>
                <a:lnTo>
                  <a:pt x="41224" y="59321"/>
                </a:lnTo>
                <a:lnTo>
                  <a:pt x="46837" y="62547"/>
                </a:lnTo>
                <a:lnTo>
                  <a:pt x="50647" y="66357"/>
                </a:lnTo>
                <a:lnTo>
                  <a:pt x="54241" y="69850"/>
                </a:lnTo>
                <a:lnTo>
                  <a:pt x="56045" y="74815"/>
                </a:lnTo>
                <a:lnTo>
                  <a:pt x="56045" y="84975"/>
                </a:lnTo>
                <a:lnTo>
                  <a:pt x="55194" y="88468"/>
                </a:lnTo>
                <a:lnTo>
                  <a:pt x="53505" y="91757"/>
                </a:lnTo>
                <a:lnTo>
                  <a:pt x="51917" y="95135"/>
                </a:lnTo>
                <a:lnTo>
                  <a:pt x="49275" y="97726"/>
                </a:lnTo>
                <a:lnTo>
                  <a:pt x="45567" y="99529"/>
                </a:lnTo>
                <a:lnTo>
                  <a:pt x="41757" y="101333"/>
                </a:lnTo>
                <a:lnTo>
                  <a:pt x="37414" y="102234"/>
                </a:lnTo>
                <a:lnTo>
                  <a:pt x="56061" y="102234"/>
                </a:lnTo>
                <a:lnTo>
                  <a:pt x="61709" y="97307"/>
                </a:lnTo>
                <a:lnTo>
                  <a:pt x="64617" y="89852"/>
                </a:lnTo>
                <a:lnTo>
                  <a:pt x="64510" y="74815"/>
                </a:lnTo>
                <a:lnTo>
                  <a:pt x="63766" y="71120"/>
                </a:lnTo>
                <a:lnTo>
                  <a:pt x="62077" y="67309"/>
                </a:lnTo>
                <a:lnTo>
                  <a:pt x="60490" y="63182"/>
                </a:lnTo>
                <a:lnTo>
                  <a:pt x="22860" y="43548"/>
                </a:lnTo>
                <a:lnTo>
                  <a:pt x="18897" y="41109"/>
                </a:lnTo>
                <a:lnTo>
                  <a:pt x="12763" y="34975"/>
                </a:lnTo>
                <a:lnTo>
                  <a:pt x="11277" y="31000"/>
                </a:lnTo>
                <a:lnTo>
                  <a:pt x="11277" y="20002"/>
                </a:lnTo>
                <a:lnTo>
                  <a:pt x="13449" y="15443"/>
                </a:lnTo>
                <a:lnTo>
                  <a:pt x="22123" y="9309"/>
                </a:lnTo>
                <a:lnTo>
                  <a:pt x="27470" y="7772"/>
                </a:lnTo>
                <a:lnTo>
                  <a:pt x="57893" y="7772"/>
                </a:lnTo>
                <a:lnTo>
                  <a:pt x="56629" y="6769"/>
                </a:lnTo>
                <a:lnTo>
                  <a:pt x="51447" y="4127"/>
                </a:lnTo>
                <a:lnTo>
                  <a:pt x="46253" y="1371"/>
                </a:lnTo>
                <a:lnTo>
                  <a:pt x="40017" y="0"/>
                </a:lnTo>
                <a:close/>
              </a:path>
              <a:path w="425450" h="110489">
                <a:moveTo>
                  <a:pt x="57893" y="7772"/>
                </a:moveTo>
                <a:lnTo>
                  <a:pt x="39750" y="7772"/>
                </a:lnTo>
                <a:lnTo>
                  <a:pt x="44780" y="9042"/>
                </a:lnTo>
                <a:lnTo>
                  <a:pt x="48895" y="11582"/>
                </a:lnTo>
                <a:lnTo>
                  <a:pt x="53035" y="14236"/>
                </a:lnTo>
                <a:lnTo>
                  <a:pt x="56311" y="17094"/>
                </a:lnTo>
                <a:lnTo>
                  <a:pt x="58737" y="20154"/>
                </a:lnTo>
                <a:lnTo>
                  <a:pt x="63817" y="13970"/>
                </a:lnTo>
                <a:lnTo>
                  <a:pt x="60756" y="10045"/>
                </a:lnTo>
                <a:lnTo>
                  <a:pt x="57893" y="7772"/>
                </a:lnTo>
                <a:close/>
              </a:path>
              <a:path w="425450" h="110489">
                <a:moveTo>
                  <a:pt x="116738" y="30314"/>
                </a:moveTo>
                <a:lnTo>
                  <a:pt x="105206" y="30314"/>
                </a:lnTo>
                <a:lnTo>
                  <a:pt x="100495" y="31534"/>
                </a:lnTo>
                <a:lnTo>
                  <a:pt x="78435" y="60909"/>
                </a:lnTo>
                <a:lnTo>
                  <a:pt x="78435" y="70002"/>
                </a:lnTo>
                <a:lnTo>
                  <a:pt x="97559" y="107070"/>
                </a:lnTo>
                <a:lnTo>
                  <a:pt x="111607" y="109689"/>
                </a:lnTo>
                <a:lnTo>
                  <a:pt x="114998" y="109689"/>
                </a:lnTo>
                <a:lnTo>
                  <a:pt x="118694" y="109105"/>
                </a:lnTo>
                <a:lnTo>
                  <a:pt x="122720" y="107950"/>
                </a:lnTo>
                <a:lnTo>
                  <a:pt x="126212" y="106997"/>
                </a:lnTo>
                <a:lnTo>
                  <a:pt x="129120" y="105829"/>
                </a:lnTo>
                <a:lnTo>
                  <a:pt x="131457" y="104457"/>
                </a:lnTo>
                <a:lnTo>
                  <a:pt x="133362" y="103289"/>
                </a:lnTo>
                <a:lnTo>
                  <a:pt x="134098" y="102704"/>
                </a:lnTo>
                <a:lnTo>
                  <a:pt x="103403" y="102704"/>
                </a:lnTo>
                <a:lnTo>
                  <a:pt x="97053" y="99695"/>
                </a:lnTo>
                <a:lnTo>
                  <a:pt x="86360" y="68732"/>
                </a:lnTo>
                <a:lnTo>
                  <a:pt x="139712" y="68732"/>
                </a:lnTo>
                <a:lnTo>
                  <a:pt x="139496" y="62915"/>
                </a:lnTo>
                <a:lnTo>
                  <a:pt x="139305" y="61747"/>
                </a:lnTo>
                <a:lnTo>
                  <a:pt x="87007" y="61747"/>
                </a:lnTo>
                <a:lnTo>
                  <a:pt x="88061" y="53289"/>
                </a:lnTo>
                <a:lnTo>
                  <a:pt x="90703" y="47040"/>
                </a:lnTo>
                <a:lnTo>
                  <a:pt x="98958" y="39204"/>
                </a:lnTo>
                <a:lnTo>
                  <a:pt x="103835" y="37299"/>
                </a:lnTo>
                <a:lnTo>
                  <a:pt x="128427" y="37299"/>
                </a:lnTo>
                <a:lnTo>
                  <a:pt x="122669" y="32321"/>
                </a:lnTo>
                <a:lnTo>
                  <a:pt x="116738" y="30314"/>
                </a:lnTo>
                <a:close/>
              </a:path>
              <a:path w="425450" h="110489">
                <a:moveTo>
                  <a:pt x="134467" y="93027"/>
                </a:moveTo>
                <a:lnTo>
                  <a:pt x="128333" y="99479"/>
                </a:lnTo>
                <a:lnTo>
                  <a:pt x="120764" y="102704"/>
                </a:lnTo>
                <a:lnTo>
                  <a:pt x="134098" y="102704"/>
                </a:lnTo>
                <a:lnTo>
                  <a:pt x="135153" y="101866"/>
                </a:lnTo>
                <a:lnTo>
                  <a:pt x="136842" y="100164"/>
                </a:lnTo>
                <a:lnTo>
                  <a:pt x="134467" y="93027"/>
                </a:lnTo>
                <a:close/>
              </a:path>
              <a:path w="425450" h="110489">
                <a:moveTo>
                  <a:pt x="128427" y="37299"/>
                </a:moveTo>
                <a:lnTo>
                  <a:pt x="112090" y="37299"/>
                </a:lnTo>
                <a:lnTo>
                  <a:pt x="114947" y="37934"/>
                </a:lnTo>
                <a:lnTo>
                  <a:pt x="118122" y="39204"/>
                </a:lnTo>
                <a:lnTo>
                  <a:pt x="121183" y="40474"/>
                </a:lnTo>
                <a:lnTo>
                  <a:pt x="123990" y="43129"/>
                </a:lnTo>
                <a:lnTo>
                  <a:pt x="126530" y="47142"/>
                </a:lnTo>
                <a:lnTo>
                  <a:pt x="129070" y="51066"/>
                </a:lnTo>
                <a:lnTo>
                  <a:pt x="130492" y="55930"/>
                </a:lnTo>
                <a:lnTo>
                  <a:pt x="130822" y="61747"/>
                </a:lnTo>
                <a:lnTo>
                  <a:pt x="139305" y="61747"/>
                </a:lnTo>
                <a:lnTo>
                  <a:pt x="138544" y="57086"/>
                </a:lnTo>
                <a:lnTo>
                  <a:pt x="135051" y="45237"/>
                </a:lnTo>
                <a:lnTo>
                  <a:pt x="131876" y="40258"/>
                </a:lnTo>
                <a:lnTo>
                  <a:pt x="128427" y="37299"/>
                </a:lnTo>
                <a:close/>
              </a:path>
              <a:path w="425450" h="110489">
                <a:moveTo>
                  <a:pt x="163195" y="32219"/>
                </a:moveTo>
                <a:lnTo>
                  <a:pt x="156222" y="32219"/>
                </a:lnTo>
                <a:lnTo>
                  <a:pt x="156222" y="107950"/>
                </a:lnTo>
                <a:lnTo>
                  <a:pt x="164160" y="107950"/>
                </a:lnTo>
                <a:lnTo>
                  <a:pt x="164160" y="48259"/>
                </a:lnTo>
                <a:lnTo>
                  <a:pt x="166382" y="46037"/>
                </a:lnTo>
                <a:lnTo>
                  <a:pt x="169240" y="43751"/>
                </a:lnTo>
                <a:lnTo>
                  <a:pt x="174901" y="40004"/>
                </a:lnTo>
                <a:lnTo>
                  <a:pt x="163829" y="40004"/>
                </a:lnTo>
                <a:lnTo>
                  <a:pt x="163195" y="32219"/>
                </a:lnTo>
                <a:close/>
              </a:path>
              <a:path w="425450" h="110489">
                <a:moveTo>
                  <a:pt x="185051" y="30479"/>
                </a:moveTo>
                <a:lnTo>
                  <a:pt x="180403" y="30479"/>
                </a:lnTo>
                <a:lnTo>
                  <a:pt x="178180" y="30949"/>
                </a:lnTo>
                <a:lnTo>
                  <a:pt x="175742" y="31902"/>
                </a:lnTo>
                <a:lnTo>
                  <a:pt x="173418" y="32638"/>
                </a:lnTo>
                <a:lnTo>
                  <a:pt x="171132" y="33908"/>
                </a:lnTo>
                <a:lnTo>
                  <a:pt x="165214" y="38696"/>
                </a:lnTo>
                <a:lnTo>
                  <a:pt x="164477" y="39370"/>
                </a:lnTo>
                <a:lnTo>
                  <a:pt x="163829" y="40004"/>
                </a:lnTo>
                <a:lnTo>
                  <a:pt x="174901" y="40004"/>
                </a:lnTo>
                <a:lnTo>
                  <a:pt x="176110" y="39204"/>
                </a:lnTo>
                <a:lnTo>
                  <a:pt x="179603" y="38100"/>
                </a:lnTo>
                <a:lnTo>
                  <a:pt x="190027" y="38100"/>
                </a:lnTo>
                <a:lnTo>
                  <a:pt x="190982" y="31584"/>
                </a:lnTo>
                <a:lnTo>
                  <a:pt x="187909" y="30848"/>
                </a:lnTo>
                <a:lnTo>
                  <a:pt x="185051" y="30479"/>
                </a:lnTo>
                <a:close/>
              </a:path>
              <a:path w="425450" h="110489">
                <a:moveTo>
                  <a:pt x="190027" y="38100"/>
                </a:moveTo>
                <a:lnTo>
                  <a:pt x="185737" y="38100"/>
                </a:lnTo>
                <a:lnTo>
                  <a:pt x="187959" y="38468"/>
                </a:lnTo>
                <a:lnTo>
                  <a:pt x="189865" y="39204"/>
                </a:lnTo>
                <a:lnTo>
                  <a:pt x="190027" y="38100"/>
                </a:lnTo>
                <a:close/>
              </a:path>
              <a:path w="425450" h="110489">
                <a:moveTo>
                  <a:pt x="200977" y="32219"/>
                </a:moveTo>
                <a:lnTo>
                  <a:pt x="192404" y="32219"/>
                </a:lnTo>
                <a:lnTo>
                  <a:pt x="220345" y="107950"/>
                </a:lnTo>
                <a:lnTo>
                  <a:pt x="228765" y="107950"/>
                </a:lnTo>
                <a:lnTo>
                  <a:pt x="232415" y="97942"/>
                </a:lnTo>
                <a:lnTo>
                  <a:pt x="224637" y="97942"/>
                </a:lnTo>
                <a:lnTo>
                  <a:pt x="200977" y="32219"/>
                </a:lnTo>
                <a:close/>
              </a:path>
              <a:path w="425450" h="110489">
                <a:moveTo>
                  <a:pt x="256387" y="32219"/>
                </a:moveTo>
                <a:lnTo>
                  <a:pt x="248284" y="32219"/>
                </a:lnTo>
                <a:lnTo>
                  <a:pt x="224637" y="97942"/>
                </a:lnTo>
                <a:lnTo>
                  <a:pt x="232415" y="97942"/>
                </a:lnTo>
                <a:lnTo>
                  <a:pt x="256387" y="32219"/>
                </a:lnTo>
                <a:close/>
              </a:path>
              <a:path w="425450" h="110489">
                <a:moveTo>
                  <a:pt x="276072" y="32219"/>
                </a:moveTo>
                <a:lnTo>
                  <a:pt x="268135" y="32219"/>
                </a:lnTo>
                <a:lnTo>
                  <a:pt x="268135" y="107950"/>
                </a:lnTo>
                <a:lnTo>
                  <a:pt x="276072" y="107950"/>
                </a:lnTo>
                <a:lnTo>
                  <a:pt x="276072" y="32219"/>
                </a:lnTo>
                <a:close/>
              </a:path>
              <a:path w="425450" h="110489">
                <a:moveTo>
                  <a:pt x="273532" y="3644"/>
                </a:moveTo>
                <a:lnTo>
                  <a:pt x="270357" y="3644"/>
                </a:lnTo>
                <a:lnTo>
                  <a:pt x="268973" y="4229"/>
                </a:lnTo>
                <a:lnTo>
                  <a:pt x="266763" y="6451"/>
                </a:lnTo>
                <a:lnTo>
                  <a:pt x="266230" y="7937"/>
                </a:lnTo>
                <a:lnTo>
                  <a:pt x="266267" y="11950"/>
                </a:lnTo>
                <a:lnTo>
                  <a:pt x="266814" y="13436"/>
                </a:lnTo>
                <a:lnTo>
                  <a:pt x="269036" y="15659"/>
                </a:lnTo>
                <a:lnTo>
                  <a:pt x="270357" y="16192"/>
                </a:lnTo>
                <a:lnTo>
                  <a:pt x="273634" y="16192"/>
                </a:lnTo>
                <a:lnTo>
                  <a:pt x="275018" y="15659"/>
                </a:lnTo>
                <a:lnTo>
                  <a:pt x="277126" y="13538"/>
                </a:lnTo>
                <a:lnTo>
                  <a:pt x="277660" y="11950"/>
                </a:lnTo>
                <a:lnTo>
                  <a:pt x="277660" y="7937"/>
                </a:lnTo>
                <a:lnTo>
                  <a:pt x="277075" y="6400"/>
                </a:lnTo>
                <a:lnTo>
                  <a:pt x="274853" y="4178"/>
                </a:lnTo>
                <a:lnTo>
                  <a:pt x="273532" y="3644"/>
                </a:lnTo>
                <a:close/>
              </a:path>
              <a:path w="425450" h="110489">
                <a:moveTo>
                  <a:pt x="330250" y="30314"/>
                </a:moveTo>
                <a:lnTo>
                  <a:pt x="321360" y="30314"/>
                </a:lnTo>
                <a:lnTo>
                  <a:pt x="316865" y="31432"/>
                </a:lnTo>
                <a:lnTo>
                  <a:pt x="312102" y="33654"/>
                </a:lnTo>
                <a:lnTo>
                  <a:pt x="307454" y="35661"/>
                </a:lnTo>
                <a:lnTo>
                  <a:pt x="303263" y="39890"/>
                </a:lnTo>
                <a:lnTo>
                  <a:pt x="296075" y="52489"/>
                </a:lnTo>
                <a:lnTo>
                  <a:pt x="294392" y="60109"/>
                </a:lnTo>
                <a:lnTo>
                  <a:pt x="294322" y="76619"/>
                </a:lnTo>
                <a:lnTo>
                  <a:pt x="295173" y="82232"/>
                </a:lnTo>
                <a:lnTo>
                  <a:pt x="296903" y="87122"/>
                </a:lnTo>
                <a:lnTo>
                  <a:pt x="298450" y="91859"/>
                </a:lnTo>
                <a:lnTo>
                  <a:pt x="300672" y="95986"/>
                </a:lnTo>
                <a:lnTo>
                  <a:pt x="306501" y="102870"/>
                </a:lnTo>
                <a:lnTo>
                  <a:pt x="309943" y="105460"/>
                </a:lnTo>
                <a:lnTo>
                  <a:pt x="313855" y="107149"/>
                </a:lnTo>
                <a:lnTo>
                  <a:pt x="317665" y="108838"/>
                </a:lnTo>
                <a:lnTo>
                  <a:pt x="321945" y="109689"/>
                </a:lnTo>
                <a:lnTo>
                  <a:pt x="332524" y="109689"/>
                </a:lnTo>
                <a:lnTo>
                  <a:pt x="337451" y="108635"/>
                </a:lnTo>
                <a:lnTo>
                  <a:pt x="343484" y="105460"/>
                </a:lnTo>
                <a:lnTo>
                  <a:pt x="345262" y="104394"/>
                </a:lnTo>
                <a:lnTo>
                  <a:pt x="348175" y="102387"/>
                </a:lnTo>
                <a:lnTo>
                  <a:pt x="323532" y="102387"/>
                </a:lnTo>
                <a:lnTo>
                  <a:pt x="320090" y="101600"/>
                </a:lnTo>
                <a:lnTo>
                  <a:pt x="317030" y="100012"/>
                </a:lnTo>
                <a:lnTo>
                  <a:pt x="313956" y="98526"/>
                </a:lnTo>
                <a:lnTo>
                  <a:pt x="311315" y="96380"/>
                </a:lnTo>
                <a:lnTo>
                  <a:pt x="306768" y="90563"/>
                </a:lnTo>
                <a:lnTo>
                  <a:pt x="305066" y="87122"/>
                </a:lnTo>
                <a:lnTo>
                  <a:pt x="304012" y="83235"/>
                </a:lnTo>
                <a:lnTo>
                  <a:pt x="302844" y="79108"/>
                </a:lnTo>
                <a:lnTo>
                  <a:pt x="302259" y="74688"/>
                </a:lnTo>
                <a:lnTo>
                  <a:pt x="302259" y="64947"/>
                </a:lnTo>
                <a:lnTo>
                  <a:pt x="302945" y="60109"/>
                </a:lnTo>
                <a:lnTo>
                  <a:pt x="304330" y="55346"/>
                </a:lnTo>
                <a:lnTo>
                  <a:pt x="305600" y="50507"/>
                </a:lnTo>
                <a:lnTo>
                  <a:pt x="308190" y="46266"/>
                </a:lnTo>
                <a:lnTo>
                  <a:pt x="316014" y="39103"/>
                </a:lnTo>
                <a:lnTo>
                  <a:pt x="320522" y="37299"/>
                </a:lnTo>
                <a:lnTo>
                  <a:pt x="344821" y="37299"/>
                </a:lnTo>
                <a:lnTo>
                  <a:pt x="342265" y="35344"/>
                </a:lnTo>
                <a:lnTo>
                  <a:pt x="338454" y="33337"/>
                </a:lnTo>
                <a:lnTo>
                  <a:pt x="334543" y="31318"/>
                </a:lnTo>
                <a:lnTo>
                  <a:pt x="330250" y="30314"/>
                </a:lnTo>
                <a:close/>
              </a:path>
              <a:path w="425450" h="110489">
                <a:moveTo>
                  <a:pt x="347827" y="93179"/>
                </a:moveTo>
                <a:lnTo>
                  <a:pt x="344652" y="96520"/>
                </a:lnTo>
                <a:lnTo>
                  <a:pt x="341363" y="98894"/>
                </a:lnTo>
                <a:lnTo>
                  <a:pt x="334911" y="101701"/>
                </a:lnTo>
                <a:lnTo>
                  <a:pt x="331368" y="102387"/>
                </a:lnTo>
                <a:lnTo>
                  <a:pt x="348175" y="102387"/>
                </a:lnTo>
                <a:lnTo>
                  <a:pt x="348322" y="102285"/>
                </a:lnTo>
                <a:lnTo>
                  <a:pt x="349681" y="101168"/>
                </a:lnTo>
                <a:lnTo>
                  <a:pt x="350837" y="100012"/>
                </a:lnTo>
                <a:lnTo>
                  <a:pt x="347827" y="93179"/>
                </a:lnTo>
                <a:close/>
              </a:path>
              <a:path w="425450" h="110489">
                <a:moveTo>
                  <a:pt x="344821" y="37299"/>
                </a:moveTo>
                <a:lnTo>
                  <a:pt x="330365" y="37299"/>
                </a:lnTo>
                <a:lnTo>
                  <a:pt x="334225" y="38417"/>
                </a:lnTo>
                <a:lnTo>
                  <a:pt x="337184" y="40639"/>
                </a:lnTo>
                <a:lnTo>
                  <a:pt x="340258" y="42646"/>
                </a:lnTo>
                <a:lnTo>
                  <a:pt x="343115" y="45821"/>
                </a:lnTo>
                <a:lnTo>
                  <a:pt x="345757" y="50164"/>
                </a:lnTo>
                <a:lnTo>
                  <a:pt x="351472" y="46189"/>
                </a:lnTo>
                <a:lnTo>
                  <a:pt x="351053" y="45453"/>
                </a:lnTo>
                <a:lnTo>
                  <a:pt x="349250" y="42570"/>
                </a:lnTo>
                <a:lnTo>
                  <a:pt x="348411" y="41427"/>
                </a:lnTo>
                <a:lnTo>
                  <a:pt x="345236" y="37617"/>
                </a:lnTo>
                <a:lnTo>
                  <a:pt x="344821" y="37299"/>
                </a:lnTo>
                <a:close/>
              </a:path>
              <a:path w="425450" h="110489">
                <a:moveTo>
                  <a:pt x="402170" y="30314"/>
                </a:moveTo>
                <a:lnTo>
                  <a:pt x="390626" y="30314"/>
                </a:lnTo>
                <a:lnTo>
                  <a:pt x="385927" y="31534"/>
                </a:lnTo>
                <a:lnTo>
                  <a:pt x="363854" y="60909"/>
                </a:lnTo>
                <a:lnTo>
                  <a:pt x="363854" y="70002"/>
                </a:lnTo>
                <a:lnTo>
                  <a:pt x="382982" y="107070"/>
                </a:lnTo>
                <a:lnTo>
                  <a:pt x="397040" y="109689"/>
                </a:lnTo>
                <a:lnTo>
                  <a:pt x="400418" y="109689"/>
                </a:lnTo>
                <a:lnTo>
                  <a:pt x="404126" y="109105"/>
                </a:lnTo>
                <a:lnTo>
                  <a:pt x="408152" y="107950"/>
                </a:lnTo>
                <a:lnTo>
                  <a:pt x="411645" y="106997"/>
                </a:lnTo>
                <a:lnTo>
                  <a:pt x="414553" y="105829"/>
                </a:lnTo>
                <a:lnTo>
                  <a:pt x="416877" y="104457"/>
                </a:lnTo>
                <a:lnTo>
                  <a:pt x="418782" y="103289"/>
                </a:lnTo>
                <a:lnTo>
                  <a:pt x="419523" y="102704"/>
                </a:lnTo>
                <a:lnTo>
                  <a:pt x="388835" y="102704"/>
                </a:lnTo>
                <a:lnTo>
                  <a:pt x="382485" y="99695"/>
                </a:lnTo>
                <a:lnTo>
                  <a:pt x="371792" y="68732"/>
                </a:lnTo>
                <a:lnTo>
                  <a:pt x="425132" y="68732"/>
                </a:lnTo>
                <a:lnTo>
                  <a:pt x="424916" y="62915"/>
                </a:lnTo>
                <a:lnTo>
                  <a:pt x="424725" y="61747"/>
                </a:lnTo>
                <a:lnTo>
                  <a:pt x="372427" y="61747"/>
                </a:lnTo>
                <a:lnTo>
                  <a:pt x="373494" y="53289"/>
                </a:lnTo>
                <a:lnTo>
                  <a:pt x="376135" y="47040"/>
                </a:lnTo>
                <a:lnTo>
                  <a:pt x="384390" y="39204"/>
                </a:lnTo>
                <a:lnTo>
                  <a:pt x="389254" y="37299"/>
                </a:lnTo>
                <a:lnTo>
                  <a:pt x="413872" y="37299"/>
                </a:lnTo>
                <a:lnTo>
                  <a:pt x="408089" y="32321"/>
                </a:lnTo>
                <a:lnTo>
                  <a:pt x="402170" y="30314"/>
                </a:lnTo>
                <a:close/>
              </a:path>
              <a:path w="425450" h="110489">
                <a:moveTo>
                  <a:pt x="419900" y="93027"/>
                </a:moveTo>
                <a:lnTo>
                  <a:pt x="413753" y="99479"/>
                </a:lnTo>
                <a:lnTo>
                  <a:pt x="406196" y="102704"/>
                </a:lnTo>
                <a:lnTo>
                  <a:pt x="419523" y="102704"/>
                </a:lnTo>
                <a:lnTo>
                  <a:pt x="420585" y="101866"/>
                </a:lnTo>
                <a:lnTo>
                  <a:pt x="422275" y="100164"/>
                </a:lnTo>
                <a:lnTo>
                  <a:pt x="419900" y="93027"/>
                </a:lnTo>
                <a:close/>
              </a:path>
              <a:path w="425450" h="110489">
                <a:moveTo>
                  <a:pt x="413872" y="37299"/>
                </a:moveTo>
                <a:lnTo>
                  <a:pt x="397509" y="37299"/>
                </a:lnTo>
                <a:lnTo>
                  <a:pt x="400367" y="37934"/>
                </a:lnTo>
                <a:lnTo>
                  <a:pt x="403542" y="39204"/>
                </a:lnTo>
                <a:lnTo>
                  <a:pt x="406615" y="40474"/>
                </a:lnTo>
                <a:lnTo>
                  <a:pt x="409409" y="43129"/>
                </a:lnTo>
                <a:lnTo>
                  <a:pt x="411962" y="47142"/>
                </a:lnTo>
                <a:lnTo>
                  <a:pt x="414502" y="51066"/>
                </a:lnTo>
                <a:lnTo>
                  <a:pt x="415925" y="55930"/>
                </a:lnTo>
                <a:lnTo>
                  <a:pt x="416242" y="61747"/>
                </a:lnTo>
                <a:lnTo>
                  <a:pt x="424725" y="61747"/>
                </a:lnTo>
                <a:lnTo>
                  <a:pt x="423964" y="57086"/>
                </a:lnTo>
                <a:lnTo>
                  <a:pt x="422214" y="51066"/>
                </a:lnTo>
                <a:lnTo>
                  <a:pt x="420471" y="45237"/>
                </a:lnTo>
                <a:lnTo>
                  <a:pt x="417309" y="40258"/>
                </a:lnTo>
                <a:lnTo>
                  <a:pt x="413872" y="37299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26706" y="3873982"/>
            <a:ext cx="1492123" cy="1125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190415" y="3863314"/>
            <a:ext cx="1735454" cy="11367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64995" y="5139004"/>
            <a:ext cx="190500" cy="75565"/>
          </a:xfrm>
          <a:custGeom>
            <a:avLst/>
            <a:gdLst/>
            <a:ahLst/>
            <a:cxnLst/>
            <a:rect l="l" t="t" r="r" b="b"/>
            <a:pathLst>
              <a:path w="190500" h="75564">
                <a:moveTo>
                  <a:pt x="8813" y="52654"/>
                </a:moveTo>
                <a:lnTo>
                  <a:pt x="0" y="53848"/>
                </a:lnTo>
                <a:lnTo>
                  <a:pt x="584" y="59829"/>
                </a:lnTo>
                <a:lnTo>
                  <a:pt x="2959" y="64681"/>
                </a:lnTo>
                <a:lnTo>
                  <a:pt x="11277" y="72186"/>
                </a:lnTo>
                <a:lnTo>
                  <a:pt x="16497" y="74079"/>
                </a:lnTo>
                <a:lnTo>
                  <a:pt x="29768" y="74079"/>
                </a:lnTo>
                <a:lnTo>
                  <a:pt x="35534" y="71894"/>
                </a:lnTo>
                <a:lnTo>
                  <a:pt x="40920" y="66763"/>
                </a:lnTo>
                <a:lnTo>
                  <a:pt x="19342" y="66763"/>
                </a:lnTo>
                <a:lnTo>
                  <a:pt x="16370" y="65659"/>
                </a:lnTo>
                <a:lnTo>
                  <a:pt x="11531" y="61264"/>
                </a:lnTo>
                <a:lnTo>
                  <a:pt x="9829" y="57658"/>
                </a:lnTo>
                <a:lnTo>
                  <a:pt x="8813" y="52654"/>
                </a:lnTo>
                <a:close/>
              </a:path>
              <a:path w="190500" h="75564">
                <a:moveTo>
                  <a:pt x="41774" y="37858"/>
                </a:moveTo>
                <a:lnTo>
                  <a:pt x="27686" y="37858"/>
                </a:lnTo>
                <a:lnTo>
                  <a:pt x="31026" y="39166"/>
                </a:lnTo>
                <a:lnTo>
                  <a:pt x="36321" y="44424"/>
                </a:lnTo>
                <a:lnTo>
                  <a:pt x="37642" y="47764"/>
                </a:lnTo>
                <a:lnTo>
                  <a:pt x="37642" y="56032"/>
                </a:lnTo>
                <a:lnTo>
                  <a:pt x="36220" y="59588"/>
                </a:lnTo>
                <a:lnTo>
                  <a:pt x="30556" y="65328"/>
                </a:lnTo>
                <a:lnTo>
                  <a:pt x="27025" y="66763"/>
                </a:lnTo>
                <a:lnTo>
                  <a:pt x="40920" y="66763"/>
                </a:lnTo>
                <a:lnTo>
                  <a:pt x="44665" y="63195"/>
                </a:lnTo>
                <a:lnTo>
                  <a:pt x="46951" y="57873"/>
                </a:lnTo>
                <a:lnTo>
                  <a:pt x="46951" y="46990"/>
                </a:lnTo>
                <a:lnTo>
                  <a:pt x="45783" y="43116"/>
                </a:lnTo>
                <a:lnTo>
                  <a:pt x="41774" y="37858"/>
                </a:lnTo>
                <a:close/>
              </a:path>
              <a:path w="190500" h="75564">
                <a:moveTo>
                  <a:pt x="39534" y="8102"/>
                </a:moveTo>
                <a:lnTo>
                  <a:pt x="26149" y="8102"/>
                </a:lnTo>
                <a:lnTo>
                  <a:pt x="28968" y="9156"/>
                </a:lnTo>
                <a:lnTo>
                  <a:pt x="33337" y="13398"/>
                </a:lnTo>
                <a:lnTo>
                  <a:pt x="34442" y="16065"/>
                </a:lnTo>
                <a:lnTo>
                  <a:pt x="34442" y="23342"/>
                </a:lnTo>
                <a:lnTo>
                  <a:pt x="32931" y="26339"/>
                </a:lnTo>
                <a:lnTo>
                  <a:pt x="26911" y="30251"/>
                </a:lnTo>
                <a:lnTo>
                  <a:pt x="23545" y="31229"/>
                </a:lnTo>
                <a:lnTo>
                  <a:pt x="18338" y="31229"/>
                </a:lnTo>
                <a:lnTo>
                  <a:pt x="17373" y="38836"/>
                </a:lnTo>
                <a:lnTo>
                  <a:pt x="19850" y="38188"/>
                </a:lnTo>
                <a:lnTo>
                  <a:pt x="21920" y="37858"/>
                </a:lnTo>
                <a:lnTo>
                  <a:pt x="41774" y="37858"/>
                </a:lnTo>
                <a:lnTo>
                  <a:pt x="41097" y="36969"/>
                </a:lnTo>
                <a:lnTo>
                  <a:pt x="37807" y="34937"/>
                </a:lnTo>
                <a:lnTo>
                  <a:pt x="33566" y="33959"/>
                </a:lnTo>
                <a:lnTo>
                  <a:pt x="36817" y="32461"/>
                </a:lnTo>
                <a:lnTo>
                  <a:pt x="38328" y="31229"/>
                </a:lnTo>
                <a:lnTo>
                  <a:pt x="23545" y="31229"/>
                </a:lnTo>
                <a:lnTo>
                  <a:pt x="18351" y="31127"/>
                </a:lnTo>
                <a:lnTo>
                  <a:pt x="38452" y="31127"/>
                </a:lnTo>
                <a:lnTo>
                  <a:pt x="39293" y="30441"/>
                </a:lnTo>
                <a:lnTo>
                  <a:pt x="42608" y="25374"/>
                </a:lnTo>
                <a:lnTo>
                  <a:pt x="43446" y="22567"/>
                </a:lnTo>
                <a:lnTo>
                  <a:pt x="43400" y="16065"/>
                </a:lnTo>
                <a:lnTo>
                  <a:pt x="42583" y="13157"/>
                </a:lnTo>
                <a:lnTo>
                  <a:pt x="39534" y="8102"/>
                </a:lnTo>
                <a:close/>
              </a:path>
              <a:path w="190500" h="75564">
                <a:moveTo>
                  <a:pt x="26377" y="901"/>
                </a:moveTo>
                <a:lnTo>
                  <a:pt x="16802" y="901"/>
                </a:lnTo>
                <a:lnTo>
                  <a:pt x="12052" y="2514"/>
                </a:lnTo>
                <a:lnTo>
                  <a:pt x="4432" y="9029"/>
                </a:lnTo>
                <a:lnTo>
                  <a:pt x="1993" y="13614"/>
                </a:lnTo>
                <a:lnTo>
                  <a:pt x="901" y="19519"/>
                </a:lnTo>
                <a:lnTo>
                  <a:pt x="9715" y="21120"/>
                </a:lnTo>
                <a:lnTo>
                  <a:pt x="10363" y="16776"/>
                </a:lnTo>
                <a:lnTo>
                  <a:pt x="11823" y="13525"/>
                </a:lnTo>
                <a:lnTo>
                  <a:pt x="16395" y="9194"/>
                </a:lnTo>
                <a:lnTo>
                  <a:pt x="19253" y="8102"/>
                </a:lnTo>
                <a:lnTo>
                  <a:pt x="39534" y="8102"/>
                </a:lnTo>
                <a:lnTo>
                  <a:pt x="39090" y="7366"/>
                </a:lnTo>
                <a:lnTo>
                  <a:pt x="36575" y="5080"/>
                </a:lnTo>
                <a:lnTo>
                  <a:pt x="29984" y="1727"/>
                </a:lnTo>
                <a:lnTo>
                  <a:pt x="26377" y="901"/>
                </a:lnTo>
                <a:close/>
              </a:path>
              <a:path w="190500" h="75564">
                <a:moveTo>
                  <a:pt x="82829" y="901"/>
                </a:moveTo>
                <a:lnTo>
                  <a:pt x="73787" y="901"/>
                </a:lnTo>
                <a:lnTo>
                  <a:pt x="69468" y="2286"/>
                </a:lnTo>
                <a:lnTo>
                  <a:pt x="62611" y="7861"/>
                </a:lnTo>
                <a:lnTo>
                  <a:pt x="60032" y="11849"/>
                </a:lnTo>
                <a:lnTo>
                  <a:pt x="56540" y="22199"/>
                </a:lnTo>
                <a:lnTo>
                  <a:pt x="55676" y="29044"/>
                </a:lnTo>
                <a:lnTo>
                  <a:pt x="55678" y="37541"/>
                </a:lnTo>
                <a:lnTo>
                  <a:pt x="72110" y="74079"/>
                </a:lnTo>
                <a:lnTo>
                  <a:pt x="84239" y="74079"/>
                </a:lnTo>
                <a:lnTo>
                  <a:pt x="88569" y="72669"/>
                </a:lnTo>
                <a:lnTo>
                  <a:pt x="95427" y="67068"/>
                </a:lnTo>
                <a:lnTo>
                  <a:pt x="95559" y="66865"/>
                </a:lnTo>
                <a:lnTo>
                  <a:pt x="74955" y="66865"/>
                </a:lnTo>
                <a:lnTo>
                  <a:pt x="71551" y="64935"/>
                </a:lnTo>
                <a:lnTo>
                  <a:pt x="68808" y="61036"/>
                </a:lnTo>
                <a:lnTo>
                  <a:pt x="66052" y="57175"/>
                </a:lnTo>
                <a:lnTo>
                  <a:pt x="64681" y="49326"/>
                </a:lnTo>
                <a:lnTo>
                  <a:pt x="71627" y="9918"/>
                </a:lnTo>
                <a:lnTo>
                  <a:pt x="74853" y="8204"/>
                </a:lnTo>
                <a:lnTo>
                  <a:pt x="95193" y="8204"/>
                </a:lnTo>
                <a:lnTo>
                  <a:pt x="94424" y="7010"/>
                </a:lnTo>
                <a:lnTo>
                  <a:pt x="92024" y="4775"/>
                </a:lnTo>
                <a:lnTo>
                  <a:pt x="86207" y="1663"/>
                </a:lnTo>
                <a:lnTo>
                  <a:pt x="82829" y="901"/>
                </a:lnTo>
                <a:close/>
              </a:path>
              <a:path w="190500" h="75564">
                <a:moveTo>
                  <a:pt x="95193" y="8204"/>
                </a:moveTo>
                <a:lnTo>
                  <a:pt x="83019" y="8204"/>
                </a:lnTo>
                <a:lnTo>
                  <a:pt x="86448" y="10147"/>
                </a:lnTo>
                <a:lnTo>
                  <a:pt x="91948" y="17894"/>
                </a:lnTo>
                <a:lnTo>
                  <a:pt x="93306" y="25742"/>
                </a:lnTo>
                <a:lnTo>
                  <a:pt x="93302" y="49326"/>
                </a:lnTo>
                <a:lnTo>
                  <a:pt x="91948" y="57124"/>
                </a:lnTo>
                <a:lnTo>
                  <a:pt x="86436" y="64909"/>
                </a:lnTo>
                <a:lnTo>
                  <a:pt x="83032" y="66865"/>
                </a:lnTo>
                <a:lnTo>
                  <a:pt x="95559" y="66865"/>
                </a:lnTo>
                <a:lnTo>
                  <a:pt x="98018" y="63080"/>
                </a:lnTo>
                <a:lnTo>
                  <a:pt x="101447" y="52717"/>
                </a:lnTo>
                <a:lnTo>
                  <a:pt x="102323" y="45910"/>
                </a:lnTo>
                <a:lnTo>
                  <a:pt x="102323" y="30416"/>
                </a:lnTo>
                <a:lnTo>
                  <a:pt x="101790" y="24752"/>
                </a:lnTo>
                <a:lnTo>
                  <a:pt x="99631" y="16383"/>
                </a:lnTo>
                <a:lnTo>
                  <a:pt x="98170" y="12827"/>
                </a:lnTo>
                <a:lnTo>
                  <a:pt x="95193" y="8204"/>
                </a:lnTo>
                <a:close/>
              </a:path>
              <a:path w="190500" h="75564">
                <a:moveTo>
                  <a:pt x="174612" y="0"/>
                </a:moveTo>
                <a:lnTo>
                  <a:pt x="167436" y="0"/>
                </a:lnTo>
                <a:lnTo>
                  <a:pt x="128346" y="75476"/>
                </a:lnTo>
                <a:lnTo>
                  <a:pt x="135623" y="75476"/>
                </a:lnTo>
                <a:lnTo>
                  <a:pt x="174612" y="0"/>
                </a:lnTo>
                <a:close/>
              </a:path>
              <a:path w="190500" h="75564">
                <a:moveTo>
                  <a:pt x="178815" y="37642"/>
                </a:moveTo>
                <a:lnTo>
                  <a:pt x="169379" y="37642"/>
                </a:lnTo>
                <a:lnTo>
                  <a:pt x="165633" y="39420"/>
                </a:lnTo>
                <a:lnTo>
                  <a:pt x="160477" y="46545"/>
                </a:lnTo>
                <a:lnTo>
                  <a:pt x="159351" y="50368"/>
                </a:lnTo>
                <a:lnTo>
                  <a:pt x="159228" y="62623"/>
                </a:lnTo>
                <a:lnTo>
                  <a:pt x="160642" y="67386"/>
                </a:lnTo>
                <a:lnTo>
                  <a:pt x="166408" y="73850"/>
                </a:lnTo>
                <a:lnTo>
                  <a:pt x="170014" y="75476"/>
                </a:lnTo>
                <a:lnTo>
                  <a:pt x="178752" y="75476"/>
                </a:lnTo>
                <a:lnTo>
                  <a:pt x="182460" y="73837"/>
                </a:lnTo>
                <a:lnTo>
                  <a:pt x="186540" y="69367"/>
                </a:lnTo>
                <a:lnTo>
                  <a:pt x="172351" y="69367"/>
                </a:lnTo>
                <a:lnTo>
                  <a:pt x="170548" y="68427"/>
                </a:lnTo>
                <a:lnTo>
                  <a:pt x="167627" y="64655"/>
                </a:lnTo>
                <a:lnTo>
                  <a:pt x="166903" y="61455"/>
                </a:lnTo>
                <a:lnTo>
                  <a:pt x="166958" y="51638"/>
                </a:lnTo>
                <a:lnTo>
                  <a:pt x="167614" y="48450"/>
                </a:lnTo>
                <a:lnTo>
                  <a:pt x="170522" y="44678"/>
                </a:lnTo>
                <a:lnTo>
                  <a:pt x="172338" y="43738"/>
                </a:lnTo>
                <a:lnTo>
                  <a:pt x="186697" y="43738"/>
                </a:lnTo>
                <a:lnTo>
                  <a:pt x="182549" y="39243"/>
                </a:lnTo>
                <a:lnTo>
                  <a:pt x="178815" y="37642"/>
                </a:lnTo>
                <a:close/>
              </a:path>
              <a:path w="190500" h="75564">
                <a:moveTo>
                  <a:pt x="186697" y="43738"/>
                </a:moveTo>
                <a:lnTo>
                  <a:pt x="176745" y="43738"/>
                </a:lnTo>
                <a:lnTo>
                  <a:pt x="178562" y="44678"/>
                </a:lnTo>
                <a:lnTo>
                  <a:pt x="180009" y="46545"/>
                </a:lnTo>
                <a:lnTo>
                  <a:pt x="181482" y="48399"/>
                </a:lnTo>
                <a:lnTo>
                  <a:pt x="182052" y="50901"/>
                </a:lnTo>
                <a:lnTo>
                  <a:pt x="182171" y="61455"/>
                </a:lnTo>
                <a:lnTo>
                  <a:pt x="181495" y="64655"/>
                </a:lnTo>
                <a:lnTo>
                  <a:pt x="178587" y="68427"/>
                </a:lnTo>
                <a:lnTo>
                  <a:pt x="176758" y="69367"/>
                </a:lnTo>
                <a:lnTo>
                  <a:pt x="186540" y="69367"/>
                </a:lnTo>
                <a:lnTo>
                  <a:pt x="188429" y="67297"/>
                </a:lnTo>
                <a:lnTo>
                  <a:pt x="189915" y="62623"/>
                </a:lnTo>
                <a:lnTo>
                  <a:pt x="189915" y="50368"/>
                </a:lnTo>
                <a:lnTo>
                  <a:pt x="188455" y="45643"/>
                </a:lnTo>
                <a:lnTo>
                  <a:pt x="186697" y="43738"/>
                </a:lnTo>
                <a:close/>
              </a:path>
              <a:path w="190500" h="75564">
                <a:moveTo>
                  <a:pt x="132549" y="0"/>
                </a:moveTo>
                <a:lnTo>
                  <a:pt x="123139" y="0"/>
                </a:lnTo>
                <a:lnTo>
                  <a:pt x="119405" y="1790"/>
                </a:lnTo>
                <a:lnTo>
                  <a:pt x="114236" y="8940"/>
                </a:lnTo>
                <a:lnTo>
                  <a:pt x="112941" y="13296"/>
                </a:lnTo>
                <a:lnTo>
                  <a:pt x="112967" y="24993"/>
                </a:lnTo>
                <a:lnTo>
                  <a:pt x="114401" y="29781"/>
                </a:lnTo>
                <a:lnTo>
                  <a:pt x="120167" y="36220"/>
                </a:lnTo>
                <a:lnTo>
                  <a:pt x="123786" y="37833"/>
                </a:lnTo>
                <a:lnTo>
                  <a:pt x="132511" y="37833"/>
                </a:lnTo>
                <a:lnTo>
                  <a:pt x="136207" y="36195"/>
                </a:lnTo>
                <a:lnTo>
                  <a:pt x="140295" y="31724"/>
                </a:lnTo>
                <a:lnTo>
                  <a:pt x="126136" y="31724"/>
                </a:lnTo>
                <a:lnTo>
                  <a:pt x="124320" y="30797"/>
                </a:lnTo>
                <a:lnTo>
                  <a:pt x="121386" y="27076"/>
                </a:lnTo>
                <a:lnTo>
                  <a:pt x="120650" y="23850"/>
                </a:lnTo>
                <a:lnTo>
                  <a:pt x="120706" y="13995"/>
                </a:lnTo>
                <a:lnTo>
                  <a:pt x="121386" y="10807"/>
                </a:lnTo>
                <a:lnTo>
                  <a:pt x="124294" y="7035"/>
                </a:lnTo>
                <a:lnTo>
                  <a:pt x="126111" y="6108"/>
                </a:lnTo>
                <a:lnTo>
                  <a:pt x="140443" y="6108"/>
                </a:lnTo>
                <a:lnTo>
                  <a:pt x="136283" y="1600"/>
                </a:lnTo>
                <a:lnTo>
                  <a:pt x="132549" y="0"/>
                </a:lnTo>
                <a:close/>
              </a:path>
              <a:path w="190500" h="75564">
                <a:moveTo>
                  <a:pt x="140443" y="6108"/>
                </a:moveTo>
                <a:lnTo>
                  <a:pt x="130479" y="6108"/>
                </a:lnTo>
                <a:lnTo>
                  <a:pt x="132295" y="7035"/>
                </a:lnTo>
                <a:lnTo>
                  <a:pt x="135229" y="10756"/>
                </a:lnTo>
                <a:lnTo>
                  <a:pt x="135807" y="13296"/>
                </a:lnTo>
                <a:lnTo>
                  <a:pt x="135911" y="23850"/>
                </a:lnTo>
                <a:lnTo>
                  <a:pt x="135255" y="27025"/>
                </a:lnTo>
                <a:lnTo>
                  <a:pt x="132346" y="30797"/>
                </a:lnTo>
                <a:lnTo>
                  <a:pt x="130517" y="31724"/>
                </a:lnTo>
                <a:lnTo>
                  <a:pt x="140295" y="31724"/>
                </a:lnTo>
                <a:lnTo>
                  <a:pt x="142176" y="29667"/>
                </a:lnTo>
                <a:lnTo>
                  <a:pt x="143675" y="24993"/>
                </a:lnTo>
                <a:lnTo>
                  <a:pt x="143675" y="12725"/>
                </a:lnTo>
                <a:lnTo>
                  <a:pt x="142189" y="8001"/>
                </a:lnTo>
                <a:lnTo>
                  <a:pt x="140443" y="610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76499" y="7166267"/>
            <a:ext cx="6781385" cy="70810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75023" y="9007551"/>
            <a:ext cx="6716351" cy="6793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021" y="10312634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80000" y="0"/>
                </a:lnTo>
                <a:lnTo>
                  <a:pt x="180000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1021" y="10503972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80000" y="0"/>
                </a:lnTo>
                <a:lnTo>
                  <a:pt x="180000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8267" y="10367200"/>
            <a:ext cx="120650" cy="87630"/>
          </a:xfrm>
          <a:custGeom>
            <a:avLst/>
            <a:gdLst/>
            <a:ahLst/>
            <a:cxnLst/>
            <a:rect l="l" t="t" r="r" b="b"/>
            <a:pathLst>
              <a:path w="120650" h="87629">
                <a:moveTo>
                  <a:pt x="35773" y="0"/>
                </a:moveTo>
                <a:lnTo>
                  <a:pt x="23748" y="0"/>
                </a:lnTo>
                <a:lnTo>
                  <a:pt x="19008" y="1565"/>
                </a:lnTo>
                <a:lnTo>
                  <a:pt x="14604" y="4697"/>
                </a:lnTo>
                <a:lnTo>
                  <a:pt x="10201" y="7747"/>
                </a:lnTo>
                <a:lnTo>
                  <a:pt x="6649" y="12827"/>
                </a:lnTo>
                <a:lnTo>
                  <a:pt x="1314" y="26798"/>
                </a:lnTo>
                <a:lnTo>
                  <a:pt x="0" y="34671"/>
                </a:lnTo>
                <a:lnTo>
                  <a:pt x="0" y="48808"/>
                </a:lnTo>
                <a:lnTo>
                  <a:pt x="16001" y="83440"/>
                </a:lnTo>
                <a:lnTo>
                  <a:pt x="19559" y="85979"/>
                </a:lnTo>
                <a:lnTo>
                  <a:pt x="23835" y="87249"/>
                </a:lnTo>
                <a:lnTo>
                  <a:pt x="33742" y="87249"/>
                </a:lnTo>
                <a:lnTo>
                  <a:pt x="38397" y="85683"/>
                </a:lnTo>
                <a:lnTo>
                  <a:pt x="47289" y="79333"/>
                </a:lnTo>
                <a:lnTo>
                  <a:pt x="48060" y="78230"/>
                </a:lnTo>
                <a:lnTo>
                  <a:pt x="25613" y="78230"/>
                </a:lnTo>
                <a:lnTo>
                  <a:pt x="22777" y="77216"/>
                </a:lnTo>
                <a:lnTo>
                  <a:pt x="10245" y="47645"/>
                </a:lnTo>
                <a:lnTo>
                  <a:pt x="10280" y="37889"/>
                </a:lnTo>
                <a:lnTo>
                  <a:pt x="10540" y="35010"/>
                </a:lnTo>
                <a:lnTo>
                  <a:pt x="11323" y="30732"/>
                </a:lnTo>
                <a:lnTo>
                  <a:pt x="11922" y="26798"/>
                </a:lnTo>
                <a:lnTo>
                  <a:pt x="12995" y="23241"/>
                </a:lnTo>
                <a:lnTo>
                  <a:pt x="14604" y="19940"/>
                </a:lnTo>
                <a:lnTo>
                  <a:pt x="16045" y="16722"/>
                </a:lnTo>
                <a:lnTo>
                  <a:pt x="17948" y="14097"/>
                </a:lnTo>
                <a:lnTo>
                  <a:pt x="20321" y="12063"/>
                </a:lnTo>
                <a:lnTo>
                  <a:pt x="22777" y="10115"/>
                </a:lnTo>
                <a:lnTo>
                  <a:pt x="25613" y="9144"/>
                </a:lnTo>
                <a:lnTo>
                  <a:pt x="47464" y="9144"/>
                </a:lnTo>
                <a:lnTo>
                  <a:pt x="41485" y="2498"/>
                </a:lnTo>
                <a:lnTo>
                  <a:pt x="35773" y="0"/>
                </a:lnTo>
                <a:close/>
              </a:path>
              <a:path w="120650" h="87629">
                <a:moveTo>
                  <a:pt x="47464" y="9144"/>
                </a:moveTo>
                <a:lnTo>
                  <a:pt x="31964" y="9144"/>
                </a:lnTo>
                <a:lnTo>
                  <a:pt x="34970" y="10454"/>
                </a:lnTo>
                <a:lnTo>
                  <a:pt x="37847" y="13082"/>
                </a:lnTo>
                <a:lnTo>
                  <a:pt x="40726" y="15619"/>
                </a:lnTo>
                <a:lnTo>
                  <a:pt x="43012" y="19641"/>
                </a:lnTo>
                <a:lnTo>
                  <a:pt x="46400" y="30732"/>
                </a:lnTo>
                <a:lnTo>
                  <a:pt x="47246" y="36831"/>
                </a:lnTo>
                <a:lnTo>
                  <a:pt x="47127" y="48808"/>
                </a:lnTo>
                <a:lnTo>
                  <a:pt x="46738" y="52534"/>
                </a:lnTo>
                <a:lnTo>
                  <a:pt x="44705" y="63712"/>
                </a:lnTo>
                <a:lnTo>
                  <a:pt x="42757" y="68454"/>
                </a:lnTo>
                <a:lnTo>
                  <a:pt x="39880" y="72263"/>
                </a:lnTo>
                <a:lnTo>
                  <a:pt x="36913" y="76240"/>
                </a:lnTo>
                <a:lnTo>
                  <a:pt x="33232" y="78230"/>
                </a:lnTo>
                <a:lnTo>
                  <a:pt x="48060" y="78230"/>
                </a:lnTo>
                <a:lnTo>
                  <a:pt x="50843" y="74253"/>
                </a:lnTo>
                <a:lnTo>
                  <a:pt x="56178" y="60199"/>
                </a:lnTo>
                <a:lnTo>
                  <a:pt x="57487" y="52534"/>
                </a:lnTo>
                <a:lnTo>
                  <a:pt x="57530" y="37889"/>
                </a:lnTo>
                <a:lnTo>
                  <a:pt x="56728" y="31791"/>
                </a:lnTo>
                <a:lnTo>
                  <a:pt x="55119" y="25271"/>
                </a:lnTo>
                <a:lnTo>
                  <a:pt x="53596" y="18500"/>
                </a:lnTo>
                <a:lnTo>
                  <a:pt x="50547" y="12570"/>
                </a:lnTo>
                <a:lnTo>
                  <a:pt x="47464" y="9144"/>
                </a:lnTo>
                <a:close/>
              </a:path>
              <a:path w="120650" h="87629">
                <a:moveTo>
                  <a:pt x="114937" y="763"/>
                </a:moveTo>
                <a:lnTo>
                  <a:pt x="108334" y="763"/>
                </a:lnTo>
                <a:lnTo>
                  <a:pt x="102279" y="1778"/>
                </a:lnTo>
                <a:lnTo>
                  <a:pt x="96779" y="3808"/>
                </a:lnTo>
                <a:lnTo>
                  <a:pt x="91526" y="5673"/>
                </a:lnTo>
                <a:lnTo>
                  <a:pt x="69636" y="44704"/>
                </a:lnTo>
                <a:lnTo>
                  <a:pt x="69598" y="57826"/>
                </a:lnTo>
                <a:lnTo>
                  <a:pt x="70106" y="61977"/>
                </a:lnTo>
                <a:lnTo>
                  <a:pt x="90978" y="87123"/>
                </a:lnTo>
                <a:lnTo>
                  <a:pt x="99442" y="87123"/>
                </a:lnTo>
                <a:lnTo>
                  <a:pt x="102873" y="86360"/>
                </a:lnTo>
                <a:lnTo>
                  <a:pt x="105923" y="84837"/>
                </a:lnTo>
                <a:lnTo>
                  <a:pt x="108799" y="83479"/>
                </a:lnTo>
                <a:lnTo>
                  <a:pt x="111384" y="81493"/>
                </a:lnTo>
                <a:lnTo>
                  <a:pt x="113884" y="78613"/>
                </a:lnTo>
                <a:lnTo>
                  <a:pt x="92670" y="78613"/>
                </a:lnTo>
                <a:lnTo>
                  <a:pt x="90046" y="77810"/>
                </a:lnTo>
                <a:lnTo>
                  <a:pt x="87929" y="76201"/>
                </a:lnTo>
                <a:lnTo>
                  <a:pt x="85877" y="74674"/>
                </a:lnTo>
                <a:lnTo>
                  <a:pt x="84225" y="72687"/>
                </a:lnTo>
                <a:lnTo>
                  <a:pt x="82792" y="69933"/>
                </a:lnTo>
                <a:lnTo>
                  <a:pt x="81662" y="67859"/>
                </a:lnTo>
                <a:lnTo>
                  <a:pt x="80777" y="65152"/>
                </a:lnTo>
                <a:lnTo>
                  <a:pt x="79757" y="59140"/>
                </a:lnTo>
                <a:lnTo>
                  <a:pt x="79640" y="57826"/>
                </a:lnTo>
                <a:lnTo>
                  <a:pt x="79566" y="50292"/>
                </a:lnTo>
                <a:lnTo>
                  <a:pt x="79864" y="46860"/>
                </a:lnTo>
                <a:lnTo>
                  <a:pt x="91950" y="39625"/>
                </a:lnTo>
                <a:lnTo>
                  <a:pt x="114648" y="39625"/>
                </a:lnTo>
                <a:lnTo>
                  <a:pt x="114134" y="38862"/>
                </a:lnTo>
                <a:lnTo>
                  <a:pt x="110365" y="35560"/>
                </a:lnTo>
                <a:lnTo>
                  <a:pt x="81791" y="35560"/>
                </a:lnTo>
                <a:lnTo>
                  <a:pt x="84160" y="25739"/>
                </a:lnTo>
                <a:lnTo>
                  <a:pt x="88351" y="18712"/>
                </a:lnTo>
                <a:lnTo>
                  <a:pt x="94363" y="14479"/>
                </a:lnTo>
                <a:lnTo>
                  <a:pt x="100375" y="10414"/>
                </a:lnTo>
                <a:lnTo>
                  <a:pt x="107869" y="8380"/>
                </a:lnTo>
                <a:lnTo>
                  <a:pt x="116841" y="8380"/>
                </a:lnTo>
                <a:lnTo>
                  <a:pt x="114937" y="763"/>
                </a:lnTo>
                <a:close/>
              </a:path>
              <a:path w="120650" h="87629">
                <a:moveTo>
                  <a:pt x="114648" y="39625"/>
                </a:moveTo>
                <a:lnTo>
                  <a:pt x="97138" y="39625"/>
                </a:lnTo>
                <a:lnTo>
                  <a:pt x="99741" y="40345"/>
                </a:lnTo>
                <a:lnTo>
                  <a:pt x="102448" y="41781"/>
                </a:lnTo>
                <a:lnTo>
                  <a:pt x="105095" y="43221"/>
                </a:lnTo>
                <a:lnTo>
                  <a:pt x="107128" y="45464"/>
                </a:lnTo>
                <a:lnTo>
                  <a:pt x="110112" y="51645"/>
                </a:lnTo>
                <a:lnTo>
                  <a:pt x="110872" y="55288"/>
                </a:lnTo>
                <a:lnTo>
                  <a:pt x="110872" y="61977"/>
                </a:lnTo>
                <a:lnTo>
                  <a:pt x="110451" y="64684"/>
                </a:lnTo>
                <a:lnTo>
                  <a:pt x="109531" y="67859"/>
                </a:lnTo>
                <a:lnTo>
                  <a:pt x="108842" y="70610"/>
                </a:lnTo>
                <a:lnTo>
                  <a:pt x="107167" y="73195"/>
                </a:lnTo>
                <a:lnTo>
                  <a:pt x="104630" y="75312"/>
                </a:lnTo>
                <a:lnTo>
                  <a:pt x="102153" y="77511"/>
                </a:lnTo>
                <a:lnTo>
                  <a:pt x="99233" y="78613"/>
                </a:lnTo>
                <a:lnTo>
                  <a:pt x="113884" y="78613"/>
                </a:lnTo>
                <a:lnTo>
                  <a:pt x="120257" y="55288"/>
                </a:lnTo>
                <a:lnTo>
                  <a:pt x="119509" y="51263"/>
                </a:lnTo>
                <a:lnTo>
                  <a:pt x="118008" y="46860"/>
                </a:lnTo>
                <a:lnTo>
                  <a:pt x="116672" y="42631"/>
                </a:lnTo>
                <a:lnTo>
                  <a:pt x="114648" y="39625"/>
                </a:lnTo>
                <a:close/>
              </a:path>
              <a:path w="120650" h="87629">
                <a:moveTo>
                  <a:pt x="102110" y="30858"/>
                </a:moveTo>
                <a:lnTo>
                  <a:pt x="93604" y="30858"/>
                </a:lnTo>
                <a:lnTo>
                  <a:pt x="90978" y="31283"/>
                </a:lnTo>
                <a:lnTo>
                  <a:pt x="86299" y="32975"/>
                </a:lnTo>
                <a:lnTo>
                  <a:pt x="83991" y="34121"/>
                </a:lnTo>
                <a:lnTo>
                  <a:pt x="81791" y="35560"/>
                </a:lnTo>
                <a:lnTo>
                  <a:pt x="110365" y="35560"/>
                </a:lnTo>
                <a:lnTo>
                  <a:pt x="106704" y="32428"/>
                </a:lnTo>
                <a:lnTo>
                  <a:pt x="102110" y="3085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1"/>
            <a:ext cx="7560005" cy="3783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59717" y="264833"/>
            <a:ext cx="1704428" cy="12153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5914" y="1744611"/>
            <a:ext cx="0" cy="2035810"/>
          </a:xfrm>
          <a:custGeom>
            <a:avLst/>
            <a:gdLst/>
            <a:ahLst/>
            <a:cxnLst/>
            <a:rect l="l" t="t" r="r" b="b"/>
            <a:pathLst>
              <a:path h="2035810">
                <a:moveTo>
                  <a:pt x="0" y="0"/>
                </a:moveTo>
                <a:lnTo>
                  <a:pt x="0" y="2035390"/>
                </a:lnTo>
              </a:path>
            </a:pathLst>
          </a:custGeom>
          <a:ln w="732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52" y="1748269"/>
            <a:ext cx="7552690" cy="0"/>
          </a:xfrm>
          <a:custGeom>
            <a:avLst/>
            <a:gdLst/>
            <a:ahLst/>
            <a:cxnLst/>
            <a:rect l="l" t="t" r="r" b="b"/>
            <a:pathLst>
              <a:path w="7552690">
                <a:moveTo>
                  <a:pt x="0" y="0"/>
                </a:moveTo>
                <a:lnTo>
                  <a:pt x="7552672" y="0"/>
                </a:lnTo>
              </a:path>
            </a:pathLst>
          </a:custGeom>
          <a:ln w="7315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2253" y="7419873"/>
            <a:ext cx="1526236" cy="155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2253" y="4135628"/>
            <a:ext cx="1526236" cy="1552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0775" y="5098561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55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0775" y="5283777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55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0775" y="5468988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0775" y="5654211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55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0775" y="5839422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0775" y="6024638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0775" y="6209855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0775" y="6395072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0775" y="6580289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0775" y="6765506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2386" y="5062486"/>
            <a:ext cx="821055" cy="458470"/>
          </a:xfrm>
          <a:custGeom>
            <a:avLst/>
            <a:gdLst/>
            <a:ahLst/>
            <a:cxnLst/>
            <a:rect l="l" t="t" r="r" b="b"/>
            <a:pathLst>
              <a:path w="821055" h="458470">
                <a:moveTo>
                  <a:pt x="12067" y="1663"/>
                </a:moveTo>
                <a:lnTo>
                  <a:pt x="5460" y="1663"/>
                </a:lnTo>
                <a:lnTo>
                  <a:pt x="5460" y="86372"/>
                </a:lnTo>
                <a:lnTo>
                  <a:pt x="12067" y="86372"/>
                </a:lnTo>
                <a:lnTo>
                  <a:pt x="12067" y="45720"/>
                </a:lnTo>
                <a:lnTo>
                  <a:pt x="62485" y="45720"/>
                </a:lnTo>
                <a:lnTo>
                  <a:pt x="62485" y="39370"/>
                </a:lnTo>
                <a:lnTo>
                  <a:pt x="12067" y="39370"/>
                </a:lnTo>
                <a:lnTo>
                  <a:pt x="12067" y="1663"/>
                </a:lnTo>
                <a:close/>
              </a:path>
              <a:path w="821055" h="458470">
                <a:moveTo>
                  <a:pt x="62485" y="45720"/>
                </a:moveTo>
                <a:lnTo>
                  <a:pt x="56135" y="45720"/>
                </a:lnTo>
                <a:lnTo>
                  <a:pt x="56135" y="86372"/>
                </a:lnTo>
                <a:lnTo>
                  <a:pt x="62485" y="86372"/>
                </a:lnTo>
                <a:lnTo>
                  <a:pt x="62485" y="45720"/>
                </a:lnTo>
                <a:close/>
              </a:path>
              <a:path w="821055" h="458470">
                <a:moveTo>
                  <a:pt x="62485" y="1663"/>
                </a:moveTo>
                <a:lnTo>
                  <a:pt x="56135" y="1663"/>
                </a:lnTo>
                <a:lnTo>
                  <a:pt x="56135" y="39370"/>
                </a:lnTo>
                <a:lnTo>
                  <a:pt x="62485" y="39370"/>
                </a:lnTo>
                <a:lnTo>
                  <a:pt x="62485" y="1663"/>
                </a:lnTo>
                <a:close/>
              </a:path>
              <a:path w="821055" h="458470">
                <a:moveTo>
                  <a:pt x="80139" y="1663"/>
                </a:moveTo>
                <a:lnTo>
                  <a:pt x="72770" y="1663"/>
                </a:lnTo>
                <a:lnTo>
                  <a:pt x="101472" y="86372"/>
                </a:lnTo>
                <a:lnTo>
                  <a:pt x="108079" y="86372"/>
                </a:lnTo>
                <a:lnTo>
                  <a:pt x="111233" y="77343"/>
                </a:lnTo>
                <a:lnTo>
                  <a:pt x="105030" y="77343"/>
                </a:lnTo>
                <a:lnTo>
                  <a:pt x="80139" y="1663"/>
                </a:lnTo>
                <a:close/>
              </a:path>
              <a:path w="821055" h="458470">
                <a:moveTo>
                  <a:pt x="137667" y="1663"/>
                </a:moveTo>
                <a:lnTo>
                  <a:pt x="130939" y="1663"/>
                </a:lnTo>
                <a:lnTo>
                  <a:pt x="105030" y="77343"/>
                </a:lnTo>
                <a:lnTo>
                  <a:pt x="111233" y="77343"/>
                </a:lnTo>
                <a:lnTo>
                  <a:pt x="137667" y="1663"/>
                </a:lnTo>
                <a:close/>
              </a:path>
              <a:path w="821055" h="458470">
                <a:moveTo>
                  <a:pt x="175007" y="1663"/>
                </a:moveTo>
                <a:lnTo>
                  <a:pt x="168912" y="1663"/>
                </a:lnTo>
                <a:lnTo>
                  <a:pt x="138937" y="86372"/>
                </a:lnTo>
                <a:lnTo>
                  <a:pt x="145795" y="86372"/>
                </a:lnTo>
                <a:lnTo>
                  <a:pt x="155451" y="59194"/>
                </a:lnTo>
                <a:lnTo>
                  <a:pt x="195622" y="59194"/>
                </a:lnTo>
                <a:lnTo>
                  <a:pt x="193347" y="52844"/>
                </a:lnTo>
                <a:lnTo>
                  <a:pt x="157482" y="52844"/>
                </a:lnTo>
                <a:lnTo>
                  <a:pt x="171832" y="9651"/>
                </a:lnTo>
                <a:lnTo>
                  <a:pt x="177869" y="9651"/>
                </a:lnTo>
                <a:lnTo>
                  <a:pt x="175007" y="1663"/>
                </a:lnTo>
                <a:close/>
              </a:path>
              <a:path w="821055" h="458470">
                <a:moveTo>
                  <a:pt x="195622" y="59194"/>
                </a:moveTo>
                <a:lnTo>
                  <a:pt x="188470" y="59194"/>
                </a:lnTo>
                <a:lnTo>
                  <a:pt x="198373" y="86372"/>
                </a:lnTo>
                <a:lnTo>
                  <a:pt x="205361" y="86372"/>
                </a:lnTo>
                <a:lnTo>
                  <a:pt x="195622" y="59194"/>
                </a:lnTo>
                <a:close/>
              </a:path>
              <a:path w="821055" h="458470">
                <a:moveTo>
                  <a:pt x="177869" y="9651"/>
                </a:moveTo>
                <a:lnTo>
                  <a:pt x="171832" y="9651"/>
                </a:lnTo>
                <a:lnTo>
                  <a:pt x="186437" y="52844"/>
                </a:lnTo>
                <a:lnTo>
                  <a:pt x="193347" y="52844"/>
                </a:lnTo>
                <a:lnTo>
                  <a:pt x="177869" y="9651"/>
                </a:lnTo>
                <a:close/>
              </a:path>
              <a:path w="821055" h="458470">
                <a:moveTo>
                  <a:pt x="250826" y="0"/>
                </a:moveTo>
                <a:lnTo>
                  <a:pt x="240412" y="0"/>
                </a:lnTo>
                <a:lnTo>
                  <a:pt x="236095" y="977"/>
                </a:lnTo>
                <a:lnTo>
                  <a:pt x="212346" y="36969"/>
                </a:lnTo>
                <a:lnTo>
                  <a:pt x="212346" y="50926"/>
                </a:lnTo>
                <a:lnTo>
                  <a:pt x="213109" y="56984"/>
                </a:lnTo>
                <a:lnTo>
                  <a:pt x="214632" y="62484"/>
                </a:lnTo>
                <a:lnTo>
                  <a:pt x="216072" y="67818"/>
                </a:lnTo>
                <a:lnTo>
                  <a:pt x="240371" y="87884"/>
                </a:lnTo>
                <a:lnTo>
                  <a:pt x="249177" y="87884"/>
                </a:lnTo>
                <a:lnTo>
                  <a:pt x="265111" y="81673"/>
                </a:lnTo>
                <a:lnTo>
                  <a:pt x="241894" y="81673"/>
                </a:lnTo>
                <a:lnTo>
                  <a:pt x="238169" y="80733"/>
                </a:lnTo>
                <a:lnTo>
                  <a:pt x="234950" y="78879"/>
                </a:lnTo>
                <a:lnTo>
                  <a:pt x="231735" y="77101"/>
                </a:lnTo>
                <a:lnTo>
                  <a:pt x="228898" y="74549"/>
                </a:lnTo>
                <a:lnTo>
                  <a:pt x="219330" y="49796"/>
                </a:lnTo>
                <a:lnTo>
                  <a:pt x="219330" y="38188"/>
                </a:lnTo>
                <a:lnTo>
                  <a:pt x="220136" y="32131"/>
                </a:lnTo>
                <a:lnTo>
                  <a:pt x="221742" y="26301"/>
                </a:lnTo>
                <a:lnTo>
                  <a:pt x="223268" y="20370"/>
                </a:lnTo>
                <a:lnTo>
                  <a:pt x="226105" y="15582"/>
                </a:lnTo>
                <a:lnTo>
                  <a:pt x="230252" y="11937"/>
                </a:lnTo>
                <a:lnTo>
                  <a:pt x="234403" y="8216"/>
                </a:lnTo>
                <a:lnTo>
                  <a:pt x="239353" y="6362"/>
                </a:lnTo>
                <a:lnTo>
                  <a:pt x="263312" y="6362"/>
                </a:lnTo>
                <a:lnTo>
                  <a:pt x="255992" y="1485"/>
                </a:lnTo>
                <a:lnTo>
                  <a:pt x="250826" y="0"/>
                </a:lnTo>
                <a:close/>
              </a:path>
              <a:path w="821055" h="458470">
                <a:moveTo>
                  <a:pt x="267210" y="70485"/>
                </a:moveTo>
                <a:lnTo>
                  <a:pt x="264499" y="74129"/>
                </a:lnTo>
                <a:lnTo>
                  <a:pt x="261453" y="76885"/>
                </a:lnTo>
                <a:lnTo>
                  <a:pt x="258066" y="78739"/>
                </a:lnTo>
                <a:lnTo>
                  <a:pt x="254595" y="80695"/>
                </a:lnTo>
                <a:lnTo>
                  <a:pt x="250614" y="81673"/>
                </a:lnTo>
                <a:lnTo>
                  <a:pt x="265111" y="81673"/>
                </a:lnTo>
                <a:lnTo>
                  <a:pt x="266997" y="80225"/>
                </a:lnTo>
                <a:lnTo>
                  <a:pt x="269071" y="78193"/>
                </a:lnTo>
                <a:lnTo>
                  <a:pt x="271019" y="75831"/>
                </a:lnTo>
                <a:lnTo>
                  <a:pt x="267210" y="70485"/>
                </a:lnTo>
                <a:close/>
              </a:path>
              <a:path w="821055" h="458470">
                <a:moveTo>
                  <a:pt x="263312" y="6362"/>
                </a:moveTo>
                <a:lnTo>
                  <a:pt x="247399" y="6362"/>
                </a:lnTo>
                <a:lnTo>
                  <a:pt x="249811" y="6858"/>
                </a:lnTo>
                <a:lnTo>
                  <a:pt x="252348" y="7874"/>
                </a:lnTo>
                <a:lnTo>
                  <a:pt x="265179" y="20447"/>
                </a:lnTo>
                <a:lnTo>
                  <a:pt x="270511" y="16268"/>
                </a:lnTo>
                <a:lnTo>
                  <a:pt x="268225" y="11353"/>
                </a:lnTo>
                <a:lnTo>
                  <a:pt x="264881" y="7416"/>
                </a:lnTo>
                <a:lnTo>
                  <a:pt x="263312" y="6362"/>
                </a:lnTo>
                <a:close/>
              </a:path>
              <a:path w="821055" h="458470">
                <a:moveTo>
                  <a:pt x="315601" y="75437"/>
                </a:moveTo>
                <a:lnTo>
                  <a:pt x="313185" y="81165"/>
                </a:lnTo>
                <a:lnTo>
                  <a:pt x="314543" y="82511"/>
                </a:lnTo>
                <a:lnTo>
                  <a:pt x="316743" y="83959"/>
                </a:lnTo>
                <a:lnTo>
                  <a:pt x="322840" y="86995"/>
                </a:lnTo>
                <a:lnTo>
                  <a:pt x="326862" y="87757"/>
                </a:lnTo>
                <a:lnTo>
                  <a:pt x="334648" y="87757"/>
                </a:lnTo>
                <a:lnTo>
                  <a:pt x="337615" y="87261"/>
                </a:lnTo>
                <a:lnTo>
                  <a:pt x="340747" y="86245"/>
                </a:lnTo>
                <a:lnTo>
                  <a:pt x="343710" y="85394"/>
                </a:lnTo>
                <a:lnTo>
                  <a:pt x="346290" y="83527"/>
                </a:lnTo>
                <a:lnTo>
                  <a:pt x="347319" y="82181"/>
                </a:lnTo>
                <a:lnTo>
                  <a:pt x="328046" y="82181"/>
                </a:lnTo>
                <a:lnTo>
                  <a:pt x="324745" y="81407"/>
                </a:lnTo>
                <a:lnTo>
                  <a:pt x="319154" y="78359"/>
                </a:lnTo>
                <a:lnTo>
                  <a:pt x="317037" y="76885"/>
                </a:lnTo>
                <a:lnTo>
                  <a:pt x="315601" y="75437"/>
                </a:lnTo>
                <a:close/>
              </a:path>
              <a:path w="821055" h="458470">
                <a:moveTo>
                  <a:pt x="337064" y="24257"/>
                </a:moveTo>
                <a:lnTo>
                  <a:pt x="329698" y="24257"/>
                </a:lnTo>
                <a:lnTo>
                  <a:pt x="326819" y="24815"/>
                </a:lnTo>
                <a:lnTo>
                  <a:pt x="324107" y="25920"/>
                </a:lnTo>
                <a:lnTo>
                  <a:pt x="321315" y="26936"/>
                </a:lnTo>
                <a:lnTo>
                  <a:pt x="319029" y="28587"/>
                </a:lnTo>
                <a:lnTo>
                  <a:pt x="315471" y="33159"/>
                </a:lnTo>
                <a:lnTo>
                  <a:pt x="314582" y="35902"/>
                </a:lnTo>
                <a:lnTo>
                  <a:pt x="314582" y="43434"/>
                </a:lnTo>
                <a:lnTo>
                  <a:pt x="335706" y="58000"/>
                </a:lnTo>
                <a:lnTo>
                  <a:pt x="339732" y="60210"/>
                </a:lnTo>
                <a:lnTo>
                  <a:pt x="344218" y="64693"/>
                </a:lnTo>
                <a:lnTo>
                  <a:pt x="345319" y="67576"/>
                </a:lnTo>
                <a:lnTo>
                  <a:pt x="345319" y="74764"/>
                </a:lnTo>
                <a:lnTo>
                  <a:pt x="344131" y="77520"/>
                </a:lnTo>
                <a:lnTo>
                  <a:pt x="341762" y="79387"/>
                </a:lnTo>
                <a:lnTo>
                  <a:pt x="339559" y="81241"/>
                </a:lnTo>
                <a:lnTo>
                  <a:pt x="336257" y="82181"/>
                </a:lnTo>
                <a:lnTo>
                  <a:pt x="347319" y="82181"/>
                </a:lnTo>
                <a:lnTo>
                  <a:pt x="348494" y="80645"/>
                </a:lnTo>
                <a:lnTo>
                  <a:pt x="350611" y="78028"/>
                </a:lnTo>
                <a:lnTo>
                  <a:pt x="351641" y="74764"/>
                </a:lnTo>
                <a:lnTo>
                  <a:pt x="351669" y="65455"/>
                </a:lnTo>
                <a:lnTo>
                  <a:pt x="350312" y="61391"/>
                </a:lnTo>
                <a:lnTo>
                  <a:pt x="329698" y="49288"/>
                </a:lnTo>
                <a:lnTo>
                  <a:pt x="325843" y="47421"/>
                </a:lnTo>
                <a:lnTo>
                  <a:pt x="323982" y="45720"/>
                </a:lnTo>
                <a:lnTo>
                  <a:pt x="321951" y="44030"/>
                </a:lnTo>
                <a:lnTo>
                  <a:pt x="320932" y="41706"/>
                </a:lnTo>
                <a:lnTo>
                  <a:pt x="320987" y="35902"/>
                </a:lnTo>
                <a:lnTo>
                  <a:pt x="321864" y="33870"/>
                </a:lnTo>
                <a:lnTo>
                  <a:pt x="325673" y="30568"/>
                </a:lnTo>
                <a:lnTo>
                  <a:pt x="328510" y="29718"/>
                </a:lnTo>
                <a:lnTo>
                  <a:pt x="349368" y="29718"/>
                </a:lnTo>
                <a:lnTo>
                  <a:pt x="346885" y="27990"/>
                </a:lnTo>
                <a:lnTo>
                  <a:pt x="340786" y="25031"/>
                </a:lnTo>
                <a:lnTo>
                  <a:pt x="337064" y="24257"/>
                </a:lnTo>
                <a:close/>
              </a:path>
              <a:path w="821055" h="458470">
                <a:moveTo>
                  <a:pt x="349368" y="29718"/>
                </a:moveTo>
                <a:lnTo>
                  <a:pt x="335368" y="29718"/>
                </a:lnTo>
                <a:lnTo>
                  <a:pt x="338249" y="30314"/>
                </a:lnTo>
                <a:lnTo>
                  <a:pt x="342144" y="32092"/>
                </a:lnTo>
                <a:lnTo>
                  <a:pt x="343414" y="32778"/>
                </a:lnTo>
                <a:lnTo>
                  <a:pt x="345953" y="34289"/>
                </a:lnTo>
                <a:lnTo>
                  <a:pt x="347179" y="35229"/>
                </a:lnTo>
                <a:lnTo>
                  <a:pt x="348364" y="36322"/>
                </a:lnTo>
                <a:lnTo>
                  <a:pt x="351033" y="31381"/>
                </a:lnTo>
                <a:lnTo>
                  <a:pt x="349368" y="29718"/>
                </a:lnTo>
                <a:close/>
              </a:path>
              <a:path w="821055" h="458470">
                <a:moveTo>
                  <a:pt x="363988" y="25781"/>
                </a:moveTo>
                <a:lnTo>
                  <a:pt x="357004" y="25781"/>
                </a:lnTo>
                <a:lnTo>
                  <a:pt x="380624" y="88023"/>
                </a:lnTo>
                <a:lnTo>
                  <a:pt x="379522" y="90550"/>
                </a:lnTo>
                <a:lnTo>
                  <a:pt x="378043" y="92963"/>
                </a:lnTo>
                <a:lnTo>
                  <a:pt x="376179" y="95250"/>
                </a:lnTo>
                <a:lnTo>
                  <a:pt x="374572" y="97282"/>
                </a:lnTo>
                <a:lnTo>
                  <a:pt x="358315" y="105156"/>
                </a:lnTo>
                <a:lnTo>
                  <a:pt x="354589" y="105156"/>
                </a:lnTo>
                <a:lnTo>
                  <a:pt x="355352" y="110744"/>
                </a:lnTo>
                <a:lnTo>
                  <a:pt x="360687" y="110744"/>
                </a:lnTo>
                <a:lnTo>
                  <a:pt x="365681" y="109613"/>
                </a:lnTo>
                <a:lnTo>
                  <a:pt x="391189" y="81407"/>
                </a:lnTo>
                <a:lnTo>
                  <a:pt x="384689" y="81407"/>
                </a:lnTo>
                <a:lnTo>
                  <a:pt x="363988" y="25781"/>
                </a:lnTo>
                <a:close/>
              </a:path>
              <a:path w="821055" h="458470">
                <a:moveTo>
                  <a:pt x="411487" y="25781"/>
                </a:moveTo>
                <a:lnTo>
                  <a:pt x="404881" y="25781"/>
                </a:lnTo>
                <a:lnTo>
                  <a:pt x="402714" y="33427"/>
                </a:lnTo>
                <a:lnTo>
                  <a:pt x="400404" y="40992"/>
                </a:lnTo>
                <a:lnTo>
                  <a:pt x="384689" y="81407"/>
                </a:lnTo>
                <a:lnTo>
                  <a:pt x="391189" y="81407"/>
                </a:lnTo>
                <a:lnTo>
                  <a:pt x="408503" y="37109"/>
                </a:lnTo>
                <a:lnTo>
                  <a:pt x="410047" y="31623"/>
                </a:lnTo>
                <a:lnTo>
                  <a:pt x="411487" y="25781"/>
                </a:lnTo>
                <a:close/>
              </a:path>
              <a:path w="821055" h="458470">
                <a:moveTo>
                  <a:pt x="420378" y="75437"/>
                </a:moveTo>
                <a:lnTo>
                  <a:pt x="417963" y="81165"/>
                </a:lnTo>
                <a:lnTo>
                  <a:pt x="419320" y="82511"/>
                </a:lnTo>
                <a:lnTo>
                  <a:pt x="421520" y="83959"/>
                </a:lnTo>
                <a:lnTo>
                  <a:pt x="427619" y="86995"/>
                </a:lnTo>
                <a:lnTo>
                  <a:pt x="431639" y="87757"/>
                </a:lnTo>
                <a:lnTo>
                  <a:pt x="439426" y="87757"/>
                </a:lnTo>
                <a:lnTo>
                  <a:pt x="442393" y="87261"/>
                </a:lnTo>
                <a:lnTo>
                  <a:pt x="445524" y="86245"/>
                </a:lnTo>
                <a:lnTo>
                  <a:pt x="448487" y="85394"/>
                </a:lnTo>
                <a:lnTo>
                  <a:pt x="451069" y="83527"/>
                </a:lnTo>
                <a:lnTo>
                  <a:pt x="452098" y="82181"/>
                </a:lnTo>
                <a:lnTo>
                  <a:pt x="432824" y="82181"/>
                </a:lnTo>
                <a:lnTo>
                  <a:pt x="429522" y="81407"/>
                </a:lnTo>
                <a:lnTo>
                  <a:pt x="423932" y="78359"/>
                </a:lnTo>
                <a:lnTo>
                  <a:pt x="421815" y="76885"/>
                </a:lnTo>
                <a:lnTo>
                  <a:pt x="420378" y="75437"/>
                </a:lnTo>
                <a:close/>
              </a:path>
              <a:path w="821055" h="458470">
                <a:moveTo>
                  <a:pt x="441841" y="24257"/>
                </a:moveTo>
                <a:lnTo>
                  <a:pt x="434477" y="24257"/>
                </a:lnTo>
                <a:lnTo>
                  <a:pt x="431596" y="24815"/>
                </a:lnTo>
                <a:lnTo>
                  <a:pt x="428886" y="25920"/>
                </a:lnTo>
                <a:lnTo>
                  <a:pt x="426092" y="26936"/>
                </a:lnTo>
                <a:lnTo>
                  <a:pt x="423806" y="28587"/>
                </a:lnTo>
                <a:lnTo>
                  <a:pt x="420249" y="33159"/>
                </a:lnTo>
                <a:lnTo>
                  <a:pt x="419360" y="35902"/>
                </a:lnTo>
                <a:lnTo>
                  <a:pt x="419360" y="43434"/>
                </a:lnTo>
                <a:lnTo>
                  <a:pt x="440485" y="58000"/>
                </a:lnTo>
                <a:lnTo>
                  <a:pt x="444510" y="60210"/>
                </a:lnTo>
                <a:lnTo>
                  <a:pt x="448995" y="64693"/>
                </a:lnTo>
                <a:lnTo>
                  <a:pt x="450096" y="67576"/>
                </a:lnTo>
                <a:lnTo>
                  <a:pt x="450096" y="74764"/>
                </a:lnTo>
                <a:lnTo>
                  <a:pt x="448909" y="77520"/>
                </a:lnTo>
                <a:lnTo>
                  <a:pt x="446540" y="79387"/>
                </a:lnTo>
                <a:lnTo>
                  <a:pt x="444337" y="81241"/>
                </a:lnTo>
                <a:lnTo>
                  <a:pt x="441036" y="82181"/>
                </a:lnTo>
                <a:lnTo>
                  <a:pt x="452098" y="82181"/>
                </a:lnTo>
                <a:lnTo>
                  <a:pt x="453271" y="80645"/>
                </a:lnTo>
                <a:lnTo>
                  <a:pt x="455388" y="78028"/>
                </a:lnTo>
                <a:lnTo>
                  <a:pt x="456420" y="74764"/>
                </a:lnTo>
                <a:lnTo>
                  <a:pt x="456448" y="65455"/>
                </a:lnTo>
                <a:lnTo>
                  <a:pt x="455090" y="61391"/>
                </a:lnTo>
                <a:lnTo>
                  <a:pt x="434477" y="49288"/>
                </a:lnTo>
                <a:lnTo>
                  <a:pt x="430621" y="47421"/>
                </a:lnTo>
                <a:lnTo>
                  <a:pt x="428759" y="45720"/>
                </a:lnTo>
                <a:lnTo>
                  <a:pt x="426730" y="44030"/>
                </a:lnTo>
                <a:lnTo>
                  <a:pt x="425710" y="41706"/>
                </a:lnTo>
                <a:lnTo>
                  <a:pt x="425765" y="35902"/>
                </a:lnTo>
                <a:lnTo>
                  <a:pt x="426643" y="33870"/>
                </a:lnTo>
                <a:lnTo>
                  <a:pt x="430452" y="30568"/>
                </a:lnTo>
                <a:lnTo>
                  <a:pt x="433288" y="29718"/>
                </a:lnTo>
                <a:lnTo>
                  <a:pt x="454146" y="29718"/>
                </a:lnTo>
                <a:lnTo>
                  <a:pt x="451662" y="27990"/>
                </a:lnTo>
                <a:lnTo>
                  <a:pt x="445565" y="25031"/>
                </a:lnTo>
                <a:lnTo>
                  <a:pt x="441841" y="24257"/>
                </a:lnTo>
                <a:close/>
              </a:path>
              <a:path w="821055" h="458470">
                <a:moveTo>
                  <a:pt x="454146" y="29718"/>
                </a:moveTo>
                <a:lnTo>
                  <a:pt x="440146" y="29718"/>
                </a:lnTo>
                <a:lnTo>
                  <a:pt x="443026" y="30314"/>
                </a:lnTo>
                <a:lnTo>
                  <a:pt x="446921" y="32092"/>
                </a:lnTo>
                <a:lnTo>
                  <a:pt x="448193" y="32778"/>
                </a:lnTo>
                <a:lnTo>
                  <a:pt x="450730" y="34289"/>
                </a:lnTo>
                <a:lnTo>
                  <a:pt x="451958" y="35229"/>
                </a:lnTo>
                <a:lnTo>
                  <a:pt x="453142" y="36322"/>
                </a:lnTo>
                <a:lnTo>
                  <a:pt x="455810" y="31381"/>
                </a:lnTo>
                <a:lnTo>
                  <a:pt x="454146" y="29718"/>
                </a:lnTo>
                <a:close/>
              </a:path>
              <a:path w="821055" h="458470">
                <a:moveTo>
                  <a:pt x="479559" y="31381"/>
                </a:moveTo>
                <a:lnTo>
                  <a:pt x="473213" y="31381"/>
                </a:lnTo>
                <a:lnTo>
                  <a:pt x="473213" y="76923"/>
                </a:lnTo>
                <a:lnTo>
                  <a:pt x="473537" y="78917"/>
                </a:lnTo>
                <a:lnTo>
                  <a:pt x="473652" y="79387"/>
                </a:lnTo>
                <a:lnTo>
                  <a:pt x="474578" y="81534"/>
                </a:lnTo>
                <a:lnTo>
                  <a:pt x="475326" y="83400"/>
                </a:lnTo>
                <a:lnTo>
                  <a:pt x="476704" y="85089"/>
                </a:lnTo>
                <a:lnTo>
                  <a:pt x="478523" y="86106"/>
                </a:lnTo>
                <a:lnTo>
                  <a:pt x="480409" y="87210"/>
                </a:lnTo>
                <a:lnTo>
                  <a:pt x="482695" y="87757"/>
                </a:lnTo>
                <a:lnTo>
                  <a:pt x="488365" y="87757"/>
                </a:lnTo>
                <a:lnTo>
                  <a:pt x="490651" y="87375"/>
                </a:lnTo>
                <a:lnTo>
                  <a:pt x="493787" y="85940"/>
                </a:lnTo>
                <a:lnTo>
                  <a:pt x="495183" y="85089"/>
                </a:lnTo>
                <a:lnTo>
                  <a:pt x="496450" y="84086"/>
                </a:lnTo>
                <a:lnTo>
                  <a:pt x="495421" y="82181"/>
                </a:lnTo>
                <a:lnTo>
                  <a:pt x="484343" y="82181"/>
                </a:lnTo>
                <a:lnTo>
                  <a:pt x="482608" y="81534"/>
                </a:lnTo>
                <a:lnTo>
                  <a:pt x="481337" y="80276"/>
                </a:lnTo>
                <a:lnTo>
                  <a:pt x="480153" y="78917"/>
                </a:lnTo>
                <a:lnTo>
                  <a:pt x="479626" y="76923"/>
                </a:lnTo>
                <a:lnTo>
                  <a:pt x="479559" y="31381"/>
                </a:lnTo>
                <a:close/>
              </a:path>
              <a:path w="821055" h="458470">
                <a:moveTo>
                  <a:pt x="493913" y="79387"/>
                </a:moveTo>
                <a:lnTo>
                  <a:pt x="490950" y="81241"/>
                </a:lnTo>
                <a:lnTo>
                  <a:pt x="488495" y="82181"/>
                </a:lnTo>
                <a:lnTo>
                  <a:pt x="495421" y="82181"/>
                </a:lnTo>
                <a:lnTo>
                  <a:pt x="493913" y="79387"/>
                </a:lnTo>
                <a:close/>
              </a:path>
              <a:path w="821055" h="458470">
                <a:moveTo>
                  <a:pt x="494676" y="25781"/>
                </a:moveTo>
                <a:lnTo>
                  <a:pt x="463306" y="25781"/>
                </a:lnTo>
                <a:lnTo>
                  <a:pt x="463306" y="31381"/>
                </a:lnTo>
                <a:lnTo>
                  <a:pt x="494676" y="31381"/>
                </a:lnTo>
                <a:lnTo>
                  <a:pt x="494676" y="25781"/>
                </a:lnTo>
                <a:close/>
              </a:path>
              <a:path w="821055" h="458470">
                <a:moveTo>
                  <a:pt x="479559" y="9651"/>
                </a:moveTo>
                <a:lnTo>
                  <a:pt x="473213" y="9651"/>
                </a:lnTo>
                <a:lnTo>
                  <a:pt x="473213" y="25781"/>
                </a:lnTo>
                <a:lnTo>
                  <a:pt x="479559" y="25781"/>
                </a:lnTo>
                <a:lnTo>
                  <a:pt x="479559" y="9651"/>
                </a:lnTo>
                <a:close/>
              </a:path>
              <a:path w="821055" h="458470">
                <a:moveTo>
                  <a:pt x="534215" y="24257"/>
                </a:moveTo>
                <a:lnTo>
                  <a:pt x="524984" y="24257"/>
                </a:lnTo>
                <a:lnTo>
                  <a:pt x="521219" y="25234"/>
                </a:lnTo>
                <a:lnTo>
                  <a:pt x="503563" y="48729"/>
                </a:lnTo>
                <a:lnTo>
                  <a:pt x="503563" y="66001"/>
                </a:lnTo>
                <a:lnTo>
                  <a:pt x="505893" y="73787"/>
                </a:lnTo>
                <a:lnTo>
                  <a:pt x="510548" y="79387"/>
                </a:lnTo>
                <a:lnTo>
                  <a:pt x="515120" y="84975"/>
                </a:lnTo>
                <a:lnTo>
                  <a:pt x="521639" y="87757"/>
                </a:lnTo>
                <a:lnTo>
                  <a:pt x="532818" y="87757"/>
                </a:lnTo>
                <a:lnTo>
                  <a:pt x="535781" y="87299"/>
                </a:lnTo>
                <a:lnTo>
                  <a:pt x="538999" y="86372"/>
                </a:lnTo>
                <a:lnTo>
                  <a:pt x="541793" y="85598"/>
                </a:lnTo>
                <a:lnTo>
                  <a:pt x="544122" y="84670"/>
                </a:lnTo>
                <a:lnTo>
                  <a:pt x="545983" y="83578"/>
                </a:lnTo>
                <a:lnTo>
                  <a:pt x="547505" y="82638"/>
                </a:lnTo>
                <a:lnTo>
                  <a:pt x="548081" y="82181"/>
                </a:lnTo>
                <a:lnTo>
                  <a:pt x="523544" y="82181"/>
                </a:lnTo>
                <a:lnTo>
                  <a:pt x="518464" y="79768"/>
                </a:lnTo>
                <a:lnTo>
                  <a:pt x="514993" y="74942"/>
                </a:lnTo>
                <a:lnTo>
                  <a:pt x="511606" y="70281"/>
                </a:lnTo>
                <a:lnTo>
                  <a:pt x="509915" y="63626"/>
                </a:lnTo>
                <a:lnTo>
                  <a:pt x="509915" y="54990"/>
                </a:lnTo>
                <a:lnTo>
                  <a:pt x="552585" y="54990"/>
                </a:lnTo>
                <a:lnTo>
                  <a:pt x="552416" y="50342"/>
                </a:lnTo>
                <a:lnTo>
                  <a:pt x="552263" y="49402"/>
                </a:lnTo>
                <a:lnTo>
                  <a:pt x="510421" y="49402"/>
                </a:lnTo>
                <a:lnTo>
                  <a:pt x="511268" y="42633"/>
                </a:lnTo>
                <a:lnTo>
                  <a:pt x="513384" y="37642"/>
                </a:lnTo>
                <a:lnTo>
                  <a:pt x="519991" y="31381"/>
                </a:lnTo>
                <a:lnTo>
                  <a:pt x="523886" y="29845"/>
                </a:lnTo>
                <a:lnTo>
                  <a:pt x="543567" y="29845"/>
                </a:lnTo>
                <a:lnTo>
                  <a:pt x="538956" y="25869"/>
                </a:lnTo>
                <a:lnTo>
                  <a:pt x="534215" y="24257"/>
                </a:lnTo>
                <a:close/>
              </a:path>
              <a:path w="821055" h="458470">
                <a:moveTo>
                  <a:pt x="548394" y="74434"/>
                </a:moveTo>
                <a:lnTo>
                  <a:pt x="543485" y="79590"/>
                </a:lnTo>
                <a:lnTo>
                  <a:pt x="537433" y="82181"/>
                </a:lnTo>
                <a:lnTo>
                  <a:pt x="548081" y="82181"/>
                </a:lnTo>
                <a:lnTo>
                  <a:pt x="548946" y="81495"/>
                </a:lnTo>
                <a:lnTo>
                  <a:pt x="550299" y="80137"/>
                </a:lnTo>
                <a:lnTo>
                  <a:pt x="548394" y="74434"/>
                </a:lnTo>
                <a:close/>
              </a:path>
              <a:path w="821055" h="458470">
                <a:moveTo>
                  <a:pt x="543567" y="29845"/>
                </a:moveTo>
                <a:lnTo>
                  <a:pt x="530489" y="29845"/>
                </a:lnTo>
                <a:lnTo>
                  <a:pt x="532775" y="30352"/>
                </a:lnTo>
                <a:lnTo>
                  <a:pt x="537771" y="32397"/>
                </a:lnTo>
                <a:lnTo>
                  <a:pt x="540014" y="34505"/>
                </a:lnTo>
                <a:lnTo>
                  <a:pt x="542044" y="37731"/>
                </a:lnTo>
                <a:lnTo>
                  <a:pt x="544079" y="40855"/>
                </a:lnTo>
                <a:lnTo>
                  <a:pt x="545219" y="44754"/>
                </a:lnTo>
                <a:lnTo>
                  <a:pt x="545475" y="49402"/>
                </a:lnTo>
                <a:lnTo>
                  <a:pt x="552263" y="49402"/>
                </a:lnTo>
                <a:lnTo>
                  <a:pt x="551657" y="45681"/>
                </a:lnTo>
                <a:lnTo>
                  <a:pt x="548863" y="36195"/>
                </a:lnTo>
                <a:lnTo>
                  <a:pt x="546322" y="32219"/>
                </a:lnTo>
                <a:lnTo>
                  <a:pt x="543567" y="29845"/>
                </a:lnTo>
                <a:close/>
              </a:path>
              <a:path w="821055" h="458470">
                <a:moveTo>
                  <a:pt x="571511" y="25781"/>
                </a:moveTo>
                <a:lnTo>
                  <a:pt x="565793" y="25781"/>
                </a:lnTo>
                <a:lnTo>
                  <a:pt x="565793" y="86372"/>
                </a:lnTo>
                <a:lnTo>
                  <a:pt x="572018" y="86372"/>
                </a:lnTo>
                <a:lnTo>
                  <a:pt x="572018" y="37973"/>
                </a:lnTo>
                <a:lnTo>
                  <a:pt x="573203" y="36880"/>
                </a:lnTo>
                <a:lnTo>
                  <a:pt x="581620" y="31508"/>
                </a:lnTo>
                <a:lnTo>
                  <a:pt x="571892" y="31508"/>
                </a:lnTo>
                <a:lnTo>
                  <a:pt x="571511" y="25781"/>
                </a:lnTo>
                <a:close/>
              </a:path>
              <a:path w="821055" h="458470">
                <a:moveTo>
                  <a:pt x="604330" y="30111"/>
                </a:moveTo>
                <a:lnTo>
                  <a:pt x="591534" y="30111"/>
                </a:lnTo>
                <a:lnTo>
                  <a:pt x="593902" y="30657"/>
                </a:lnTo>
                <a:lnTo>
                  <a:pt x="596019" y="31750"/>
                </a:lnTo>
                <a:lnTo>
                  <a:pt x="603007" y="86372"/>
                </a:lnTo>
                <a:lnTo>
                  <a:pt x="609357" y="86372"/>
                </a:lnTo>
                <a:lnTo>
                  <a:pt x="609357" y="45008"/>
                </a:lnTo>
                <a:lnTo>
                  <a:pt x="609184" y="42976"/>
                </a:lnTo>
                <a:lnTo>
                  <a:pt x="608684" y="40386"/>
                </a:lnTo>
                <a:lnTo>
                  <a:pt x="608486" y="39522"/>
                </a:lnTo>
                <a:lnTo>
                  <a:pt x="608025" y="37973"/>
                </a:lnTo>
                <a:lnTo>
                  <a:pt x="607579" y="36702"/>
                </a:lnTo>
                <a:lnTo>
                  <a:pt x="609439" y="35102"/>
                </a:lnTo>
                <a:lnTo>
                  <a:pt x="611812" y="33578"/>
                </a:lnTo>
                <a:lnTo>
                  <a:pt x="615888" y="31508"/>
                </a:lnTo>
                <a:lnTo>
                  <a:pt x="605228" y="31508"/>
                </a:lnTo>
                <a:lnTo>
                  <a:pt x="604330" y="30111"/>
                </a:lnTo>
                <a:close/>
              </a:path>
              <a:path w="821055" h="458470">
                <a:moveTo>
                  <a:pt x="640016" y="30111"/>
                </a:moveTo>
                <a:lnTo>
                  <a:pt x="628743" y="30111"/>
                </a:lnTo>
                <a:lnTo>
                  <a:pt x="632426" y="31584"/>
                </a:lnTo>
                <a:lnTo>
                  <a:pt x="635170" y="34594"/>
                </a:lnTo>
                <a:lnTo>
                  <a:pt x="637678" y="37426"/>
                </a:lnTo>
                <a:lnTo>
                  <a:pt x="638945" y="41744"/>
                </a:lnTo>
                <a:lnTo>
                  <a:pt x="638945" y="86372"/>
                </a:lnTo>
                <a:lnTo>
                  <a:pt x="645295" y="86372"/>
                </a:lnTo>
                <a:lnTo>
                  <a:pt x="645284" y="40347"/>
                </a:lnTo>
                <a:lnTo>
                  <a:pt x="643604" y="34505"/>
                </a:lnTo>
                <a:lnTo>
                  <a:pt x="640016" y="30111"/>
                </a:lnTo>
                <a:close/>
              </a:path>
              <a:path w="821055" h="458470">
                <a:moveTo>
                  <a:pt x="597038" y="24257"/>
                </a:moveTo>
                <a:lnTo>
                  <a:pt x="585881" y="24257"/>
                </a:lnTo>
                <a:lnTo>
                  <a:pt x="582325" y="25069"/>
                </a:lnTo>
                <a:lnTo>
                  <a:pt x="571892" y="31508"/>
                </a:lnTo>
                <a:lnTo>
                  <a:pt x="581620" y="31508"/>
                </a:lnTo>
                <a:lnTo>
                  <a:pt x="582855" y="30873"/>
                </a:lnTo>
                <a:lnTo>
                  <a:pt x="585859" y="30111"/>
                </a:lnTo>
                <a:lnTo>
                  <a:pt x="604330" y="30111"/>
                </a:lnTo>
                <a:lnTo>
                  <a:pt x="602118" y="26670"/>
                </a:lnTo>
                <a:lnTo>
                  <a:pt x="597038" y="24257"/>
                </a:lnTo>
                <a:close/>
              </a:path>
              <a:path w="821055" h="458470">
                <a:moveTo>
                  <a:pt x="631645" y="24257"/>
                </a:moveTo>
                <a:lnTo>
                  <a:pt x="620406" y="24257"/>
                </a:lnTo>
                <a:lnTo>
                  <a:pt x="616637" y="24980"/>
                </a:lnTo>
                <a:lnTo>
                  <a:pt x="613357" y="26428"/>
                </a:lnTo>
                <a:lnTo>
                  <a:pt x="610224" y="27774"/>
                </a:lnTo>
                <a:lnTo>
                  <a:pt x="607514" y="29463"/>
                </a:lnTo>
                <a:lnTo>
                  <a:pt x="605228" y="31508"/>
                </a:lnTo>
                <a:lnTo>
                  <a:pt x="615888" y="31508"/>
                </a:lnTo>
                <a:lnTo>
                  <a:pt x="617313" y="30784"/>
                </a:lnTo>
                <a:lnTo>
                  <a:pt x="620445" y="30111"/>
                </a:lnTo>
                <a:lnTo>
                  <a:pt x="640016" y="30111"/>
                </a:lnTo>
                <a:lnTo>
                  <a:pt x="636850" y="26301"/>
                </a:lnTo>
                <a:lnTo>
                  <a:pt x="631645" y="24257"/>
                </a:lnTo>
                <a:close/>
              </a:path>
              <a:path w="821055" h="458470">
                <a:moveTo>
                  <a:pt x="660791" y="75437"/>
                </a:moveTo>
                <a:lnTo>
                  <a:pt x="658375" y="81165"/>
                </a:lnTo>
                <a:lnTo>
                  <a:pt x="659731" y="82511"/>
                </a:lnTo>
                <a:lnTo>
                  <a:pt x="661931" y="83959"/>
                </a:lnTo>
                <a:lnTo>
                  <a:pt x="668030" y="86995"/>
                </a:lnTo>
                <a:lnTo>
                  <a:pt x="672052" y="87757"/>
                </a:lnTo>
                <a:lnTo>
                  <a:pt x="679838" y="87757"/>
                </a:lnTo>
                <a:lnTo>
                  <a:pt x="682805" y="87261"/>
                </a:lnTo>
                <a:lnTo>
                  <a:pt x="685937" y="86245"/>
                </a:lnTo>
                <a:lnTo>
                  <a:pt x="688900" y="85394"/>
                </a:lnTo>
                <a:lnTo>
                  <a:pt x="691480" y="83527"/>
                </a:lnTo>
                <a:lnTo>
                  <a:pt x="692509" y="82181"/>
                </a:lnTo>
                <a:lnTo>
                  <a:pt x="673235" y="82181"/>
                </a:lnTo>
                <a:lnTo>
                  <a:pt x="669935" y="81407"/>
                </a:lnTo>
                <a:lnTo>
                  <a:pt x="664344" y="78359"/>
                </a:lnTo>
                <a:lnTo>
                  <a:pt x="662227" y="76885"/>
                </a:lnTo>
                <a:lnTo>
                  <a:pt x="660791" y="75437"/>
                </a:lnTo>
                <a:close/>
              </a:path>
              <a:path w="821055" h="458470">
                <a:moveTo>
                  <a:pt x="682254" y="24257"/>
                </a:moveTo>
                <a:lnTo>
                  <a:pt x="674888" y="24257"/>
                </a:lnTo>
                <a:lnTo>
                  <a:pt x="672009" y="24815"/>
                </a:lnTo>
                <a:lnTo>
                  <a:pt x="669297" y="25920"/>
                </a:lnTo>
                <a:lnTo>
                  <a:pt x="666503" y="26936"/>
                </a:lnTo>
                <a:lnTo>
                  <a:pt x="664217" y="28587"/>
                </a:lnTo>
                <a:lnTo>
                  <a:pt x="660661" y="33159"/>
                </a:lnTo>
                <a:lnTo>
                  <a:pt x="659772" y="35902"/>
                </a:lnTo>
                <a:lnTo>
                  <a:pt x="659772" y="43434"/>
                </a:lnTo>
                <a:lnTo>
                  <a:pt x="680896" y="58000"/>
                </a:lnTo>
                <a:lnTo>
                  <a:pt x="684921" y="60210"/>
                </a:lnTo>
                <a:lnTo>
                  <a:pt x="689406" y="64693"/>
                </a:lnTo>
                <a:lnTo>
                  <a:pt x="690509" y="67576"/>
                </a:lnTo>
                <a:lnTo>
                  <a:pt x="690509" y="74764"/>
                </a:lnTo>
                <a:lnTo>
                  <a:pt x="689320" y="77520"/>
                </a:lnTo>
                <a:lnTo>
                  <a:pt x="686951" y="79387"/>
                </a:lnTo>
                <a:lnTo>
                  <a:pt x="684748" y="81241"/>
                </a:lnTo>
                <a:lnTo>
                  <a:pt x="681447" y="82181"/>
                </a:lnTo>
                <a:lnTo>
                  <a:pt x="692509" y="82181"/>
                </a:lnTo>
                <a:lnTo>
                  <a:pt x="693684" y="80645"/>
                </a:lnTo>
                <a:lnTo>
                  <a:pt x="695801" y="78028"/>
                </a:lnTo>
                <a:lnTo>
                  <a:pt x="696831" y="74764"/>
                </a:lnTo>
                <a:lnTo>
                  <a:pt x="696859" y="65455"/>
                </a:lnTo>
                <a:lnTo>
                  <a:pt x="695501" y="61391"/>
                </a:lnTo>
                <a:lnTo>
                  <a:pt x="674888" y="49288"/>
                </a:lnTo>
                <a:lnTo>
                  <a:pt x="671032" y="47421"/>
                </a:lnTo>
                <a:lnTo>
                  <a:pt x="669171" y="45720"/>
                </a:lnTo>
                <a:lnTo>
                  <a:pt x="667141" y="44030"/>
                </a:lnTo>
                <a:lnTo>
                  <a:pt x="666122" y="41706"/>
                </a:lnTo>
                <a:lnTo>
                  <a:pt x="666177" y="35902"/>
                </a:lnTo>
                <a:lnTo>
                  <a:pt x="667054" y="33870"/>
                </a:lnTo>
                <a:lnTo>
                  <a:pt x="670863" y="30568"/>
                </a:lnTo>
                <a:lnTo>
                  <a:pt x="673700" y="29718"/>
                </a:lnTo>
                <a:lnTo>
                  <a:pt x="694557" y="29718"/>
                </a:lnTo>
                <a:lnTo>
                  <a:pt x="692075" y="27990"/>
                </a:lnTo>
                <a:lnTo>
                  <a:pt x="685976" y="25031"/>
                </a:lnTo>
                <a:lnTo>
                  <a:pt x="682254" y="24257"/>
                </a:lnTo>
                <a:close/>
              </a:path>
              <a:path w="821055" h="458470">
                <a:moveTo>
                  <a:pt x="694557" y="29718"/>
                </a:moveTo>
                <a:lnTo>
                  <a:pt x="680558" y="29718"/>
                </a:lnTo>
                <a:lnTo>
                  <a:pt x="683439" y="30314"/>
                </a:lnTo>
                <a:lnTo>
                  <a:pt x="687334" y="32092"/>
                </a:lnTo>
                <a:lnTo>
                  <a:pt x="688604" y="32778"/>
                </a:lnTo>
                <a:lnTo>
                  <a:pt x="691142" y="34289"/>
                </a:lnTo>
                <a:lnTo>
                  <a:pt x="692369" y="35229"/>
                </a:lnTo>
                <a:lnTo>
                  <a:pt x="693554" y="36322"/>
                </a:lnTo>
                <a:lnTo>
                  <a:pt x="696221" y="31381"/>
                </a:lnTo>
                <a:lnTo>
                  <a:pt x="694557" y="29718"/>
                </a:lnTo>
                <a:close/>
              </a:path>
              <a:path w="821055" h="458470">
                <a:moveTo>
                  <a:pt x="426473" y="256349"/>
                </a:moveTo>
                <a:lnTo>
                  <a:pt x="422917" y="262318"/>
                </a:lnTo>
                <a:lnTo>
                  <a:pt x="423932" y="263575"/>
                </a:lnTo>
                <a:lnTo>
                  <a:pt x="425541" y="265061"/>
                </a:lnTo>
                <a:lnTo>
                  <a:pt x="436888" y="271195"/>
                </a:lnTo>
                <a:lnTo>
                  <a:pt x="440697" y="272554"/>
                </a:lnTo>
                <a:lnTo>
                  <a:pt x="444635" y="273227"/>
                </a:lnTo>
                <a:lnTo>
                  <a:pt x="456656" y="273227"/>
                </a:lnTo>
                <a:lnTo>
                  <a:pt x="462967" y="271195"/>
                </a:lnTo>
                <a:lnTo>
                  <a:pt x="467769" y="267004"/>
                </a:lnTo>
                <a:lnTo>
                  <a:pt x="446835" y="267004"/>
                </a:lnTo>
                <a:lnTo>
                  <a:pt x="444635" y="266674"/>
                </a:lnTo>
                <a:lnTo>
                  <a:pt x="442349" y="265988"/>
                </a:lnTo>
                <a:lnTo>
                  <a:pt x="441248" y="265734"/>
                </a:lnTo>
                <a:lnTo>
                  <a:pt x="440189" y="265404"/>
                </a:lnTo>
                <a:lnTo>
                  <a:pt x="427658" y="257606"/>
                </a:lnTo>
                <a:lnTo>
                  <a:pt x="426473" y="256349"/>
                </a:lnTo>
                <a:close/>
              </a:path>
              <a:path w="821055" h="458470">
                <a:moveTo>
                  <a:pt x="454921" y="185216"/>
                </a:moveTo>
                <a:lnTo>
                  <a:pt x="445524" y="185216"/>
                </a:lnTo>
                <a:lnTo>
                  <a:pt x="441882" y="185902"/>
                </a:lnTo>
                <a:lnTo>
                  <a:pt x="434347" y="188607"/>
                </a:lnTo>
                <a:lnTo>
                  <a:pt x="431129" y="191071"/>
                </a:lnTo>
                <a:lnTo>
                  <a:pt x="428504" y="194627"/>
                </a:lnTo>
                <a:lnTo>
                  <a:pt x="425966" y="198005"/>
                </a:lnTo>
                <a:lnTo>
                  <a:pt x="424695" y="202069"/>
                </a:lnTo>
                <a:lnTo>
                  <a:pt x="424695" y="212064"/>
                </a:lnTo>
                <a:lnTo>
                  <a:pt x="426218" y="216420"/>
                </a:lnTo>
                <a:lnTo>
                  <a:pt x="432147" y="223189"/>
                </a:lnTo>
                <a:lnTo>
                  <a:pt x="436168" y="225742"/>
                </a:lnTo>
                <a:lnTo>
                  <a:pt x="455896" y="232676"/>
                </a:lnTo>
                <a:lnTo>
                  <a:pt x="460382" y="235254"/>
                </a:lnTo>
                <a:lnTo>
                  <a:pt x="463431" y="238302"/>
                </a:lnTo>
                <a:lnTo>
                  <a:pt x="466308" y="241096"/>
                </a:lnTo>
                <a:lnTo>
                  <a:pt x="467748" y="245084"/>
                </a:lnTo>
                <a:lnTo>
                  <a:pt x="467748" y="253212"/>
                </a:lnTo>
                <a:lnTo>
                  <a:pt x="467071" y="256006"/>
                </a:lnTo>
                <a:lnTo>
                  <a:pt x="465604" y="258876"/>
                </a:lnTo>
                <a:lnTo>
                  <a:pt x="464446" y="261340"/>
                </a:lnTo>
                <a:lnTo>
                  <a:pt x="462329" y="263410"/>
                </a:lnTo>
                <a:lnTo>
                  <a:pt x="456318" y="266293"/>
                </a:lnTo>
                <a:lnTo>
                  <a:pt x="452847" y="267004"/>
                </a:lnTo>
                <a:lnTo>
                  <a:pt x="467769" y="267004"/>
                </a:lnTo>
                <a:lnTo>
                  <a:pt x="472279" y="263067"/>
                </a:lnTo>
                <a:lnTo>
                  <a:pt x="474606" y="257098"/>
                </a:lnTo>
                <a:lnTo>
                  <a:pt x="474522" y="245084"/>
                </a:lnTo>
                <a:lnTo>
                  <a:pt x="473929" y="242125"/>
                </a:lnTo>
                <a:lnTo>
                  <a:pt x="472575" y="239077"/>
                </a:lnTo>
                <a:lnTo>
                  <a:pt x="471304" y="235775"/>
                </a:lnTo>
                <a:lnTo>
                  <a:pt x="469104" y="233019"/>
                </a:lnTo>
                <a:lnTo>
                  <a:pt x="465969" y="230822"/>
                </a:lnTo>
                <a:lnTo>
                  <a:pt x="462754" y="228536"/>
                </a:lnTo>
                <a:lnTo>
                  <a:pt x="458520" y="226415"/>
                </a:lnTo>
                <a:lnTo>
                  <a:pt x="445018" y="221411"/>
                </a:lnTo>
                <a:lnTo>
                  <a:pt x="441205" y="220065"/>
                </a:lnTo>
                <a:lnTo>
                  <a:pt x="438030" y="218109"/>
                </a:lnTo>
                <a:lnTo>
                  <a:pt x="433119" y="213207"/>
                </a:lnTo>
                <a:lnTo>
                  <a:pt x="431935" y="210032"/>
                </a:lnTo>
                <a:lnTo>
                  <a:pt x="431935" y="201218"/>
                </a:lnTo>
                <a:lnTo>
                  <a:pt x="433670" y="197586"/>
                </a:lnTo>
                <a:lnTo>
                  <a:pt x="440615" y="192671"/>
                </a:lnTo>
                <a:lnTo>
                  <a:pt x="444888" y="191439"/>
                </a:lnTo>
                <a:lnTo>
                  <a:pt x="469220" y="191439"/>
                </a:lnTo>
                <a:lnTo>
                  <a:pt x="468215" y="190639"/>
                </a:lnTo>
                <a:lnTo>
                  <a:pt x="464065" y="188518"/>
                </a:lnTo>
                <a:lnTo>
                  <a:pt x="459917" y="186321"/>
                </a:lnTo>
                <a:lnTo>
                  <a:pt x="454921" y="185216"/>
                </a:lnTo>
                <a:close/>
              </a:path>
              <a:path w="821055" h="458470">
                <a:moveTo>
                  <a:pt x="469220" y="191439"/>
                </a:moveTo>
                <a:lnTo>
                  <a:pt x="454709" y="191439"/>
                </a:lnTo>
                <a:lnTo>
                  <a:pt x="458734" y="192455"/>
                </a:lnTo>
                <a:lnTo>
                  <a:pt x="462034" y="194487"/>
                </a:lnTo>
                <a:lnTo>
                  <a:pt x="465335" y="196608"/>
                </a:lnTo>
                <a:lnTo>
                  <a:pt x="467960" y="198894"/>
                </a:lnTo>
                <a:lnTo>
                  <a:pt x="469907" y="201345"/>
                </a:lnTo>
                <a:lnTo>
                  <a:pt x="473972" y="196392"/>
                </a:lnTo>
                <a:lnTo>
                  <a:pt x="471516" y="193268"/>
                </a:lnTo>
                <a:lnTo>
                  <a:pt x="469220" y="191439"/>
                </a:lnTo>
                <a:close/>
              </a:path>
              <a:path w="821055" h="458470">
                <a:moveTo>
                  <a:pt x="487814" y="210997"/>
                </a:moveTo>
                <a:lnTo>
                  <a:pt x="480830" y="210997"/>
                </a:lnTo>
                <a:lnTo>
                  <a:pt x="504450" y="273227"/>
                </a:lnTo>
                <a:lnTo>
                  <a:pt x="503347" y="275767"/>
                </a:lnTo>
                <a:lnTo>
                  <a:pt x="501868" y="278180"/>
                </a:lnTo>
                <a:lnTo>
                  <a:pt x="500004" y="280466"/>
                </a:lnTo>
                <a:lnTo>
                  <a:pt x="498398" y="282511"/>
                </a:lnTo>
                <a:lnTo>
                  <a:pt x="482141" y="290372"/>
                </a:lnTo>
                <a:lnTo>
                  <a:pt x="478415" y="290372"/>
                </a:lnTo>
                <a:lnTo>
                  <a:pt x="479178" y="295960"/>
                </a:lnTo>
                <a:lnTo>
                  <a:pt x="484513" y="295960"/>
                </a:lnTo>
                <a:lnTo>
                  <a:pt x="489506" y="294830"/>
                </a:lnTo>
                <a:lnTo>
                  <a:pt x="515014" y="266623"/>
                </a:lnTo>
                <a:lnTo>
                  <a:pt x="508514" y="266623"/>
                </a:lnTo>
                <a:lnTo>
                  <a:pt x="487814" y="210997"/>
                </a:lnTo>
                <a:close/>
              </a:path>
              <a:path w="821055" h="458470">
                <a:moveTo>
                  <a:pt x="535312" y="210997"/>
                </a:moveTo>
                <a:lnTo>
                  <a:pt x="528707" y="210997"/>
                </a:lnTo>
                <a:lnTo>
                  <a:pt x="526540" y="218643"/>
                </a:lnTo>
                <a:lnTo>
                  <a:pt x="524230" y="226209"/>
                </a:lnTo>
                <a:lnTo>
                  <a:pt x="508514" y="266623"/>
                </a:lnTo>
                <a:lnTo>
                  <a:pt x="515014" y="266623"/>
                </a:lnTo>
                <a:lnTo>
                  <a:pt x="532328" y="222326"/>
                </a:lnTo>
                <a:lnTo>
                  <a:pt x="533872" y="216839"/>
                </a:lnTo>
                <a:lnTo>
                  <a:pt x="535312" y="210997"/>
                </a:lnTo>
                <a:close/>
              </a:path>
              <a:path w="821055" h="458470">
                <a:moveTo>
                  <a:pt x="544205" y="260654"/>
                </a:moveTo>
                <a:lnTo>
                  <a:pt x="541789" y="266382"/>
                </a:lnTo>
                <a:lnTo>
                  <a:pt x="543145" y="267728"/>
                </a:lnTo>
                <a:lnTo>
                  <a:pt x="545345" y="269176"/>
                </a:lnTo>
                <a:lnTo>
                  <a:pt x="551444" y="272211"/>
                </a:lnTo>
                <a:lnTo>
                  <a:pt x="555466" y="272973"/>
                </a:lnTo>
                <a:lnTo>
                  <a:pt x="563252" y="272973"/>
                </a:lnTo>
                <a:lnTo>
                  <a:pt x="566219" y="272465"/>
                </a:lnTo>
                <a:lnTo>
                  <a:pt x="569351" y="271462"/>
                </a:lnTo>
                <a:lnTo>
                  <a:pt x="572314" y="270611"/>
                </a:lnTo>
                <a:lnTo>
                  <a:pt x="574894" y="268744"/>
                </a:lnTo>
                <a:lnTo>
                  <a:pt x="575933" y="267385"/>
                </a:lnTo>
                <a:lnTo>
                  <a:pt x="556649" y="267385"/>
                </a:lnTo>
                <a:lnTo>
                  <a:pt x="553349" y="266623"/>
                </a:lnTo>
                <a:lnTo>
                  <a:pt x="547758" y="263575"/>
                </a:lnTo>
                <a:lnTo>
                  <a:pt x="545641" y="262102"/>
                </a:lnTo>
                <a:lnTo>
                  <a:pt x="544205" y="260654"/>
                </a:lnTo>
                <a:close/>
              </a:path>
              <a:path w="821055" h="458470">
                <a:moveTo>
                  <a:pt x="565668" y="209473"/>
                </a:moveTo>
                <a:lnTo>
                  <a:pt x="558302" y="209473"/>
                </a:lnTo>
                <a:lnTo>
                  <a:pt x="555423" y="210032"/>
                </a:lnTo>
                <a:lnTo>
                  <a:pt x="552711" y="211124"/>
                </a:lnTo>
                <a:lnTo>
                  <a:pt x="549917" y="212140"/>
                </a:lnTo>
                <a:lnTo>
                  <a:pt x="547631" y="213804"/>
                </a:lnTo>
                <a:lnTo>
                  <a:pt x="544075" y="218376"/>
                </a:lnTo>
                <a:lnTo>
                  <a:pt x="543186" y="221119"/>
                </a:lnTo>
                <a:lnTo>
                  <a:pt x="543186" y="228650"/>
                </a:lnTo>
                <a:lnTo>
                  <a:pt x="564310" y="243217"/>
                </a:lnTo>
                <a:lnTo>
                  <a:pt x="568335" y="245427"/>
                </a:lnTo>
                <a:lnTo>
                  <a:pt x="572820" y="249910"/>
                </a:lnTo>
                <a:lnTo>
                  <a:pt x="573923" y="252793"/>
                </a:lnTo>
                <a:lnTo>
                  <a:pt x="573923" y="259981"/>
                </a:lnTo>
                <a:lnTo>
                  <a:pt x="572734" y="262737"/>
                </a:lnTo>
                <a:lnTo>
                  <a:pt x="570365" y="264604"/>
                </a:lnTo>
                <a:lnTo>
                  <a:pt x="568162" y="266458"/>
                </a:lnTo>
                <a:lnTo>
                  <a:pt x="564861" y="267385"/>
                </a:lnTo>
                <a:lnTo>
                  <a:pt x="575933" y="267385"/>
                </a:lnTo>
                <a:lnTo>
                  <a:pt x="577098" y="265861"/>
                </a:lnTo>
                <a:lnTo>
                  <a:pt x="579215" y="263245"/>
                </a:lnTo>
                <a:lnTo>
                  <a:pt x="580245" y="259981"/>
                </a:lnTo>
                <a:lnTo>
                  <a:pt x="580273" y="250672"/>
                </a:lnTo>
                <a:lnTo>
                  <a:pt x="578915" y="246608"/>
                </a:lnTo>
                <a:lnTo>
                  <a:pt x="558302" y="234492"/>
                </a:lnTo>
                <a:lnTo>
                  <a:pt x="554446" y="232638"/>
                </a:lnTo>
                <a:lnTo>
                  <a:pt x="552585" y="230936"/>
                </a:lnTo>
                <a:lnTo>
                  <a:pt x="550555" y="229247"/>
                </a:lnTo>
                <a:lnTo>
                  <a:pt x="549536" y="226923"/>
                </a:lnTo>
                <a:lnTo>
                  <a:pt x="549591" y="221119"/>
                </a:lnTo>
                <a:lnTo>
                  <a:pt x="550468" y="219087"/>
                </a:lnTo>
                <a:lnTo>
                  <a:pt x="554277" y="215785"/>
                </a:lnTo>
                <a:lnTo>
                  <a:pt x="557114" y="214934"/>
                </a:lnTo>
                <a:lnTo>
                  <a:pt x="577984" y="214934"/>
                </a:lnTo>
                <a:lnTo>
                  <a:pt x="575489" y="213207"/>
                </a:lnTo>
                <a:lnTo>
                  <a:pt x="569390" y="210248"/>
                </a:lnTo>
                <a:lnTo>
                  <a:pt x="565668" y="209473"/>
                </a:lnTo>
                <a:close/>
              </a:path>
              <a:path w="821055" h="458470">
                <a:moveTo>
                  <a:pt x="577984" y="214934"/>
                </a:moveTo>
                <a:lnTo>
                  <a:pt x="563972" y="214934"/>
                </a:lnTo>
                <a:lnTo>
                  <a:pt x="566853" y="215531"/>
                </a:lnTo>
                <a:lnTo>
                  <a:pt x="569476" y="216712"/>
                </a:lnTo>
                <a:lnTo>
                  <a:pt x="576968" y="221538"/>
                </a:lnTo>
                <a:lnTo>
                  <a:pt x="579635" y="216585"/>
                </a:lnTo>
                <a:lnTo>
                  <a:pt x="577984" y="214934"/>
                </a:lnTo>
                <a:close/>
              </a:path>
              <a:path w="821055" h="458470">
                <a:moveTo>
                  <a:pt x="603385" y="216585"/>
                </a:moveTo>
                <a:lnTo>
                  <a:pt x="597038" y="216585"/>
                </a:lnTo>
                <a:lnTo>
                  <a:pt x="597038" y="262140"/>
                </a:lnTo>
                <a:lnTo>
                  <a:pt x="597363" y="264134"/>
                </a:lnTo>
                <a:lnTo>
                  <a:pt x="597478" y="264604"/>
                </a:lnTo>
                <a:lnTo>
                  <a:pt x="598404" y="266750"/>
                </a:lnTo>
                <a:lnTo>
                  <a:pt x="599151" y="268617"/>
                </a:lnTo>
                <a:lnTo>
                  <a:pt x="600530" y="270306"/>
                </a:lnTo>
                <a:lnTo>
                  <a:pt x="602348" y="271322"/>
                </a:lnTo>
                <a:lnTo>
                  <a:pt x="604235" y="272427"/>
                </a:lnTo>
                <a:lnTo>
                  <a:pt x="606521" y="272973"/>
                </a:lnTo>
                <a:lnTo>
                  <a:pt x="612190" y="272973"/>
                </a:lnTo>
                <a:lnTo>
                  <a:pt x="614476" y="272592"/>
                </a:lnTo>
                <a:lnTo>
                  <a:pt x="617612" y="271157"/>
                </a:lnTo>
                <a:lnTo>
                  <a:pt x="619009" y="270306"/>
                </a:lnTo>
                <a:lnTo>
                  <a:pt x="620276" y="269290"/>
                </a:lnTo>
                <a:lnTo>
                  <a:pt x="619244" y="267385"/>
                </a:lnTo>
                <a:lnTo>
                  <a:pt x="608169" y="267385"/>
                </a:lnTo>
                <a:lnTo>
                  <a:pt x="606433" y="266750"/>
                </a:lnTo>
                <a:lnTo>
                  <a:pt x="605163" y="265480"/>
                </a:lnTo>
                <a:lnTo>
                  <a:pt x="603978" y="264134"/>
                </a:lnTo>
                <a:lnTo>
                  <a:pt x="603452" y="262140"/>
                </a:lnTo>
                <a:lnTo>
                  <a:pt x="603385" y="216585"/>
                </a:lnTo>
                <a:close/>
              </a:path>
              <a:path w="821055" h="458470">
                <a:moveTo>
                  <a:pt x="617738" y="264604"/>
                </a:moveTo>
                <a:lnTo>
                  <a:pt x="614775" y="266458"/>
                </a:lnTo>
                <a:lnTo>
                  <a:pt x="612320" y="267385"/>
                </a:lnTo>
                <a:lnTo>
                  <a:pt x="619244" y="267385"/>
                </a:lnTo>
                <a:lnTo>
                  <a:pt x="617738" y="264604"/>
                </a:lnTo>
                <a:close/>
              </a:path>
              <a:path w="821055" h="458470">
                <a:moveTo>
                  <a:pt x="618501" y="210997"/>
                </a:moveTo>
                <a:lnTo>
                  <a:pt x="587131" y="210997"/>
                </a:lnTo>
                <a:lnTo>
                  <a:pt x="587131" y="216585"/>
                </a:lnTo>
                <a:lnTo>
                  <a:pt x="618501" y="216585"/>
                </a:lnTo>
                <a:lnTo>
                  <a:pt x="618501" y="210997"/>
                </a:lnTo>
                <a:close/>
              </a:path>
              <a:path w="821055" h="458470">
                <a:moveTo>
                  <a:pt x="603385" y="194868"/>
                </a:moveTo>
                <a:lnTo>
                  <a:pt x="597038" y="194868"/>
                </a:lnTo>
                <a:lnTo>
                  <a:pt x="597038" y="210997"/>
                </a:lnTo>
                <a:lnTo>
                  <a:pt x="603385" y="210997"/>
                </a:lnTo>
                <a:lnTo>
                  <a:pt x="603385" y="194868"/>
                </a:lnTo>
                <a:close/>
              </a:path>
              <a:path w="821055" h="458470">
                <a:moveTo>
                  <a:pt x="658040" y="209473"/>
                </a:moveTo>
                <a:lnTo>
                  <a:pt x="648809" y="209473"/>
                </a:lnTo>
                <a:lnTo>
                  <a:pt x="645044" y="210451"/>
                </a:lnTo>
                <a:lnTo>
                  <a:pt x="627390" y="233946"/>
                </a:lnTo>
                <a:lnTo>
                  <a:pt x="627390" y="251218"/>
                </a:lnTo>
                <a:lnTo>
                  <a:pt x="629719" y="259003"/>
                </a:lnTo>
                <a:lnTo>
                  <a:pt x="634373" y="264604"/>
                </a:lnTo>
                <a:lnTo>
                  <a:pt x="638945" y="270179"/>
                </a:lnTo>
                <a:lnTo>
                  <a:pt x="645466" y="272973"/>
                </a:lnTo>
                <a:lnTo>
                  <a:pt x="656643" y="272973"/>
                </a:lnTo>
                <a:lnTo>
                  <a:pt x="659606" y="272516"/>
                </a:lnTo>
                <a:lnTo>
                  <a:pt x="662824" y="271576"/>
                </a:lnTo>
                <a:lnTo>
                  <a:pt x="665618" y="270814"/>
                </a:lnTo>
                <a:lnTo>
                  <a:pt x="667947" y="269887"/>
                </a:lnTo>
                <a:lnTo>
                  <a:pt x="669809" y="268795"/>
                </a:lnTo>
                <a:lnTo>
                  <a:pt x="671332" y="267855"/>
                </a:lnTo>
                <a:lnTo>
                  <a:pt x="671923" y="267385"/>
                </a:lnTo>
                <a:lnTo>
                  <a:pt x="647369" y="267385"/>
                </a:lnTo>
                <a:lnTo>
                  <a:pt x="642291" y="264985"/>
                </a:lnTo>
                <a:lnTo>
                  <a:pt x="638820" y="260146"/>
                </a:lnTo>
                <a:lnTo>
                  <a:pt x="635433" y="255498"/>
                </a:lnTo>
                <a:lnTo>
                  <a:pt x="633740" y="248843"/>
                </a:lnTo>
                <a:lnTo>
                  <a:pt x="633740" y="240207"/>
                </a:lnTo>
                <a:lnTo>
                  <a:pt x="676410" y="240207"/>
                </a:lnTo>
                <a:lnTo>
                  <a:pt x="676241" y="235559"/>
                </a:lnTo>
                <a:lnTo>
                  <a:pt x="676088" y="234619"/>
                </a:lnTo>
                <a:lnTo>
                  <a:pt x="634248" y="234619"/>
                </a:lnTo>
                <a:lnTo>
                  <a:pt x="635093" y="227850"/>
                </a:lnTo>
                <a:lnTo>
                  <a:pt x="637211" y="222859"/>
                </a:lnTo>
                <a:lnTo>
                  <a:pt x="643816" y="216585"/>
                </a:lnTo>
                <a:lnTo>
                  <a:pt x="647712" y="215061"/>
                </a:lnTo>
                <a:lnTo>
                  <a:pt x="667392" y="215061"/>
                </a:lnTo>
                <a:lnTo>
                  <a:pt x="662781" y="211086"/>
                </a:lnTo>
                <a:lnTo>
                  <a:pt x="658040" y="209473"/>
                </a:lnTo>
                <a:close/>
              </a:path>
              <a:path w="821055" h="458470">
                <a:moveTo>
                  <a:pt x="672221" y="259638"/>
                </a:moveTo>
                <a:lnTo>
                  <a:pt x="667310" y="264807"/>
                </a:lnTo>
                <a:lnTo>
                  <a:pt x="661258" y="267385"/>
                </a:lnTo>
                <a:lnTo>
                  <a:pt x="671923" y="267385"/>
                </a:lnTo>
                <a:lnTo>
                  <a:pt x="672771" y="266712"/>
                </a:lnTo>
                <a:lnTo>
                  <a:pt x="674124" y="265353"/>
                </a:lnTo>
                <a:lnTo>
                  <a:pt x="672221" y="259638"/>
                </a:lnTo>
                <a:close/>
              </a:path>
              <a:path w="821055" h="458470">
                <a:moveTo>
                  <a:pt x="667392" y="215061"/>
                </a:moveTo>
                <a:lnTo>
                  <a:pt x="654314" y="215061"/>
                </a:lnTo>
                <a:lnTo>
                  <a:pt x="656600" y="215569"/>
                </a:lnTo>
                <a:lnTo>
                  <a:pt x="659142" y="216585"/>
                </a:lnTo>
                <a:lnTo>
                  <a:pt x="661597" y="217601"/>
                </a:lnTo>
                <a:lnTo>
                  <a:pt x="663840" y="219722"/>
                </a:lnTo>
                <a:lnTo>
                  <a:pt x="665869" y="222948"/>
                </a:lnTo>
                <a:lnTo>
                  <a:pt x="667904" y="226072"/>
                </a:lnTo>
                <a:lnTo>
                  <a:pt x="669046" y="229971"/>
                </a:lnTo>
                <a:lnTo>
                  <a:pt x="669301" y="234619"/>
                </a:lnTo>
                <a:lnTo>
                  <a:pt x="676088" y="234619"/>
                </a:lnTo>
                <a:lnTo>
                  <a:pt x="675482" y="230898"/>
                </a:lnTo>
                <a:lnTo>
                  <a:pt x="672688" y="221411"/>
                </a:lnTo>
                <a:lnTo>
                  <a:pt x="670147" y="217436"/>
                </a:lnTo>
                <a:lnTo>
                  <a:pt x="667392" y="215061"/>
                </a:lnTo>
                <a:close/>
              </a:path>
              <a:path w="821055" h="458470">
                <a:moveTo>
                  <a:pt x="695336" y="210997"/>
                </a:moveTo>
                <a:lnTo>
                  <a:pt x="689620" y="210997"/>
                </a:lnTo>
                <a:lnTo>
                  <a:pt x="689620" y="271576"/>
                </a:lnTo>
                <a:lnTo>
                  <a:pt x="695844" y="271576"/>
                </a:lnTo>
                <a:lnTo>
                  <a:pt x="695844" y="223189"/>
                </a:lnTo>
                <a:lnTo>
                  <a:pt x="697028" y="222097"/>
                </a:lnTo>
                <a:lnTo>
                  <a:pt x="705445" y="216712"/>
                </a:lnTo>
                <a:lnTo>
                  <a:pt x="695718" y="216712"/>
                </a:lnTo>
                <a:lnTo>
                  <a:pt x="695336" y="210997"/>
                </a:lnTo>
                <a:close/>
              </a:path>
              <a:path w="821055" h="458470">
                <a:moveTo>
                  <a:pt x="728153" y="215315"/>
                </a:moveTo>
                <a:lnTo>
                  <a:pt x="715359" y="215315"/>
                </a:lnTo>
                <a:lnTo>
                  <a:pt x="717729" y="215874"/>
                </a:lnTo>
                <a:lnTo>
                  <a:pt x="719844" y="216966"/>
                </a:lnTo>
                <a:lnTo>
                  <a:pt x="726832" y="271576"/>
                </a:lnTo>
                <a:lnTo>
                  <a:pt x="733183" y="271576"/>
                </a:lnTo>
                <a:lnTo>
                  <a:pt x="733183" y="230225"/>
                </a:lnTo>
                <a:lnTo>
                  <a:pt x="733010" y="228193"/>
                </a:lnTo>
                <a:lnTo>
                  <a:pt x="732510" y="225602"/>
                </a:lnTo>
                <a:lnTo>
                  <a:pt x="732312" y="224739"/>
                </a:lnTo>
                <a:lnTo>
                  <a:pt x="731850" y="223189"/>
                </a:lnTo>
                <a:lnTo>
                  <a:pt x="731404" y="221919"/>
                </a:lnTo>
                <a:lnTo>
                  <a:pt x="733266" y="220319"/>
                </a:lnTo>
                <a:lnTo>
                  <a:pt x="735638" y="218795"/>
                </a:lnTo>
                <a:lnTo>
                  <a:pt x="739738" y="216712"/>
                </a:lnTo>
                <a:lnTo>
                  <a:pt x="729053" y="216712"/>
                </a:lnTo>
                <a:lnTo>
                  <a:pt x="728153" y="215315"/>
                </a:lnTo>
                <a:close/>
              </a:path>
              <a:path w="821055" h="458470">
                <a:moveTo>
                  <a:pt x="763831" y="215315"/>
                </a:moveTo>
                <a:lnTo>
                  <a:pt x="752568" y="215315"/>
                </a:lnTo>
                <a:lnTo>
                  <a:pt x="756251" y="216801"/>
                </a:lnTo>
                <a:lnTo>
                  <a:pt x="758997" y="219811"/>
                </a:lnTo>
                <a:lnTo>
                  <a:pt x="761504" y="222643"/>
                </a:lnTo>
                <a:lnTo>
                  <a:pt x="762772" y="226961"/>
                </a:lnTo>
                <a:lnTo>
                  <a:pt x="762772" y="271576"/>
                </a:lnTo>
                <a:lnTo>
                  <a:pt x="769122" y="271576"/>
                </a:lnTo>
                <a:lnTo>
                  <a:pt x="769111" y="225564"/>
                </a:lnTo>
                <a:lnTo>
                  <a:pt x="767430" y="219722"/>
                </a:lnTo>
                <a:lnTo>
                  <a:pt x="763831" y="215315"/>
                </a:lnTo>
                <a:close/>
              </a:path>
              <a:path w="821055" h="458470">
                <a:moveTo>
                  <a:pt x="720864" y="209473"/>
                </a:moveTo>
                <a:lnTo>
                  <a:pt x="709707" y="209473"/>
                </a:lnTo>
                <a:lnTo>
                  <a:pt x="706150" y="210286"/>
                </a:lnTo>
                <a:lnTo>
                  <a:pt x="695718" y="216712"/>
                </a:lnTo>
                <a:lnTo>
                  <a:pt x="705445" y="216712"/>
                </a:lnTo>
                <a:lnTo>
                  <a:pt x="706680" y="216077"/>
                </a:lnTo>
                <a:lnTo>
                  <a:pt x="709686" y="215315"/>
                </a:lnTo>
                <a:lnTo>
                  <a:pt x="728153" y="215315"/>
                </a:lnTo>
                <a:lnTo>
                  <a:pt x="725943" y="211886"/>
                </a:lnTo>
                <a:lnTo>
                  <a:pt x="720864" y="209473"/>
                </a:lnTo>
                <a:close/>
              </a:path>
              <a:path w="821055" h="458470">
                <a:moveTo>
                  <a:pt x="755470" y="209473"/>
                </a:moveTo>
                <a:lnTo>
                  <a:pt x="744231" y="209473"/>
                </a:lnTo>
                <a:lnTo>
                  <a:pt x="740462" y="210197"/>
                </a:lnTo>
                <a:lnTo>
                  <a:pt x="737182" y="211645"/>
                </a:lnTo>
                <a:lnTo>
                  <a:pt x="734051" y="212991"/>
                </a:lnTo>
                <a:lnTo>
                  <a:pt x="731339" y="214680"/>
                </a:lnTo>
                <a:lnTo>
                  <a:pt x="729053" y="216712"/>
                </a:lnTo>
                <a:lnTo>
                  <a:pt x="739738" y="216712"/>
                </a:lnTo>
                <a:lnTo>
                  <a:pt x="741138" y="216001"/>
                </a:lnTo>
                <a:lnTo>
                  <a:pt x="744270" y="215315"/>
                </a:lnTo>
                <a:lnTo>
                  <a:pt x="763831" y="215315"/>
                </a:lnTo>
                <a:lnTo>
                  <a:pt x="760676" y="211518"/>
                </a:lnTo>
                <a:lnTo>
                  <a:pt x="755470" y="209473"/>
                </a:lnTo>
                <a:close/>
              </a:path>
              <a:path w="821055" h="458470">
                <a:moveTo>
                  <a:pt x="784616" y="260654"/>
                </a:moveTo>
                <a:lnTo>
                  <a:pt x="782200" y="266382"/>
                </a:lnTo>
                <a:lnTo>
                  <a:pt x="783558" y="267728"/>
                </a:lnTo>
                <a:lnTo>
                  <a:pt x="785757" y="269176"/>
                </a:lnTo>
                <a:lnTo>
                  <a:pt x="791856" y="272211"/>
                </a:lnTo>
                <a:lnTo>
                  <a:pt x="795877" y="272973"/>
                </a:lnTo>
                <a:lnTo>
                  <a:pt x="803663" y="272973"/>
                </a:lnTo>
                <a:lnTo>
                  <a:pt x="806630" y="272465"/>
                </a:lnTo>
                <a:lnTo>
                  <a:pt x="809762" y="271462"/>
                </a:lnTo>
                <a:lnTo>
                  <a:pt x="812725" y="270611"/>
                </a:lnTo>
                <a:lnTo>
                  <a:pt x="815306" y="268744"/>
                </a:lnTo>
                <a:lnTo>
                  <a:pt x="816345" y="267385"/>
                </a:lnTo>
                <a:lnTo>
                  <a:pt x="797062" y="267385"/>
                </a:lnTo>
                <a:lnTo>
                  <a:pt x="793760" y="266623"/>
                </a:lnTo>
                <a:lnTo>
                  <a:pt x="788169" y="263575"/>
                </a:lnTo>
                <a:lnTo>
                  <a:pt x="786052" y="262102"/>
                </a:lnTo>
                <a:lnTo>
                  <a:pt x="784616" y="260654"/>
                </a:lnTo>
                <a:close/>
              </a:path>
              <a:path w="821055" h="458470">
                <a:moveTo>
                  <a:pt x="806079" y="209473"/>
                </a:moveTo>
                <a:lnTo>
                  <a:pt x="798714" y="209473"/>
                </a:lnTo>
                <a:lnTo>
                  <a:pt x="795834" y="210032"/>
                </a:lnTo>
                <a:lnTo>
                  <a:pt x="793123" y="211124"/>
                </a:lnTo>
                <a:lnTo>
                  <a:pt x="790329" y="212140"/>
                </a:lnTo>
                <a:lnTo>
                  <a:pt x="788043" y="213804"/>
                </a:lnTo>
                <a:lnTo>
                  <a:pt x="784486" y="218376"/>
                </a:lnTo>
                <a:lnTo>
                  <a:pt x="783597" y="221119"/>
                </a:lnTo>
                <a:lnTo>
                  <a:pt x="783597" y="228650"/>
                </a:lnTo>
                <a:lnTo>
                  <a:pt x="804722" y="243217"/>
                </a:lnTo>
                <a:lnTo>
                  <a:pt x="808747" y="245427"/>
                </a:lnTo>
                <a:lnTo>
                  <a:pt x="813233" y="249910"/>
                </a:lnTo>
                <a:lnTo>
                  <a:pt x="814334" y="252793"/>
                </a:lnTo>
                <a:lnTo>
                  <a:pt x="814334" y="259981"/>
                </a:lnTo>
                <a:lnTo>
                  <a:pt x="813146" y="262737"/>
                </a:lnTo>
                <a:lnTo>
                  <a:pt x="810778" y="264604"/>
                </a:lnTo>
                <a:lnTo>
                  <a:pt x="808574" y="266458"/>
                </a:lnTo>
                <a:lnTo>
                  <a:pt x="805272" y="267385"/>
                </a:lnTo>
                <a:lnTo>
                  <a:pt x="816345" y="267385"/>
                </a:lnTo>
                <a:lnTo>
                  <a:pt x="817509" y="265861"/>
                </a:lnTo>
                <a:lnTo>
                  <a:pt x="819619" y="263245"/>
                </a:lnTo>
                <a:lnTo>
                  <a:pt x="820658" y="259981"/>
                </a:lnTo>
                <a:lnTo>
                  <a:pt x="820686" y="250672"/>
                </a:lnTo>
                <a:lnTo>
                  <a:pt x="819327" y="246608"/>
                </a:lnTo>
                <a:lnTo>
                  <a:pt x="798714" y="234492"/>
                </a:lnTo>
                <a:lnTo>
                  <a:pt x="794858" y="232638"/>
                </a:lnTo>
                <a:lnTo>
                  <a:pt x="792996" y="230936"/>
                </a:lnTo>
                <a:lnTo>
                  <a:pt x="790967" y="229247"/>
                </a:lnTo>
                <a:lnTo>
                  <a:pt x="789947" y="226923"/>
                </a:lnTo>
                <a:lnTo>
                  <a:pt x="790002" y="221119"/>
                </a:lnTo>
                <a:lnTo>
                  <a:pt x="790881" y="219087"/>
                </a:lnTo>
                <a:lnTo>
                  <a:pt x="794689" y="215785"/>
                </a:lnTo>
                <a:lnTo>
                  <a:pt x="797525" y="214934"/>
                </a:lnTo>
                <a:lnTo>
                  <a:pt x="818400" y="214934"/>
                </a:lnTo>
                <a:lnTo>
                  <a:pt x="815900" y="213207"/>
                </a:lnTo>
                <a:lnTo>
                  <a:pt x="809801" y="210248"/>
                </a:lnTo>
                <a:lnTo>
                  <a:pt x="806079" y="209473"/>
                </a:lnTo>
                <a:close/>
              </a:path>
              <a:path w="821055" h="458470">
                <a:moveTo>
                  <a:pt x="818400" y="214934"/>
                </a:moveTo>
                <a:lnTo>
                  <a:pt x="804383" y="214934"/>
                </a:lnTo>
                <a:lnTo>
                  <a:pt x="807264" y="215531"/>
                </a:lnTo>
                <a:lnTo>
                  <a:pt x="809887" y="216712"/>
                </a:lnTo>
                <a:lnTo>
                  <a:pt x="817379" y="221538"/>
                </a:lnTo>
                <a:lnTo>
                  <a:pt x="820051" y="216585"/>
                </a:lnTo>
                <a:lnTo>
                  <a:pt x="818400" y="214934"/>
                </a:lnTo>
                <a:close/>
              </a:path>
              <a:path w="821055" h="458470">
                <a:moveTo>
                  <a:pt x="3557" y="256349"/>
                </a:moveTo>
                <a:lnTo>
                  <a:pt x="0" y="262318"/>
                </a:lnTo>
                <a:lnTo>
                  <a:pt x="1014" y="263575"/>
                </a:lnTo>
                <a:lnTo>
                  <a:pt x="2625" y="265061"/>
                </a:lnTo>
                <a:lnTo>
                  <a:pt x="13971" y="271195"/>
                </a:lnTo>
                <a:lnTo>
                  <a:pt x="17779" y="272554"/>
                </a:lnTo>
                <a:lnTo>
                  <a:pt x="21718" y="273227"/>
                </a:lnTo>
                <a:lnTo>
                  <a:pt x="33738" y="273227"/>
                </a:lnTo>
                <a:lnTo>
                  <a:pt x="40050" y="271195"/>
                </a:lnTo>
                <a:lnTo>
                  <a:pt x="44852" y="267004"/>
                </a:lnTo>
                <a:lnTo>
                  <a:pt x="23917" y="267004"/>
                </a:lnTo>
                <a:lnTo>
                  <a:pt x="21718" y="266674"/>
                </a:lnTo>
                <a:lnTo>
                  <a:pt x="19432" y="265988"/>
                </a:lnTo>
                <a:lnTo>
                  <a:pt x="18331" y="265734"/>
                </a:lnTo>
                <a:lnTo>
                  <a:pt x="17273" y="265404"/>
                </a:lnTo>
                <a:lnTo>
                  <a:pt x="4740" y="257606"/>
                </a:lnTo>
                <a:lnTo>
                  <a:pt x="3557" y="256349"/>
                </a:lnTo>
                <a:close/>
              </a:path>
              <a:path w="821055" h="458470">
                <a:moveTo>
                  <a:pt x="32003" y="185216"/>
                </a:moveTo>
                <a:lnTo>
                  <a:pt x="22608" y="185216"/>
                </a:lnTo>
                <a:lnTo>
                  <a:pt x="18964" y="185902"/>
                </a:lnTo>
                <a:lnTo>
                  <a:pt x="11429" y="188607"/>
                </a:lnTo>
                <a:lnTo>
                  <a:pt x="8211" y="191071"/>
                </a:lnTo>
                <a:lnTo>
                  <a:pt x="5586" y="194627"/>
                </a:lnTo>
                <a:lnTo>
                  <a:pt x="3049" y="198005"/>
                </a:lnTo>
                <a:lnTo>
                  <a:pt x="1778" y="202069"/>
                </a:lnTo>
                <a:lnTo>
                  <a:pt x="1778" y="212064"/>
                </a:lnTo>
                <a:lnTo>
                  <a:pt x="3300" y="216420"/>
                </a:lnTo>
                <a:lnTo>
                  <a:pt x="9230" y="223189"/>
                </a:lnTo>
                <a:lnTo>
                  <a:pt x="13251" y="225742"/>
                </a:lnTo>
                <a:lnTo>
                  <a:pt x="32979" y="232676"/>
                </a:lnTo>
                <a:lnTo>
                  <a:pt x="37464" y="235254"/>
                </a:lnTo>
                <a:lnTo>
                  <a:pt x="40514" y="238302"/>
                </a:lnTo>
                <a:lnTo>
                  <a:pt x="43390" y="241096"/>
                </a:lnTo>
                <a:lnTo>
                  <a:pt x="44831" y="245084"/>
                </a:lnTo>
                <a:lnTo>
                  <a:pt x="44831" y="253212"/>
                </a:lnTo>
                <a:lnTo>
                  <a:pt x="44154" y="256006"/>
                </a:lnTo>
                <a:lnTo>
                  <a:pt x="42686" y="258876"/>
                </a:lnTo>
                <a:lnTo>
                  <a:pt x="41530" y="261340"/>
                </a:lnTo>
                <a:lnTo>
                  <a:pt x="39413" y="263410"/>
                </a:lnTo>
                <a:lnTo>
                  <a:pt x="33400" y="266293"/>
                </a:lnTo>
                <a:lnTo>
                  <a:pt x="29930" y="267004"/>
                </a:lnTo>
                <a:lnTo>
                  <a:pt x="44852" y="267004"/>
                </a:lnTo>
                <a:lnTo>
                  <a:pt x="49363" y="263067"/>
                </a:lnTo>
                <a:lnTo>
                  <a:pt x="51689" y="257098"/>
                </a:lnTo>
                <a:lnTo>
                  <a:pt x="51605" y="245084"/>
                </a:lnTo>
                <a:lnTo>
                  <a:pt x="51012" y="242125"/>
                </a:lnTo>
                <a:lnTo>
                  <a:pt x="49658" y="239077"/>
                </a:lnTo>
                <a:lnTo>
                  <a:pt x="48388" y="235775"/>
                </a:lnTo>
                <a:lnTo>
                  <a:pt x="46188" y="233019"/>
                </a:lnTo>
                <a:lnTo>
                  <a:pt x="43053" y="230822"/>
                </a:lnTo>
                <a:lnTo>
                  <a:pt x="39837" y="228536"/>
                </a:lnTo>
                <a:lnTo>
                  <a:pt x="35604" y="226415"/>
                </a:lnTo>
                <a:lnTo>
                  <a:pt x="22100" y="221411"/>
                </a:lnTo>
                <a:lnTo>
                  <a:pt x="18287" y="220065"/>
                </a:lnTo>
                <a:lnTo>
                  <a:pt x="15112" y="218109"/>
                </a:lnTo>
                <a:lnTo>
                  <a:pt x="10201" y="213207"/>
                </a:lnTo>
                <a:lnTo>
                  <a:pt x="9018" y="210032"/>
                </a:lnTo>
                <a:lnTo>
                  <a:pt x="9018" y="201218"/>
                </a:lnTo>
                <a:lnTo>
                  <a:pt x="10753" y="197586"/>
                </a:lnTo>
                <a:lnTo>
                  <a:pt x="17697" y="192671"/>
                </a:lnTo>
                <a:lnTo>
                  <a:pt x="21970" y="191439"/>
                </a:lnTo>
                <a:lnTo>
                  <a:pt x="46303" y="191439"/>
                </a:lnTo>
                <a:lnTo>
                  <a:pt x="45298" y="190639"/>
                </a:lnTo>
                <a:lnTo>
                  <a:pt x="41147" y="188518"/>
                </a:lnTo>
                <a:lnTo>
                  <a:pt x="37001" y="186321"/>
                </a:lnTo>
                <a:lnTo>
                  <a:pt x="32003" y="185216"/>
                </a:lnTo>
                <a:close/>
              </a:path>
              <a:path w="821055" h="458470">
                <a:moveTo>
                  <a:pt x="46303" y="191439"/>
                </a:moveTo>
                <a:lnTo>
                  <a:pt x="31791" y="191439"/>
                </a:lnTo>
                <a:lnTo>
                  <a:pt x="35816" y="192455"/>
                </a:lnTo>
                <a:lnTo>
                  <a:pt x="39117" y="194487"/>
                </a:lnTo>
                <a:lnTo>
                  <a:pt x="42419" y="196608"/>
                </a:lnTo>
                <a:lnTo>
                  <a:pt x="45043" y="198894"/>
                </a:lnTo>
                <a:lnTo>
                  <a:pt x="46991" y="201345"/>
                </a:lnTo>
                <a:lnTo>
                  <a:pt x="51055" y="196392"/>
                </a:lnTo>
                <a:lnTo>
                  <a:pt x="48600" y="193268"/>
                </a:lnTo>
                <a:lnTo>
                  <a:pt x="46303" y="191439"/>
                </a:lnTo>
                <a:close/>
              </a:path>
              <a:path w="821055" h="458470">
                <a:moveTo>
                  <a:pt x="100054" y="215061"/>
                </a:moveTo>
                <a:lnTo>
                  <a:pt x="89661" y="215061"/>
                </a:lnTo>
                <a:lnTo>
                  <a:pt x="93049" y="216382"/>
                </a:lnTo>
                <a:lnTo>
                  <a:pt x="95356" y="218998"/>
                </a:lnTo>
                <a:lnTo>
                  <a:pt x="97408" y="221373"/>
                </a:lnTo>
                <a:lnTo>
                  <a:pt x="98423" y="224967"/>
                </a:lnTo>
                <a:lnTo>
                  <a:pt x="98423" y="232219"/>
                </a:lnTo>
                <a:lnTo>
                  <a:pt x="93978" y="232295"/>
                </a:lnTo>
                <a:lnTo>
                  <a:pt x="88985" y="232803"/>
                </a:lnTo>
                <a:lnTo>
                  <a:pt x="77806" y="234670"/>
                </a:lnTo>
                <a:lnTo>
                  <a:pt x="72939" y="236905"/>
                </a:lnTo>
                <a:lnTo>
                  <a:pt x="64684" y="244030"/>
                </a:lnTo>
                <a:lnTo>
                  <a:pt x="62611" y="248767"/>
                </a:lnTo>
                <a:lnTo>
                  <a:pt x="62686" y="257949"/>
                </a:lnTo>
                <a:lnTo>
                  <a:pt x="63118" y="260146"/>
                </a:lnTo>
                <a:lnTo>
                  <a:pt x="64133" y="262432"/>
                </a:lnTo>
                <a:lnTo>
                  <a:pt x="64979" y="264553"/>
                </a:lnTo>
                <a:lnTo>
                  <a:pt x="79016" y="272973"/>
                </a:lnTo>
                <a:lnTo>
                  <a:pt x="85723" y="272973"/>
                </a:lnTo>
                <a:lnTo>
                  <a:pt x="89067" y="272300"/>
                </a:lnTo>
                <a:lnTo>
                  <a:pt x="91915" y="270903"/>
                </a:lnTo>
                <a:lnTo>
                  <a:pt x="94675" y="269684"/>
                </a:lnTo>
                <a:lnTo>
                  <a:pt x="96983" y="268109"/>
                </a:lnTo>
                <a:lnTo>
                  <a:pt x="97641" y="267385"/>
                </a:lnTo>
                <a:lnTo>
                  <a:pt x="80665" y="267385"/>
                </a:lnTo>
                <a:lnTo>
                  <a:pt x="78781" y="267093"/>
                </a:lnTo>
                <a:lnTo>
                  <a:pt x="76899" y="266509"/>
                </a:lnTo>
                <a:lnTo>
                  <a:pt x="74843" y="265823"/>
                </a:lnTo>
                <a:lnTo>
                  <a:pt x="73026" y="264464"/>
                </a:lnTo>
                <a:lnTo>
                  <a:pt x="71395" y="262432"/>
                </a:lnTo>
                <a:lnTo>
                  <a:pt x="69764" y="260489"/>
                </a:lnTo>
                <a:lnTo>
                  <a:pt x="68962" y="257949"/>
                </a:lnTo>
                <a:lnTo>
                  <a:pt x="68962" y="251269"/>
                </a:lnTo>
                <a:lnTo>
                  <a:pt x="98423" y="237794"/>
                </a:lnTo>
                <a:lnTo>
                  <a:pt x="104522" y="237794"/>
                </a:lnTo>
                <a:lnTo>
                  <a:pt x="104522" y="223278"/>
                </a:lnTo>
                <a:lnTo>
                  <a:pt x="103038" y="218376"/>
                </a:lnTo>
                <a:lnTo>
                  <a:pt x="100054" y="215061"/>
                </a:lnTo>
                <a:close/>
              </a:path>
              <a:path w="821055" h="458470">
                <a:moveTo>
                  <a:pt x="104522" y="266242"/>
                </a:moveTo>
                <a:lnTo>
                  <a:pt x="98680" y="266242"/>
                </a:lnTo>
                <a:lnTo>
                  <a:pt x="99061" y="271576"/>
                </a:lnTo>
                <a:lnTo>
                  <a:pt x="104522" y="271576"/>
                </a:lnTo>
                <a:lnTo>
                  <a:pt x="104522" y="266242"/>
                </a:lnTo>
                <a:close/>
              </a:path>
              <a:path w="821055" h="458470">
                <a:moveTo>
                  <a:pt x="104522" y="237794"/>
                </a:moveTo>
                <a:lnTo>
                  <a:pt x="98423" y="237794"/>
                </a:lnTo>
                <a:lnTo>
                  <a:pt x="98317" y="260146"/>
                </a:lnTo>
                <a:lnTo>
                  <a:pt x="96455" y="262140"/>
                </a:lnTo>
                <a:lnTo>
                  <a:pt x="94147" y="263880"/>
                </a:lnTo>
                <a:lnTo>
                  <a:pt x="91504" y="265226"/>
                </a:lnTo>
                <a:lnTo>
                  <a:pt x="88772" y="266674"/>
                </a:lnTo>
                <a:lnTo>
                  <a:pt x="85788" y="267385"/>
                </a:lnTo>
                <a:lnTo>
                  <a:pt x="97641" y="267385"/>
                </a:lnTo>
                <a:lnTo>
                  <a:pt x="98680" y="266242"/>
                </a:lnTo>
                <a:lnTo>
                  <a:pt x="104522" y="266242"/>
                </a:lnTo>
                <a:lnTo>
                  <a:pt x="104522" y="237794"/>
                </a:lnTo>
                <a:close/>
              </a:path>
              <a:path w="821055" h="458470">
                <a:moveTo>
                  <a:pt x="91947" y="209473"/>
                </a:moveTo>
                <a:lnTo>
                  <a:pt x="83267" y="209473"/>
                </a:lnTo>
                <a:lnTo>
                  <a:pt x="81238" y="209740"/>
                </a:lnTo>
                <a:lnTo>
                  <a:pt x="79289" y="210248"/>
                </a:lnTo>
                <a:lnTo>
                  <a:pt x="77407" y="210578"/>
                </a:lnTo>
                <a:lnTo>
                  <a:pt x="75585" y="211175"/>
                </a:lnTo>
                <a:lnTo>
                  <a:pt x="73807" y="212026"/>
                </a:lnTo>
                <a:lnTo>
                  <a:pt x="72961" y="212356"/>
                </a:lnTo>
                <a:lnTo>
                  <a:pt x="66546" y="216204"/>
                </a:lnTo>
                <a:lnTo>
                  <a:pt x="68832" y="221284"/>
                </a:lnTo>
                <a:lnTo>
                  <a:pt x="70632" y="219938"/>
                </a:lnTo>
                <a:lnTo>
                  <a:pt x="73026" y="218541"/>
                </a:lnTo>
                <a:lnTo>
                  <a:pt x="76010" y="217093"/>
                </a:lnTo>
                <a:lnTo>
                  <a:pt x="78656" y="215747"/>
                </a:lnTo>
                <a:lnTo>
                  <a:pt x="81723" y="215061"/>
                </a:lnTo>
                <a:lnTo>
                  <a:pt x="100054" y="215061"/>
                </a:lnTo>
                <a:lnTo>
                  <a:pt x="96836" y="211340"/>
                </a:lnTo>
                <a:lnTo>
                  <a:pt x="91947" y="209473"/>
                </a:lnTo>
                <a:close/>
              </a:path>
              <a:path w="821055" h="458470">
                <a:moveTo>
                  <a:pt x="126852" y="210997"/>
                </a:moveTo>
                <a:lnTo>
                  <a:pt x="121157" y="210997"/>
                </a:lnTo>
                <a:lnTo>
                  <a:pt x="121157" y="271576"/>
                </a:lnTo>
                <a:lnTo>
                  <a:pt x="127507" y="271576"/>
                </a:lnTo>
                <a:lnTo>
                  <a:pt x="127507" y="223177"/>
                </a:lnTo>
                <a:lnTo>
                  <a:pt x="130050" y="220891"/>
                </a:lnTo>
                <a:lnTo>
                  <a:pt x="132695" y="219049"/>
                </a:lnTo>
                <a:lnTo>
                  <a:pt x="137205" y="216712"/>
                </a:lnTo>
                <a:lnTo>
                  <a:pt x="127507" y="216712"/>
                </a:lnTo>
                <a:lnTo>
                  <a:pt x="126852" y="210997"/>
                </a:lnTo>
                <a:close/>
              </a:path>
              <a:path w="821055" h="458470">
                <a:moveTo>
                  <a:pt x="162972" y="215315"/>
                </a:moveTo>
                <a:lnTo>
                  <a:pt x="152932" y="215315"/>
                </a:lnTo>
                <a:lnTo>
                  <a:pt x="157841" y="218452"/>
                </a:lnTo>
                <a:lnTo>
                  <a:pt x="160019" y="224701"/>
                </a:lnTo>
                <a:lnTo>
                  <a:pt x="160783" y="226822"/>
                </a:lnTo>
                <a:lnTo>
                  <a:pt x="161110" y="229527"/>
                </a:lnTo>
                <a:lnTo>
                  <a:pt x="161164" y="271576"/>
                </a:lnTo>
                <a:lnTo>
                  <a:pt x="167515" y="271576"/>
                </a:lnTo>
                <a:lnTo>
                  <a:pt x="167407" y="229527"/>
                </a:lnTo>
                <a:lnTo>
                  <a:pt x="166985" y="225882"/>
                </a:lnTo>
                <a:lnTo>
                  <a:pt x="166665" y="224256"/>
                </a:lnTo>
                <a:lnTo>
                  <a:pt x="164974" y="218325"/>
                </a:lnTo>
                <a:lnTo>
                  <a:pt x="162972" y="215315"/>
                </a:lnTo>
                <a:close/>
              </a:path>
              <a:path w="821055" h="458470">
                <a:moveTo>
                  <a:pt x="151682" y="209473"/>
                </a:moveTo>
                <a:lnTo>
                  <a:pt x="142326" y="209473"/>
                </a:lnTo>
                <a:lnTo>
                  <a:pt x="138769" y="210197"/>
                </a:lnTo>
                <a:lnTo>
                  <a:pt x="135489" y="211645"/>
                </a:lnTo>
                <a:lnTo>
                  <a:pt x="133880" y="212318"/>
                </a:lnTo>
                <a:lnTo>
                  <a:pt x="132419" y="213093"/>
                </a:lnTo>
                <a:lnTo>
                  <a:pt x="129815" y="214871"/>
                </a:lnTo>
                <a:lnTo>
                  <a:pt x="128610" y="215785"/>
                </a:lnTo>
                <a:lnTo>
                  <a:pt x="127507" y="216712"/>
                </a:lnTo>
                <a:lnTo>
                  <a:pt x="137205" y="216712"/>
                </a:lnTo>
                <a:lnTo>
                  <a:pt x="138431" y="216077"/>
                </a:lnTo>
                <a:lnTo>
                  <a:pt x="141710" y="215315"/>
                </a:lnTo>
                <a:lnTo>
                  <a:pt x="162972" y="215315"/>
                </a:lnTo>
                <a:lnTo>
                  <a:pt x="162753" y="214985"/>
                </a:lnTo>
                <a:lnTo>
                  <a:pt x="159533" y="212775"/>
                </a:lnTo>
                <a:lnTo>
                  <a:pt x="156168" y="210578"/>
                </a:lnTo>
                <a:lnTo>
                  <a:pt x="151682" y="209473"/>
                </a:lnTo>
                <a:close/>
              </a:path>
              <a:path w="821055" h="458470">
                <a:moveTo>
                  <a:pt x="190375" y="210997"/>
                </a:moveTo>
                <a:lnTo>
                  <a:pt x="184024" y="210997"/>
                </a:lnTo>
                <a:lnTo>
                  <a:pt x="184024" y="271576"/>
                </a:lnTo>
                <a:lnTo>
                  <a:pt x="190375" y="271576"/>
                </a:lnTo>
                <a:lnTo>
                  <a:pt x="190375" y="210997"/>
                </a:lnTo>
                <a:close/>
              </a:path>
              <a:path w="821055" h="458470">
                <a:moveTo>
                  <a:pt x="188344" y="188137"/>
                </a:moveTo>
                <a:lnTo>
                  <a:pt x="185803" y="188137"/>
                </a:lnTo>
                <a:lnTo>
                  <a:pt x="184701" y="188607"/>
                </a:lnTo>
                <a:lnTo>
                  <a:pt x="182923" y="190385"/>
                </a:lnTo>
                <a:lnTo>
                  <a:pt x="182501" y="191566"/>
                </a:lnTo>
                <a:lnTo>
                  <a:pt x="182534" y="194792"/>
                </a:lnTo>
                <a:lnTo>
                  <a:pt x="182966" y="195973"/>
                </a:lnTo>
                <a:lnTo>
                  <a:pt x="184744" y="197751"/>
                </a:lnTo>
                <a:lnTo>
                  <a:pt x="185803" y="198170"/>
                </a:lnTo>
                <a:lnTo>
                  <a:pt x="188427" y="198170"/>
                </a:lnTo>
                <a:lnTo>
                  <a:pt x="189529" y="197751"/>
                </a:lnTo>
                <a:lnTo>
                  <a:pt x="191221" y="196062"/>
                </a:lnTo>
                <a:lnTo>
                  <a:pt x="191645" y="194792"/>
                </a:lnTo>
                <a:lnTo>
                  <a:pt x="191645" y="191566"/>
                </a:lnTo>
                <a:lnTo>
                  <a:pt x="191181" y="190347"/>
                </a:lnTo>
                <a:lnTo>
                  <a:pt x="189402" y="188569"/>
                </a:lnTo>
                <a:lnTo>
                  <a:pt x="188344" y="188137"/>
                </a:lnTo>
                <a:close/>
              </a:path>
              <a:path w="821055" h="458470">
                <a:moveTo>
                  <a:pt x="217933" y="216585"/>
                </a:moveTo>
                <a:lnTo>
                  <a:pt x="211587" y="216585"/>
                </a:lnTo>
                <a:lnTo>
                  <a:pt x="211587" y="262140"/>
                </a:lnTo>
                <a:lnTo>
                  <a:pt x="211910" y="264134"/>
                </a:lnTo>
                <a:lnTo>
                  <a:pt x="212025" y="264604"/>
                </a:lnTo>
                <a:lnTo>
                  <a:pt x="212952" y="266750"/>
                </a:lnTo>
                <a:lnTo>
                  <a:pt x="213699" y="268617"/>
                </a:lnTo>
                <a:lnTo>
                  <a:pt x="215078" y="270306"/>
                </a:lnTo>
                <a:lnTo>
                  <a:pt x="216896" y="271322"/>
                </a:lnTo>
                <a:lnTo>
                  <a:pt x="218782" y="272427"/>
                </a:lnTo>
                <a:lnTo>
                  <a:pt x="221068" y="272973"/>
                </a:lnTo>
                <a:lnTo>
                  <a:pt x="226739" y="272973"/>
                </a:lnTo>
                <a:lnTo>
                  <a:pt x="229025" y="272592"/>
                </a:lnTo>
                <a:lnTo>
                  <a:pt x="232161" y="271157"/>
                </a:lnTo>
                <a:lnTo>
                  <a:pt x="233556" y="270306"/>
                </a:lnTo>
                <a:lnTo>
                  <a:pt x="234824" y="269290"/>
                </a:lnTo>
                <a:lnTo>
                  <a:pt x="233792" y="267385"/>
                </a:lnTo>
                <a:lnTo>
                  <a:pt x="222717" y="267385"/>
                </a:lnTo>
                <a:lnTo>
                  <a:pt x="220982" y="266750"/>
                </a:lnTo>
                <a:lnTo>
                  <a:pt x="219711" y="265480"/>
                </a:lnTo>
                <a:lnTo>
                  <a:pt x="218527" y="264134"/>
                </a:lnTo>
                <a:lnTo>
                  <a:pt x="218000" y="262140"/>
                </a:lnTo>
                <a:lnTo>
                  <a:pt x="217933" y="216585"/>
                </a:lnTo>
                <a:close/>
              </a:path>
              <a:path w="821055" h="458470">
                <a:moveTo>
                  <a:pt x="232286" y="264604"/>
                </a:moveTo>
                <a:lnTo>
                  <a:pt x="229323" y="266458"/>
                </a:lnTo>
                <a:lnTo>
                  <a:pt x="226868" y="267385"/>
                </a:lnTo>
                <a:lnTo>
                  <a:pt x="233792" y="267385"/>
                </a:lnTo>
                <a:lnTo>
                  <a:pt x="232286" y="264604"/>
                </a:lnTo>
                <a:close/>
              </a:path>
              <a:path w="821055" h="458470">
                <a:moveTo>
                  <a:pt x="233050" y="210997"/>
                </a:moveTo>
                <a:lnTo>
                  <a:pt x="201679" y="210997"/>
                </a:lnTo>
                <a:lnTo>
                  <a:pt x="201679" y="216585"/>
                </a:lnTo>
                <a:lnTo>
                  <a:pt x="233050" y="216585"/>
                </a:lnTo>
                <a:lnTo>
                  <a:pt x="233050" y="210997"/>
                </a:lnTo>
                <a:close/>
              </a:path>
              <a:path w="821055" h="458470">
                <a:moveTo>
                  <a:pt x="217933" y="194868"/>
                </a:moveTo>
                <a:lnTo>
                  <a:pt x="211587" y="194868"/>
                </a:lnTo>
                <a:lnTo>
                  <a:pt x="211587" y="210997"/>
                </a:lnTo>
                <a:lnTo>
                  <a:pt x="217933" y="210997"/>
                </a:lnTo>
                <a:lnTo>
                  <a:pt x="217933" y="194868"/>
                </a:lnTo>
                <a:close/>
              </a:path>
              <a:path w="821055" h="458470">
                <a:moveTo>
                  <a:pt x="279255" y="215061"/>
                </a:moveTo>
                <a:lnTo>
                  <a:pt x="268862" y="215061"/>
                </a:lnTo>
                <a:lnTo>
                  <a:pt x="272249" y="216382"/>
                </a:lnTo>
                <a:lnTo>
                  <a:pt x="274557" y="218998"/>
                </a:lnTo>
                <a:lnTo>
                  <a:pt x="276609" y="221373"/>
                </a:lnTo>
                <a:lnTo>
                  <a:pt x="277624" y="224967"/>
                </a:lnTo>
                <a:lnTo>
                  <a:pt x="277624" y="232219"/>
                </a:lnTo>
                <a:lnTo>
                  <a:pt x="273178" y="232295"/>
                </a:lnTo>
                <a:lnTo>
                  <a:pt x="268185" y="232803"/>
                </a:lnTo>
                <a:lnTo>
                  <a:pt x="257007" y="234670"/>
                </a:lnTo>
                <a:lnTo>
                  <a:pt x="252140" y="236905"/>
                </a:lnTo>
                <a:lnTo>
                  <a:pt x="243885" y="244030"/>
                </a:lnTo>
                <a:lnTo>
                  <a:pt x="241811" y="248767"/>
                </a:lnTo>
                <a:lnTo>
                  <a:pt x="241886" y="257949"/>
                </a:lnTo>
                <a:lnTo>
                  <a:pt x="242319" y="260146"/>
                </a:lnTo>
                <a:lnTo>
                  <a:pt x="243334" y="262432"/>
                </a:lnTo>
                <a:lnTo>
                  <a:pt x="244180" y="264553"/>
                </a:lnTo>
                <a:lnTo>
                  <a:pt x="258217" y="272973"/>
                </a:lnTo>
                <a:lnTo>
                  <a:pt x="264924" y="272973"/>
                </a:lnTo>
                <a:lnTo>
                  <a:pt x="268268" y="272300"/>
                </a:lnTo>
                <a:lnTo>
                  <a:pt x="271116" y="270903"/>
                </a:lnTo>
                <a:lnTo>
                  <a:pt x="273876" y="269684"/>
                </a:lnTo>
                <a:lnTo>
                  <a:pt x="276184" y="268109"/>
                </a:lnTo>
                <a:lnTo>
                  <a:pt x="276842" y="267385"/>
                </a:lnTo>
                <a:lnTo>
                  <a:pt x="259866" y="267385"/>
                </a:lnTo>
                <a:lnTo>
                  <a:pt x="257982" y="267093"/>
                </a:lnTo>
                <a:lnTo>
                  <a:pt x="256100" y="266509"/>
                </a:lnTo>
                <a:lnTo>
                  <a:pt x="254044" y="265823"/>
                </a:lnTo>
                <a:lnTo>
                  <a:pt x="252227" y="264464"/>
                </a:lnTo>
                <a:lnTo>
                  <a:pt x="250596" y="262432"/>
                </a:lnTo>
                <a:lnTo>
                  <a:pt x="248965" y="260489"/>
                </a:lnTo>
                <a:lnTo>
                  <a:pt x="248163" y="257949"/>
                </a:lnTo>
                <a:lnTo>
                  <a:pt x="248163" y="251269"/>
                </a:lnTo>
                <a:lnTo>
                  <a:pt x="277624" y="237794"/>
                </a:lnTo>
                <a:lnTo>
                  <a:pt x="283723" y="237794"/>
                </a:lnTo>
                <a:lnTo>
                  <a:pt x="283723" y="223278"/>
                </a:lnTo>
                <a:lnTo>
                  <a:pt x="282239" y="218376"/>
                </a:lnTo>
                <a:lnTo>
                  <a:pt x="279255" y="215061"/>
                </a:lnTo>
                <a:close/>
              </a:path>
              <a:path w="821055" h="458470">
                <a:moveTo>
                  <a:pt x="283723" y="266242"/>
                </a:moveTo>
                <a:lnTo>
                  <a:pt x="277881" y="266242"/>
                </a:lnTo>
                <a:lnTo>
                  <a:pt x="278262" y="271576"/>
                </a:lnTo>
                <a:lnTo>
                  <a:pt x="283723" y="271576"/>
                </a:lnTo>
                <a:lnTo>
                  <a:pt x="283723" y="266242"/>
                </a:lnTo>
                <a:close/>
              </a:path>
              <a:path w="821055" h="458470">
                <a:moveTo>
                  <a:pt x="283723" y="237794"/>
                </a:moveTo>
                <a:lnTo>
                  <a:pt x="277624" y="237794"/>
                </a:lnTo>
                <a:lnTo>
                  <a:pt x="277517" y="260146"/>
                </a:lnTo>
                <a:lnTo>
                  <a:pt x="275656" y="262140"/>
                </a:lnTo>
                <a:lnTo>
                  <a:pt x="273348" y="263880"/>
                </a:lnTo>
                <a:lnTo>
                  <a:pt x="270705" y="265226"/>
                </a:lnTo>
                <a:lnTo>
                  <a:pt x="267973" y="266674"/>
                </a:lnTo>
                <a:lnTo>
                  <a:pt x="264989" y="267385"/>
                </a:lnTo>
                <a:lnTo>
                  <a:pt x="276842" y="267385"/>
                </a:lnTo>
                <a:lnTo>
                  <a:pt x="277881" y="266242"/>
                </a:lnTo>
                <a:lnTo>
                  <a:pt x="283723" y="266242"/>
                </a:lnTo>
                <a:lnTo>
                  <a:pt x="283723" y="237794"/>
                </a:lnTo>
                <a:close/>
              </a:path>
              <a:path w="821055" h="458470">
                <a:moveTo>
                  <a:pt x="271148" y="209473"/>
                </a:moveTo>
                <a:lnTo>
                  <a:pt x="262468" y="209473"/>
                </a:lnTo>
                <a:lnTo>
                  <a:pt x="260438" y="209740"/>
                </a:lnTo>
                <a:lnTo>
                  <a:pt x="258490" y="210248"/>
                </a:lnTo>
                <a:lnTo>
                  <a:pt x="256608" y="210578"/>
                </a:lnTo>
                <a:lnTo>
                  <a:pt x="254786" y="211175"/>
                </a:lnTo>
                <a:lnTo>
                  <a:pt x="253008" y="212026"/>
                </a:lnTo>
                <a:lnTo>
                  <a:pt x="252162" y="212356"/>
                </a:lnTo>
                <a:lnTo>
                  <a:pt x="245746" y="216204"/>
                </a:lnTo>
                <a:lnTo>
                  <a:pt x="248032" y="221284"/>
                </a:lnTo>
                <a:lnTo>
                  <a:pt x="249833" y="219938"/>
                </a:lnTo>
                <a:lnTo>
                  <a:pt x="252227" y="218541"/>
                </a:lnTo>
                <a:lnTo>
                  <a:pt x="255211" y="217093"/>
                </a:lnTo>
                <a:lnTo>
                  <a:pt x="257856" y="215747"/>
                </a:lnTo>
                <a:lnTo>
                  <a:pt x="260924" y="215061"/>
                </a:lnTo>
                <a:lnTo>
                  <a:pt x="279255" y="215061"/>
                </a:lnTo>
                <a:lnTo>
                  <a:pt x="276037" y="211340"/>
                </a:lnTo>
                <a:lnTo>
                  <a:pt x="271148" y="209473"/>
                </a:lnTo>
                <a:close/>
              </a:path>
              <a:path w="821055" h="458470">
                <a:moveTo>
                  <a:pt x="336809" y="210997"/>
                </a:moveTo>
                <a:lnTo>
                  <a:pt x="329825" y="210997"/>
                </a:lnTo>
                <a:lnTo>
                  <a:pt x="353444" y="273227"/>
                </a:lnTo>
                <a:lnTo>
                  <a:pt x="352342" y="275767"/>
                </a:lnTo>
                <a:lnTo>
                  <a:pt x="350862" y="278180"/>
                </a:lnTo>
                <a:lnTo>
                  <a:pt x="348998" y="280466"/>
                </a:lnTo>
                <a:lnTo>
                  <a:pt x="347393" y="282511"/>
                </a:lnTo>
                <a:lnTo>
                  <a:pt x="331134" y="290372"/>
                </a:lnTo>
                <a:lnTo>
                  <a:pt x="327409" y="290372"/>
                </a:lnTo>
                <a:lnTo>
                  <a:pt x="328173" y="295960"/>
                </a:lnTo>
                <a:lnTo>
                  <a:pt x="333507" y="295960"/>
                </a:lnTo>
                <a:lnTo>
                  <a:pt x="338500" y="294830"/>
                </a:lnTo>
                <a:lnTo>
                  <a:pt x="364008" y="266623"/>
                </a:lnTo>
                <a:lnTo>
                  <a:pt x="357508" y="266623"/>
                </a:lnTo>
                <a:lnTo>
                  <a:pt x="336809" y="210997"/>
                </a:lnTo>
                <a:close/>
              </a:path>
              <a:path w="821055" h="458470">
                <a:moveTo>
                  <a:pt x="305945" y="210997"/>
                </a:moveTo>
                <a:lnTo>
                  <a:pt x="300358" y="210997"/>
                </a:lnTo>
                <a:lnTo>
                  <a:pt x="300358" y="271576"/>
                </a:lnTo>
                <a:lnTo>
                  <a:pt x="306708" y="271576"/>
                </a:lnTo>
                <a:lnTo>
                  <a:pt x="306708" y="223824"/>
                </a:lnTo>
                <a:lnTo>
                  <a:pt x="308488" y="222059"/>
                </a:lnTo>
                <a:lnTo>
                  <a:pt x="310774" y="220230"/>
                </a:lnTo>
                <a:lnTo>
                  <a:pt x="315319" y="217220"/>
                </a:lnTo>
                <a:lnTo>
                  <a:pt x="306457" y="217220"/>
                </a:lnTo>
                <a:lnTo>
                  <a:pt x="305945" y="210997"/>
                </a:lnTo>
                <a:close/>
              </a:path>
              <a:path w="821055" h="458470">
                <a:moveTo>
                  <a:pt x="384307" y="210997"/>
                </a:moveTo>
                <a:lnTo>
                  <a:pt x="377701" y="210997"/>
                </a:lnTo>
                <a:lnTo>
                  <a:pt x="375534" y="218643"/>
                </a:lnTo>
                <a:lnTo>
                  <a:pt x="373224" y="226209"/>
                </a:lnTo>
                <a:lnTo>
                  <a:pt x="357508" y="266623"/>
                </a:lnTo>
                <a:lnTo>
                  <a:pt x="364008" y="266623"/>
                </a:lnTo>
                <a:lnTo>
                  <a:pt x="381397" y="222059"/>
                </a:lnTo>
                <a:lnTo>
                  <a:pt x="383026" y="216192"/>
                </a:lnTo>
                <a:lnTo>
                  <a:pt x="384307" y="210997"/>
                </a:lnTo>
                <a:close/>
              </a:path>
              <a:path w="821055" h="458470">
                <a:moveTo>
                  <a:pt x="323430" y="209600"/>
                </a:moveTo>
                <a:lnTo>
                  <a:pt x="319704" y="209600"/>
                </a:lnTo>
                <a:lnTo>
                  <a:pt x="317926" y="209981"/>
                </a:lnTo>
                <a:lnTo>
                  <a:pt x="315979" y="210743"/>
                </a:lnTo>
                <a:lnTo>
                  <a:pt x="314117" y="211340"/>
                </a:lnTo>
                <a:lnTo>
                  <a:pt x="312296" y="212356"/>
                </a:lnTo>
                <a:lnTo>
                  <a:pt x="307555" y="216192"/>
                </a:lnTo>
                <a:lnTo>
                  <a:pt x="306838" y="216839"/>
                </a:lnTo>
                <a:lnTo>
                  <a:pt x="306457" y="217220"/>
                </a:lnTo>
                <a:lnTo>
                  <a:pt x="315319" y="217220"/>
                </a:lnTo>
                <a:lnTo>
                  <a:pt x="316278" y="216585"/>
                </a:lnTo>
                <a:lnTo>
                  <a:pt x="319072" y="215709"/>
                </a:lnTo>
                <a:lnTo>
                  <a:pt x="327410" y="215709"/>
                </a:lnTo>
                <a:lnTo>
                  <a:pt x="328173" y="210489"/>
                </a:lnTo>
                <a:lnTo>
                  <a:pt x="325716" y="209905"/>
                </a:lnTo>
                <a:lnTo>
                  <a:pt x="323430" y="209600"/>
                </a:lnTo>
                <a:close/>
              </a:path>
              <a:path w="821055" h="458470">
                <a:moveTo>
                  <a:pt x="327410" y="215709"/>
                </a:moveTo>
                <a:lnTo>
                  <a:pt x="323982" y="215709"/>
                </a:lnTo>
                <a:lnTo>
                  <a:pt x="325760" y="216001"/>
                </a:lnTo>
                <a:lnTo>
                  <a:pt x="327282" y="216585"/>
                </a:lnTo>
                <a:lnTo>
                  <a:pt x="327410" y="215709"/>
                </a:lnTo>
                <a:close/>
              </a:path>
              <a:path w="821055" h="458470">
                <a:moveTo>
                  <a:pt x="12067" y="372097"/>
                </a:moveTo>
                <a:lnTo>
                  <a:pt x="5460" y="372097"/>
                </a:lnTo>
                <a:lnTo>
                  <a:pt x="5460" y="456793"/>
                </a:lnTo>
                <a:lnTo>
                  <a:pt x="51055" y="456793"/>
                </a:lnTo>
                <a:lnTo>
                  <a:pt x="51055" y="450570"/>
                </a:lnTo>
                <a:lnTo>
                  <a:pt x="12067" y="450570"/>
                </a:lnTo>
                <a:lnTo>
                  <a:pt x="12067" y="372097"/>
                </a:lnTo>
                <a:close/>
              </a:path>
              <a:path w="821055" h="458470">
                <a:moveTo>
                  <a:pt x="90382" y="394690"/>
                </a:moveTo>
                <a:lnTo>
                  <a:pt x="80222" y="394690"/>
                </a:lnTo>
                <a:lnTo>
                  <a:pt x="76114" y="395795"/>
                </a:lnTo>
                <a:lnTo>
                  <a:pt x="68242" y="400113"/>
                </a:lnTo>
                <a:lnTo>
                  <a:pt x="65065" y="403758"/>
                </a:lnTo>
                <a:lnTo>
                  <a:pt x="62611" y="408914"/>
                </a:lnTo>
                <a:lnTo>
                  <a:pt x="60156" y="413994"/>
                </a:lnTo>
                <a:lnTo>
                  <a:pt x="58971" y="419506"/>
                </a:lnTo>
                <a:lnTo>
                  <a:pt x="58928" y="430377"/>
                </a:lnTo>
                <a:lnTo>
                  <a:pt x="59604" y="434873"/>
                </a:lnTo>
                <a:lnTo>
                  <a:pt x="62398" y="444436"/>
                </a:lnTo>
                <a:lnTo>
                  <a:pt x="65152" y="448754"/>
                </a:lnTo>
                <a:lnTo>
                  <a:pt x="69217" y="452475"/>
                </a:lnTo>
                <a:lnTo>
                  <a:pt x="73277" y="456285"/>
                </a:lnTo>
                <a:lnTo>
                  <a:pt x="78361" y="458190"/>
                </a:lnTo>
                <a:lnTo>
                  <a:pt x="88602" y="458190"/>
                </a:lnTo>
                <a:lnTo>
                  <a:pt x="92668" y="457098"/>
                </a:lnTo>
                <a:lnTo>
                  <a:pt x="96649" y="454888"/>
                </a:lnTo>
                <a:lnTo>
                  <a:pt x="100540" y="452780"/>
                </a:lnTo>
                <a:lnTo>
                  <a:pt x="100699" y="452602"/>
                </a:lnTo>
                <a:lnTo>
                  <a:pt x="81324" y="452602"/>
                </a:lnTo>
                <a:lnTo>
                  <a:pt x="78487" y="451840"/>
                </a:lnTo>
                <a:lnTo>
                  <a:pt x="76032" y="450316"/>
                </a:lnTo>
                <a:lnTo>
                  <a:pt x="73767" y="448881"/>
                </a:lnTo>
                <a:lnTo>
                  <a:pt x="71776" y="446849"/>
                </a:lnTo>
                <a:lnTo>
                  <a:pt x="70084" y="444220"/>
                </a:lnTo>
                <a:lnTo>
                  <a:pt x="69235" y="443039"/>
                </a:lnTo>
                <a:lnTo>
                  <a:pt x="65303" y="429488"/>
                </a:lnTo>
                <a:lnTo>
                  <a:pt x="65356" y="422427"/>
                </a:lnTo>
                <a:lnTo>
                  <a:pt x="80053" y="400278"/>
                </a:lnTo>
                <a:lnTo>
                  <a:pt x="99696" y="400278"/>
                </a:lnTo>
                <a:lnTo>
                  <a:pt x="95460" y="396557"/>
                </a:lnTo>
                <a:lnTo>
                  <a:pt x="90382" y="394690"/>
                </a:lnTo>
                <a:close/>
              </a:path>
              <a:path w="821055" h="458470">
                <a:moveTo>
                  <a:pt x="99696" y="400278"/>
                </a:moveTo>
                <a:lnTo>
                  <a:pt x="87821" y="400278"/>
                </a:lnTo>
                <a:lnTo>
                  <a:pt x="90975" y="401307"/>
                </a:lnTo>
                <a:lnTo>
                  <a:pt x="94024" y="403326"/>
                </a:lnTo>
                <a:lnTo>
                  <a:pt x="97048" y="405193"/>
                </a:lnTo>
                <a:lnTo>
                  <a:pt x="99480" y="408279"/>
                </a:lnTo>
                <a:lnTo>
                  <a:pt x="101221" y="412470"/>
                </a:lnTo>
                <a:lnTo>
                  <a:pt x="102999" y="416534"/>
                </a:lnTo>
                <a:lnTo>
                  <a:pt x="103884" y="421106"/>
                </a:lnTo>
                <a:lnTo>
                  <a:pt x="103884" y="429488"/>
                </a:lnTo>
                <a:lnTo>
                  <a:pt x="89153" y="452602"/>
                </a:lnTo>
                <a:lnTo>
                  <a:pt x="100699" y="452602"/>
                </a:lnTo>
                <a:lnTo>
                  <a:pt x="110236" y="422427"/>
                </a:lnTo>
                <a:lnTo>
                  <a:pt x="109515" y="417982"/>
                </a:lnTo>
                <a:lnTo>
                  <a:pt x="108079" y="412978"/>
                </a:lnTo>
                <a:lnTo>
                  <a:pt x="106639" y="408165"/>
                </a:lnTo>
                <a:lnTo>
                  <a:pt x="103845" y="403923"/>
                </a:lnTo>
                <a:lnTo>
                  <a:pt x="99696" y="400278"/>
                </a:lnTo>
                <a:close/>
              </a:path>
              <a:path w="821055" h="458470">
                <a:moveTo>
                  <a:pt x="123569" y="396214"/>
                </a:moveTo>
                <a:lnTo>
                  <a:pt x="116711" y="396214"/>
                </a:lnTo>
                <a:lnTo>
                  <a:pt x="134365" y="456793"/>
                </a:lnTo>
                <a:lnTo>
                  <a:pt x="140717" y="456793"/>
                </a:lnTo>
                <a:lnTo>
                  <a:pt x="143293" y="448284"/>
                </a:lnTo>
                <a:lnTo>
                  <a:pt x="137923" y="448284"/>
                </a:lnTo>
                <a:lnTo>
                  <a:pt x="123569" y="396214"/>
                </a:lnTo>
                <a:close/>
              </a:path>
              <a:path w="821055" h="458470">
                <a:moveTo>
                  <a:pt x="161886" y="406882"/>
                </a:moveTo>
                <a:lnTo>
                  <a:pt x="155830" y="406882"/>
                </a:lnTo>
                <a:lnTo>
                  <a:pt x="170561" y="456793"/>
                </a:lnTo>
                <a:lnTo>
                  <a:pt x="177036" y="456793"/>
                </a:lnTo>
                <a:lnTo>
                  <a:pt x="179663" y="448030"/>
                </a:lnTo>
                <a:lnTo>
                  <a:pt x="173991" y="448030"/>
                </a:lnTo>
                <a:lnTo>
                  <a:pt x="161886" y="406882"/>
                </a:lnTo>
                <a:close/>
              </a:path>
              <a:path w="821055" h="458470">
                <a:moveTo>
                  <a:pt x="158748" y="396214"/>
                </a:moveTo>
                <a:lnTo>
                  <a:pt x="153161" y="396214"/>
                </a:lnTo>
                <a:lnTo>
                  <a:pt x="137923" y="448284"/>
                </a:lnTo>
                <a:lnTo>
                  <a:pt x="143293" y="448284"/>
                </a:lnTo>
                <a:lnTo>
                  <a:pt x="155830" y="406882"/>
                </a:lnTo>
                <a:lnTo>
                  <a:pt x="161886" y="406882"/>
                </a:lnTo>
                <a:lnTo>
                  <a:pt x="158748" y="396214"/>
                </a:lnTo>
                <a:close/>
              </a:path>
              <a:path w="821055" h="458470">
                <a:moveTo>
                  <a:pt x="195198" y="396214"/>
                </a:moveTo>
                <a:lnTo>
                  <a:pt x="188596" y="396214"/>
                </a:lnTo>
                <a:lnTo>
                  <a:pt x="173991" y="448030"/>
                </a:lnTo>
                <a:lnTo>
                  <a:pt x="179663" y="448030"/>
                </a:lnTo>
                <a:lnTo>
                  <a:pt x="195198" y="396214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7214" y="5432920"/>
            <a:ext cx="1747520" cy="111760"/>
          </a:xfrm>
          <a:custGeom>
            <a:avLst/>
            <a:gdLst/>
            <a:ahLst/>
            <a:cxnLst/>
            <a:rect l="l" t="t" r="r" b="b"/>
            <a:pathLst>
              <a:path w="1747520" h="111760">
                <a:moveTo>
                  <a:pt x="37443" y="29845"/>
                </a:moveTo>
                <a:lnTo>
                  <a:pt x="27050" y="29845"/>
                </a:lnTo>
                <a:lnTo>
                  <a:pt x="30438" y="31165"/>
                </a:lnTo>
                <a:lnTo>
                  <a:pt x="32745" y="33782"/>
                </a:lnTo>
                <a:lnTo>
                  <a:pt x="34797" y="36156"/>
                </a:lnTo>
                <a:lnTo>
                  <a:pt x="35812" y="39750"/>
                </a:lnTo>
                <a:lnTo>
                  <a:pt x="35812" y="46989"/>
                </a:lnTo>
                <a:lnTo>
                  <a:pt x="31366" y="47078"/>
                </a:lnTo>
                <a:lnTo>
                  <a:pt x="26374" y="47586"/>
                </a:lnTo>
                <a:lnTo>
                  <a:pt x="15195" y="49453"/>
                </a:lnTo>
                <a:lnTo>
                  <a:pt x="10328" y="51688"/>
                </a:lnTo>
                <a:lnTo>
                  <a:pt x="2073" y="58813"/>
                </a:lnTo>
                <a:lnTo>
                  <a:pt x="0" y="63550"/>
                </a:lnTo>
                <a:lnTo>
                  <a:pt x="75" y="72732"/>
                </a:lnTo>
                <a:lnTo>
                  <a:pt x="507" y="74929"/>
                </a:lnTo>
                <a:lnTo>
                  <a:pt x="1522" y="77215"/>
                </a:lnTo>
                <a:lnTo>
                  <a:pt x="2368" y="79336"/>
                </a:lnTo>
                <a:lnTo>
                  <a:pt x="16404" y="87757"/>
                </a:lnTo>
                <a:lnTo>
                  <a:pt x="23111" y="87757"/>
                </a:lnTo>
                <a:lnTo>
                  <a:pt x="26456" y="87083"/>
                </a:lnTo>
                <a:lnTo>
                  <a:pt x="29302" y="85686"/>
                </a:lnTo>
                <a:lnTo>
                  <a:pt x="32064" y="84454"/>
                </a:lnTo>
                <a:lnTo>
                  <a:pt x="34372" y="82892"/>
                </a:lnTo>
                <a:lnTo>
                  <a:pt x="35029" y="82169"/>
                </a:lnTo>
                <a:lnTo>
                  <a:pt x="18054" y="82169"/>
                </a:lnTo>
                <a:lnTo>
                  <a:pt x="16170" y="81876"/>
                </a:lnTo>
                <a:lnTo>
                  <a:pt x="12232" y="80606"/>
                </a:lnTo>
                <a:lnTo>
                  <a:pt x="10415" y="79248"/>
                </a:lnTo>
                <a:lnTo>
                  <a:pt x="8784" y="77215"/>
                </a:lnTo>
                <a:lnTo>
                  <a:pt x="7152" y="75272"/>
                </a:lnTo>
                <a:lnTo>
                  <a:pt x="6350" y="72732"/>
                </a:lnTo>
                <a:lnTo>
                  <a:pt x="6350" y="66052"/>
                </a:lnTo>
                <a:lnTo>
                  <a:pt x="35812" y="52577"/>
                </a:lnTo>
                <a:lnTo>
                  <a:pt x="41911" y="52577"/>
                </a:lnTo>
                <a:lnTo>
                  <a:pt x="41911" y="38061"/>
                </a:lnTo>
                <a:lnTo>
                  <a:pt x="40427" y="33159"/>
                </a:lnTo>
                <a:lnTo>
                  <a:pt x="37443" y="29845"/>
                </a:lnTo>
                <a:close/>
              </a:path>
              <a:path w="1747520" h="111760">
                <a:moveTo>
                  <a:pt x="41911" y="81025"/>
                </a:moveTo>
                <a:lnTo>
                  <a:pt x="36067" y="81025"/>
                </a:lnTo>
                <a:lnTo>
                  <a:pt x="36450" y="86360"/>
                </a:lnTo>
                <a:lnTo>
                  <a:pt x="41911" y="86360"/>
                </a:lnTo>
                <a:lnTo>
                  <a:pt x="41911" y="81025"/>
                </a:lnTo>
                <a:close/>
              </a:path>
              <a:path w="1747520" h="111760">
                <a:moveTo>
                  <a:pt x="41911" y="52577"/>
                </a:moveTo>
                <a:lnTo>
                  <a:pt x="35812" y="52577"/>
                </a:lnTo>
                <a:lnTo>
                  <a:pt x="35706" y="74929"/>
                </a:lnTo>
                <a:lnTo>
                  <a:pt x="33844" y="76923"/>
                </a:lnTo>
                <a:lnTo>
                  <a:pt x="31536" y="78663"/>
                </a:lnTo>
                <a:lnTo>
                  <a:pt x="28893" y="80010"/>
                </a:lnTo>
                <a:lnTo>
                  <a:pt x="26160" y="81457"/>
                </a:lnTo>
                <a:lnTo>
                  <a:pt x="23176" y="82169"/>
                </a:lnTo>
                <a:lnTo>
                  <a:pt x="35029" y="82169"/>
                </a:lnTo>
                <a:lnTo>
                  <a:pt x="36067" y="81025"/>
                </a:lnTo>
                <a:lnTo>
                  <a:pt x="41911" y="81025"/>
                </a:lnTo>
                <a:lnTo>
                  <a:pt x="41911" y="52577"/>
                </a:lnTo>
                <a:close/>
              </a:path>
              <a:path w="1747520" h="111760">
                <a:moveTo>
                  <a:pt x="29336" y="24257"/>
                </a:moveTo>
                <a:lnTo>
                  <a:pt x="20656" y="24257"/>
                </a:lnTo>
                <a:lnTo>
                  <a:pt x="18625" y="24511"/>
                </a:lnTo>
                <a:lnTo>
                  <a:pt x="16678" y="25019"/>
                </a:lnTo>
                <a:lnTo>
                  <a:pt x="14795" y="25361"/>
                </a:lnTo>
                <a:lnTo>
                  <a:pt x="12974" y="25958"/>
                </a:lnTo>
                <a:lnTo>
                  <a:pt x="11196" y="26809"/>
                </a:lnTo>
                <a:lnTo>
                  <a:pt x="10350" y="27139"/>
                </a:lnTo>
                <a:lnTo>
                  <a:pt x="3934" y="30987"/>
                </a:lnTo>
                <a:lnTo>
                  <a:pt x="6220" y="36067"/>
                </a:lnTo>
                <a:lnTo>
                  <a:pt x="8021" y="34721"/>
                </a:lnTo>
                <a:lnTo>
                  <a:pt x="10415" y="33324"/>
                </a:lnTo>
                <a:lnTo>
                  <a:pt x="13399" y="31876"/>
                </a:lnTo>
                <a:lnTo>
                  <a:pt x="16045" y="30530"/>
                </a:lnTo>
                <a:lnTo>
                  <a:pt x="19112" y="29845"/>
                </a:lnTo>
                <a:lnTo>
                  <a:pt x="37443" y="29845"/>
                </a:lnTo>
                <a:lnTo>
                  <a:pt x="34225" y="26123"/>
                </a:lnTo>
                <a:lnTo>
                  <a:pt x="29336" y="24257"/>
                </a:lnTo>
                <a:close/>
              </a:path>
              <a:path w="1747520" h="111760">
                <a:moveTo>
                  <a:pt x="64241" y="25780"/>
                </a:moveTo>
                <a:lnTo>
                  <a:pt x="58546" y="25780"/>
                </a:lnTo>
                <a:lnTo>
                  <a:pt x="58546" y="86360"/>
                </a:lnTo>
                <a:lnTo>
                  <a:pt x="64896" y="86360"/>
                </a:lnTo>
                <a:lnTo>
                  <a:pt x="64896" y="37960"/>
                </a:lnTo>
                <a:lnTo>
                  <a:pt x="67438" y="35674"/>
                </a:lnTo>
                <a:lnTo>
                  <a:pt x="70084" y="33832"/>
                </a:lnTo>
                <a:lnTo>
                  <a:pt x="74613" y="31496"/>
                </a:lnTo>
                <a:lnTo>
                  <a:pt x="64896" y="31496"/>
                </a:lnTo>
                <a:lnTo>
                  <a:pt x="64241" y="25780"/>
                </a:lnTo>
                <a:close/>
              </a:path>
              <a:path w="1747520" h="111760">
                <a:moveTo>
                  <a:pt x="100360" y="30099"/>
                </a:moveTo>
                <a:lnTo>
                  <a:pt x="90319" y="30099"/>
                </a:lnTo>
                <a:lnTo>
                  <a:pt x="95230" y="33235"/>
                </a:lnTo>
                <a:lnTo>
                  <a:pt x="97408" y="39484"/>
                </a:lnTo>
                <a:lnTo>
                  <a:pt x="98172" y="41605"/>
                </a:lnTo>
                <a:lnTo>
                  <a:pt x="98499" y="44310"/>
                </a:lnTo>
                <a:lnTo>
                  <a:pt x="98553" y="86360"/>
                </a:lnTo>
                <a:lnTo>
                  <a:pt x="104904" y="86360"/>
                </a:lnTo>
                <a:lnTo>
                  <a:pt x="104796" y="44310"/>
                </a:lnTo>
                <a:lnTo>
                  <a:pt x="104374" y="40665"/>
                </a:lnTo>
                <a:lnTo>
                  <a:pt x="104054" y="39039"/>
                </a:lnTo>
                <a:lnTo>
                  <a:pt x="102361" y="33108"/>
                </a:lnTo>
                <a:lnTo>
                  <a:pt x="100360" y="30099"/>
                </a:lnTo>
                <a:close/>
              </a:path>
              <a:path w="1747520" h="111760">
                <a:moveTo>
                  <a:pt x="89071" y="24257"/>
                </a:moveTo>
                <a:lnTo>
                  <a:pt x="79715" y="24257"/>
                </a:lnTo>
                <a:lnTo>
                  <a:pt x="76158" y="24980"/>
                </a:lnTo>
                <a:lnTo>
                  <a:pt x="64896" y="31496"/>
                </a:lnTo>
                <a:lnTo>
                  <a:pt x="74613" y="31496"/>
                </a:lnTo>
                <a:lnTo>
                  <a:pt x="75818" y="30873"/>
                </a:lnTo>
                <a:lnTo>
                  <a:pt x="79099" y="30099"/>
                </a:lnTo>
                <a:lnTo>
                  <a:pt x="100360" y="30099"/>
                </a:lnTo>
                <a:lnTo>
                  <a:pt x="100140" y="29768"/>
                </a:lnTo>
                <a:lnTo>
                  <a:pt x="96922" y="27559"/>
                </a:lnTo>
                <a:lnTo>
                  <a:pt x="93557" y="25361"/>
                </a:lnTo>
                <a:lnTo>
                  <a:pt x="89071" y="24257"/>
                </a:lnTo>
                <a:close/>
              </a:path>
              <a:path w="1747520" h="111760">
                <a:moveTo>
                  <a:pt x="148802" y="24257"/>
                </a:moveTo>
                <a:lnTo>
                  <a:pt x="141015" y="24257"/>
                </a:lnTo>
                <a:lnTo>
                  <a:pt x="137332" y="25069"/>
                </a:lnTo>
                <a:lnTo>
                  <a:pt x="130813" y="28282"/>
                </a:lnTo>
                <a:lnTo>
                  <a:pt x="128059" y="30492"/>
                </a:lnTo>
                <a:lnTo>
                  <a:pt x="125755" y="33400"/>
                </a:lnTo>
                <a:lnTo>
                  <a:pt x="123573" y="36067"/>
                </a:lnTo>
                <a:lnTo>
                  <a:pt x="121795" y="39420"/>
                </a:lnTo>
                <a:lnTo>
                  <a:pt x="119252" y="47116"/>
                </a:lnTo>
                <a:lnTo>
                  <a:pt x="118620" y="51308"/>
                </a:lnTo>
                <a:lnTo>
                  <a:pt x="118620" y="60629"/>
                </a:lnTo>
                <a:lnTo>
                  <a:pt x="119383" y="65493"/>
                </a:lnTo>
                <a:lnTo>
                  <a:pt x="120906" y="70485"/>
                </a:lnTo>
                <a:lnTo>
                  <a:pt x="122259" y="75311"/>
                </a:lnTo>
                <a:lnTo>
                  <a:pt x="124970" y="79425"/>
                </a:lnTo>
                <a:lnTo>
                  <a:pt x="133013" y="86105"/>
                </a:lnTo>
                <a:lnTo>
                  <a:pt x="137883" y="87757"/>
                </a:lnTo>
                <a:lnTo>
                  <a:pt x="147279" y="87757"/>
                </a:lnTo>
                <a:lnTo>
                  <a:pt x="150411" y="87134"/>
                </a:lnTo>
                <a:lnTo>
                  <a:pt x="155491" y="84670"/>
                </a:lnTo>
                <a:lnTo>
                  <a:pt x="157737" y="83070"/>
                </a:lnTo>
                <a:lnTo>
                  <a:pt x="158633" y="82169"/>
                </a:lnTo>
                <a:lnTo>
                  <a:pt x="141331" y="82169"/>
                </a:lnTo>
                <a:lnTo>
                  <a:pt x="138560" y="81534"/>
                </a:lnTo>
                <a:lnTo>
                  <a:pt x="136104" y="80276"/>
                </a:lnTo>
                <a:lnTo>
                  <a:pt x="133753" y="79171"/>
                </a:lnTo>
                <a:lnTo>
                  <a:pt x="131724" y="77431"/>
                </a:lnTo>
                <a:lnTo>
                  <a:pt x="124970" y="52324"/>
                </a:lnTo>
                <a:lnTo>
                  <a:pt x="125604" y="48387"/>
                </a:lnTo>
                <a:lnTo>
                  <a:pt x="128123" y="40347"/>
                </a:lnTo>
                <a:lnTo>
                  <a:pt x="130453" y="36918"/>
                </a:lnTo>
                <a:lnTo>
                  <a:pt x="137120" y="31241"/>
                </a:lnTo>
                <a:lnTo>
                  <a:pt x="141163" y="29845"/>
                </a:lnTo>
                <a:lnTo>
                  <a:pt x="166118" y="29845"/>
                </a:lnTo>
                <a:lnTo>
                  <a:pt x="166118" y="28206"/>
                </a:lnTo>
                <a:lnTo>
                  <a:pt x="159768" y="28206"/>
                </a:lnTo>
                <a:lnTo>
                  <a:pt x="158414" y="27266"/>
                </a:lnTo>
                <a:lnTo>
                  <a:pt x="156509" y="26377"/>
                </a:lnTo>
                <a:lnTo>
                  <a:pt x="154054" y="25526"/>
                </a:lnTo>
                <a:lnTo>
                  <a:pt x="151768" y="24688"/>
                </a:lnTo>
                <a:lnTo>
                  <a:pt x="148802" y="24257"/>
                </a:lnTo>
                <a:close/>
              </a:path>
              <a:path w="1747520" h="111760">
                <a:moveTo>
                  <a:pt x="166118" y="81025"/>
                </a:moveTo>
                <a:lnTo>
                  <a:pt x="159768" y="81025"/>
                </a:lnTo>
                <a:lnTo>
                  <a:pt x="160404" y="86360"/>
                </a:lnTo>
                <a:lnTo>
                  <a:pt x="166118" y="86360"/>
                </a:lnTo>
                <a:lnTo>
                  <a:pt x="166118" y="81025"/>
                </a:lnTo>
                <a:close/>
              </a:path>
              <a:path w="1747520" h="111760">
                <a:moveTo>
                  <a:pt x="166118" y="29845"/>
                </a:moveTo>
                <a:lnTo>
                  <a:pt x="148845" y="29845"/>
                </a:lnTo>
                <a:lnTo>
                  <a:pt x="151535" y="30352"/>
                </a:lnTo>
                <a:lnTo>
                  <a:pt x="156362" y="32308"/>
                </a:lnTo>
                <a:lnTo>
                  <a:pt x="158245" y="33400"/>
                </a:lnTo>
                <a:lnTo>
                  <a:pt x="159768" y="34671"/>
                </a:lnTo>
                <a:lnTo>
                  <a:pt x="159768" y="74295"/>
                </a:lnTo>
                <a:lnTo>
                  <a:pt x="157906" y="76593"/>
                </a:lnTo>
                <a:lnTo>
                  <a:pt x="155724" y="78447"/>
                </a:lnTo>
                <a:lnTo>
                  <a:pt x="153187" y="79883"/>
                </a:lnTo>
                <a:lnTo>
                  <a:pt x="150581" y="81407"/>
                </a:lnTo>
                <a:lnTo>
                  <a:pt x="147661" y="82169"/>
                </a:lnTo>
                <a:lnTo>
                  <a:pt x="158633" y="82169"/>
                </a:lnTo>
                <a:lnTo>
                  <a:pt x="159768" y="81025"/>
                </a:lnTo>
                <a:lnTo>
                  <a:pt x="166118" y="81025"/>
                </a:lnTo>
                <a:lnTo>
                  <a:pt x="166118" y="29845"/>
                </a:lnTo>
                <a:close/>
              </a:path>
              <a:path w="1747520" h="111760">
                <a:moveTo>
                  <a:pt x="166118" y="1663"/>
                </a:moveTo>
                <a:lnTo>
                  <a:pt x="159768" y="1663"/>
                </a:lnTo>
                <a:lnTo>
                  <a:pt x="159768" y="28206"/>
                </a:lnTo>
                <a:lnTo>
                  <a:pt x="166118" y="28206"/>
                </a:lnTo>
                <a:lnTo>
                  <a:pt x="166118" y="1663"/>
                </a:lnTo>
                <a:close/>
              </a:path>
              <a:path w="1747520" h="111760">
                <a:moveTo>
                  <a:pt x="232798" y="14097"/>
                </a:moveTo>
                <a:lnTo>
                  <a:pt x="225809" y="14097"/>
                </a:lnTo>
                <a:lnTo>
                  <a:pt x="250257" y="87757"/>
                </a:lnTo>
                <a:lnTo>
                  <a:pt x="256989" y="87757"/>
                </a:lnTo>
                <a:lnTo>
                  <a:pt x="259878" y="78498"/>
                </a:lnTo>
                <a:lnTo>
                  <a:pt x="253875" y="78498"/>
                </a:lnTo>
                <a:lnTo>
                  <a:pt x="232798" y="14097"/>
                </a:lnTo>
                <a:close/>
              </a:path>
              <a:path w="1747520" h="111760">
                <a:moveTo>
                  <a:pt x="228729" y="1663"/>
                </a:moveTo>
                <a:lnTo>
                  <a:pt x="220223" y="1663"/>
                </a:lnTo>
                <a:lnTo>
                  <a:pt x="216410" y="86360"/>
                </a:lnTo>
                <a:lnTo>
                  <a:pt x="222760" y="86360"/>
                </a:lnTo>
                <a:lnTo>
                  <a:pt x="225809" y="14097"/>
                </a:lnTo>
                <a:lnTo>
                  <a:pt x="232798" y="14097"/>
                </a:lnTo>
                <a:lnTo>
                  <a:pt x="228729" y="1663"/>
                </a:lnTo>
                <a:close/>
              </a:path>
              <a:path w="1747520" h="111760">
                <a:moveTo>
                  <a:pt x="285976" y="15112"/>
                </a:moveTo>
                <a:lnTo>
                  <a:pt x="279659" y="15112"/>
                </a:lnTo>
                <a:lnTo>
                  <a:pt x="282834" y="86360"/>
                </a:lnTo>
                <a:lnTo>
                  <a:pt x="289184" y="86360"/>
                </a:lnTo>
                <a:lnTo>
                  <a:pt x="285976" y="15112"/>
                </a:lnTo>
                <a:close/>
              </a:path>
              <a:path w="1747520" h="111760">
                <a:moveTo>
                  <a:pt x="285371" y="1663"/>
                </a:moveTo>
                <a:lnTo>
                  <a:pt x="277247" y="1663"/>
                </a:lnTo>
                <a:lnTo>
                  <a:pt x="253875" y="78498"/>
                </a:lnTo>
                <a:lnTo>
                  <a:pt x="259878" y="78498"/>
                </a:lnTo>
                <a:lnTo>
                  <a:pt x="279659" y="15112"/>
                </a:lnTo>
                <a:lnTo>
                  <a:pt x="285976" y="15112"/>
                </a:lnTo>
                <a:lnTo>
                  <a:pt x="285371" y="1663"/>
                </a:lnTo>
                <a:close/>
              </a:path>
              <a:path w="1747520" h="111760">
                <a:moveTo>
                  <a:pt x="333294" y="24257"/>
                </a:moveTo>
                <a:lnTo>
                  <a:pt x="324064" y="24257"/>
                </a:lnTo>
                <a:lnTo>
                  <a:pt x="320299" y="25234"/>
                </a:lnTo>
                <a:lnTo>
                  <a:pt x="302644" y="48729"/>
                </a:lnTo>
                <a:lnTo>
                  <a:pt x="302644" y="66001"/>
                </a:lnTo>
                <a:lnTo>
                  <a:pt x="304973" y="73787"/>
                </a:lnTo>
                <a:lnTo>
                  <a:pt x="309628" y="79387"/>
                </a:lnTo>
                <a:lnTo>
                  <a:pt x="314200" y="84962"/>
                </a:lnTo>
                <a:lnTo>
                  <a:pt x="320720" y="87757"/>
                </a:lnTo>
                <a:lnTo>
                  <a:pt x="331897" y="87757"/>
                </a:lnTo>
                <a:lnTo>
                  <a:pt x="334860" y="87299"/>
                </a:lnTo>
                <a:lnTo>
                  <a:pt x="338079" y="86360"/>
                </a:lnTo>
                <a:lnTo>
                  <a:pt x="340873" y="85598"/>
                </a:lnTo>
                <a:lnTo>
                  <a:pt x="343202" y="84670"/>
                </a:lnTo>
                <a:lnTo>
                  <a:pt x="346586" y="82638"/>
                </a:lnTo>
                <a:lnTo>
                  <a:pt x="347178" y="82169"/>
                </a:lnTo>
                <a:lnTo>
                  <a:pt x="322624" y="82169"/>
                </a:lnTo>
                <a:lnTo>
                  <a:pt x="317545" y="79768"/>
                </a:lnTo>
                <a:lnTo>
                  <a:pt x="314074" y="74929"/>
                </a:lnTo>
                <a:lnTo>
                  <a:pt x="310687" y="70281"/>
                </a:lnTo>
                <a:lnTo>
                  <a:pt x="308994" y="63626"/>
                </a:lnTo>
                <a:lnTo>
                  <a:pt x="308994" y="54990"/>
                </a:lnTo>
                <a:lnTo>
                  <a:pt x="351665" y="54990"/>
                </a:lnTo>
                <a:lnTo>
                  <a:pt x="351496" y="50342"/>
                </a:lnTo>
                <a:lnTo>
                  <a:pt x="351343" y="49402"/>
                </a:lnTo>
                <a:lnTo>
                  <a:pt x="309502" y="49402"/>
                </a:lnTo>
                <a:lnTo>
                  <a:pt x="310348" y="42633"/>
                </a:lnTo>
                <a:lnTo>
                  <a:pt x="312465" y="37642"/>
                </a:lnTo>
                <a:lnTo>
                  <a:pt x="319070" y="31381"/>
                </a:lnTo>
                <a:lnTo>
                  <a:pt x="322967" y="29845"/>
                </a:lnTo>
                <a:lnTo>
                  <a:pt x="342647" y="29845"/>
                </a:lnTo>
                <a:lnTo>
                  <a:pt x="338035" y="25869"/>
                </a:lnTo>
                <a:lnTo>
                  <a:pt x="333294" y="24257"/>
                </a:lnTo>
                <a:close/>
              </a:path>
              <a:path w="1747520" h="111760">
                <a:moveTo>
                  <a:pt x="347475" y="74422"/>
                </a:moveTo>
                <a:lnTo>
                  <a:pt x="342564" y="79590"/>
                </a:lnTo>
                <a:lnTo>
                  <a:pt x="336513" y="82169"/>
                </a:lnTo>
                <a:lnTo>
                  <a:pt x="347178" y="82169"/>
                </a:lnTo>
                <a:lnTo>
                  <a:pt x="348026" y="81495"/>
                </a:lnTo>
                <a:lnTo>
                  <a:pt x="349379" y="80137"/>
                </a:lnTo>
                <a:lnTo>
                  <a:pt x="347475" y="74422"/>
                </a:lnTo>
                <a:close/>
              </a:path>
              <a:path w="1747520" h="111760">
                <a:moveTo>
                  <a:pt x="342647" y="29845"/>
                </a:moveTo>
                <a:lnTo>
                  <a:pt x="329568" y="29845"/>
                </a:lnTo>
                <a:lnTo>
                  <a:pt x="331854" y="30352"/>
                </a:lnTo>
                <a:lnTo>
                  <a:pt x="336852" y="32385"/>
                </a:lnTo>
                <a:lnTo>
                  <a:pt x="339095" y="34505"/>
                </a:lnTo>
                <a:lnTo>
                  <a:pt x="341125" y="37731"/>
                </a:lnTo>
                <a:lnTo>
                  <a:pt x="343159" y="40855"/>
                </a:lnTo>
                <a:lnTo>
                  <a:pt x="344300" y="44754"/>
                </a:lnTo>
                <a:lnTo>
                  <a:pt x="344556" y="49402"/>
                </a:lnTo>
                <a:lnTo>
                  <a:pt x="351343" y="49402"/>
                </a:lnTo>
                <a:lnTo>
                  <a:pt x="350737" y="45681"/>
                </a:lnTo>
                <a:lnTo>
                  <a:pt x="347943" y="36195"/>
                </a:lnTo>
                <a:lnTo>
                  <a:pt x="345401" y="32219"/>
                </a:lnTo>
                <a:lnTo>
                  <a:pt x="342647" y="29845"/>
                </a:lnTo>
                <a:close/>
              </a:path>
              <a:path w="1747520" h="111760">
                <a:moveTo>
                  <a:pt x="392263" y="24257"/>
                </a:moveTo>
                <a:lnTo>
                  <a:pt x="384475" y="24257"/>
                </a:lnTo>
                <a:lnTo>
                  <a:pt x="380792" y="25069"/>
                </a:lnTo>
                <a:lnTo>
                  <a:pt x="374274" y="28282"/>
                </a:lnTo>
                <a:lnTo>
                  <a:pt x="371519" y="30492"/>
                </a:lnTo>
                <a:lnTo>
                  <a:pt x="369215" y="33400"/>
                </a:lnTo>
                <a:lnTo>
                  <a:pt x="367033" y="36067"/>
                </a:lnTo>
                <a:lnTo>
                  <a:pt x="365255" y="39420"/>
                </a:lnTo>
                <a:lnTo>
                  <a:pt x="362714" y="47116"/>
                </a:lnTo>
                <a:lnTo>
                  <a:pt x="362080" y="51308"/>
                </a:lnTo>
                <a:lnTo>
                  <a:pt x="362080" y="60629"/>
                </a:lnTo>
                <a:lnTo>
                  <a:pt x="362844" y="65493"/>
                </a:lnTo>
                <a:lnTo>
                  <a:pt x="364366" y="70485"/>
                </a:lnTo>
                <a:lnTo>
                  <a:pt x="365720" y="75311"/>
                </a:lnTo>
                <a:lnTo>
                  <a:pt x="368430" y="79425"/>
                </a:lnTo>
                <a:lnTo>
                  <a:pt x="376473" y="86105"/>
                </a:lnTo>
                <a:lnTo>
                  <a:pt x="381344" y="87757"/>
                </a:lnTo>
                <a:lnTo>
                  <a:pt x="390740" y="87757"/>
                </a:lnTo>
                <a:lnTo>
                  <a:pt x="393872" y="87134"/>
                </a:lnTo>
                <a:lnTo>
                  <a:pt x="398951" y="84670"/>
                </a:lnTo>
                <a:lnTo>
                  <a:pt x="401198" y="83070"/>
                </a:lnTo>
                <a:lnTo>
                  <a:pt x="402093" y="82169"/>
                </a:lnTo>
                <a:lnTo>
                  <a:pt x="384793" y="82169"/>
                </a:lnTo>
                <a:lnTo>
                  <a:pt x="382021" y="81534"/>
                </a:lnTo>
                <a:lnTo>
                  <a:pt x="379566" y="80276"/>
                </a:lnTo>
                <a:lnTo>
                  <a:pt x="377215" y="79171"/>
                </a:lnTo>
                <a:lnTo>
                  <a:pt x="375184" y="77431"/>
                </a:lnTo>
                <a:lnTo>
                  <a:pt x="368430" y="52324"/>
                </a:lnTo>
                <a:lnTo>
                  <a:pt x="369064" y="48387"/>
                </a:lnTo>
                <a:lnTo>
                  <a:pt x="371584" y="40347"/>
                </a:lnTo>
                <a:lnTo>
                  <a:pt x="373913" y="36918"/>
                </a:lnTo>
                <a:lnTo>
                  <a:pt x="380580" y="31241"/>
                </a:lnTo>
                <a:lnTo>
                  <a:pt x="384624" y="29845"/>
                </a:lnTo>
                <a:lnTo>
                  <a:pt x="409578" y="29845"/>
                </a:lnTo>
                <a:lnTo>
                  <a:pt x="409578" y="28206"/>
                </a:lnTo>
                <a:lnTo>
                  <a:pt x="403228" y="28206"/>
                </a:lnTo>
                <a:lnTo>
                  <a:pt x="401874" y="27266"/>
                </a:lnTo>
                <a:lnTo>
                  <a:pt x="399971" y="26377"/>
                </a:lnTo>
                <a:lnTo>
                  <a:pt x="397515" y="25526"/>
                </a:lnTo>
                <a:lnTo>
                  <a:pt x="395229" y="24688"/>
                </a:lnTo>
                <a:lnTo>
                  <a:pt x="392263" y="24257"/>
                </a:lnTo>
                <a:close/>
              </a:path>
              <a:path w="1747520" h="111760">
                <a:moveTo>
                  <a:pt x="409578" y="81025"/>
                </a:moveTo>
                <a:lnTo>
                  <a:pt x="403228" y="81025"/>
                </a:lnTo>
                <a:lnTo>
                  <a:pt x="403866" y="86360"/>
                </a:lnTo>
                <a:lnTo>
                  <a:pt x="409578" y="86360"/>
                </a:lnTo>
                <a:lnTo>
                  <a:pt x="409578" y="81025"/>
                </a:lnTo>
                <a:close/>
              </a:path>
              <a:path w="1747520" h="111760">
                <a:moveTo>
                  <a:pt x="409578" y="29845"/>
                </a:moveTo>
                <a:lnTo>
                  <a:pt x="392306" y="29845"/>
                </a:lnTo>
                <a:lnTo>
                  <a:pt x="394995" y="30352"/>
                </a:lnTo>
                <a:lnTo>
                  <a:pt x="399822" y="32308"/>
                </a:lnTo>
                <a:lnTo>
                  <a:pt x="401706" y="33400"/>
                </a:lnTo>
                <a:lnTo>
                  <a:pt x="403228" y="34671"/>
                </a:lnTo>
                <a:lnTo>
                  <a:pt x="403228" y="74295"/>
                </a:lnTo>
                <a:lnTo>
                  <a:pt x="401366" y="76593"/>
                </a:lnTo>
                <a:lnTo>
                  <a:pt x="399186" y="78447"/>
                </a:lnTo>
                <a:lnTo>
                  <a:pt x="396647" y="79883"/>
                </a:lnTo>
                <a:lnTo>
                  <a:pt x="394041" y="81407"/>
                </a:lnTo>
                <a:lnTo>
                  <a:pt x="391121" y="82169"/>
                </a:lnTo>
                <a:lnTo>
                  <a:pt x="402093" y="82169"/>
                </a:lnTo>
                <a:lnTo>
                  <a:pt x="403228" y="81025"/>
                </a:lnTo>
                <a:lnTo>
                  <a:pt x="409578" y="81025"/>
                </a:lnTo>
                <a:lnTo>
                  <a:pt x="409578" y="29845"/>
                </a:lnTo>
                <a:close/>
              </a:path>
              <a:path w="1747520" h="111760">
                <a:moveTo>
                  <a:pt x="409578" y="1663"/>
                </a:moveTo>
                <a:lnTo>
                  <a:pt x="403228" y="1663"/>
                </a:lnTo>
                <a:lnTo>
                  <a:pt x="403228" y="28206"/>
                </a:lnTo>
                <a:lnTo>
                  <a:pt x="409578" y="28206"/>
                </a:lnTo>
                <a:lnTo>
                  <a:pt x="409578" y="1663"/>
                </a:lnTo>
                <a:close/>
              </a:path>
              <a:path w="1747520" h="111760">
                <a:moveTo>
                  <a:pt x="433454" y="25780"/>
                </a:moveTo>
                <a:lnTo>
                  <a:pt x="427103" y="25780"/>
                </a:lnTo>
                <a:lnTo>
                  <a:pt x="427103" y="86360"/>
                </a:lnTo>
                <a:lnTo>
                  <a:pt x="433454" y="86360"/>
                </a:lnTo>
                <a:lnTo>
                  <a:pt x="433454" y="25780"/>
                </a:lnTo>
                <a:close/>
              </a:path>
              <a:path w="1747520" h="111760">
                <a:moveTo>
                  <a:pt x="431424" y="2921"/>
                </a:moveTo>
                <a:lnTo>
                  <a:pt x="428882" y="2921"/>
                </a:lnTo>
                <a:lnTo>
                  <a:pt x="427780" y="3390"/>
                </a:lnTo>
                <a:lnTo>
                  <a:pt x="426002" y="5168"/>
                </a:lnTo>
                <a:lnTo>
                  <a:pt x="425580" y="6350"/>
                </a:lnTo>
                <a:lnTo>
                  <a:pt x="425613" y="9575"/>
                </a:lnTo>
                <a:lnTo>
                  <a:pt x="426045" y="10756"/>
                </a:lnTo>
                <a:lnTo>
                  <a:pt x="427823" y="12534"/>
                </a:lnTo>
                <a:lnTo>
                  <a:pt x="428882" y="12953"/>
                </a:lnTo>
                <a:lnTo>
                  <a:pt x="431506" y="12953"/>
                </a:lnTo>
                <a:lnTo>
                  <a:pt x="432608" y="12534"/>
                </a:lnTo>
                <a:lnTo>
                  <a:pt x="434300" y="10845"/>
                </a:lnTo>
                <a:lnTo>
                  <a:pt x="434724" y="9575"/>
                </a:lnTo>
                <a:lnTo>
                  <a:pt x="434724" y="6350"/>
                </a:lnTo>
                <a:lnTo>
                  <a:pt x="434261" y="5130"/>
                </a:lnTo>
                <a:lnTo>
                  <a:pt x="432481" y="3352"/>
                </a:lnTo>
                <a:lnTo>
                  <a:pt x="431424" y="2921"/>
                </a:lnTo>
                <a:close/>
              </a:path>
              <a:path w="1747520" h="111760">
                <a:moveTo>
                  <a:pt x="456187" y="25780"/>
                </a:moveTo>
                <a:lnTo>
                  <a:pt x="449837" y="25780"/>
                </a:lnTo>
                <a:lnTo>
                  <a:pt x="449837" y="68452"/>
                </a:lnTo>
                <a:lnTo>
                  <a:pt x="450263" y="72059"/>
                </a:lnTo>
                <a:lnTo>
                  <a:pt x="451109" y="74675"/>
                </a:lnTo>
                <a:lnTo>
                  <a:pt x="453815" y="83489"/>
                </a:lnTo>
                <a:lnTo>
                  <a:pt x="460504" y="87884"/>
                </a:lnTo>
                <a:lnTo>
                  <a:pt x="475409" y="87884"/>
                </a:lnTo>
                <a:lnTo>
                  <a:pt x="479047" y="87172"/>
                </a:lnTo>
                <a:lnTo>
                  <a:pt x="484973" y="84378"/>
                </a:lnTo>
                <a:lnTo>
                  <a:pt x="487559" y="82676"/>
                </a:lnTo>
                <a:lnTo>
                  <a:pt x="488273" y="82041"/>
                </a:lnTo>
                <a:lnTo>
                  <a:pt x="468421" y="82041"/>
                </a:lnTo>
                <a:lnTo>
                  <a:pt x="465331" y="81330"/>
                </a:lnTo>
                <a:lnTo>
                  <a:pt x="460443" y="78447"/>
                </a:lnTo>
                <a:lnTo>
                  <a:pt x="458643" y="76136"/>
                </a:lnTo>
                <a:lnTo>
                  <a:pt x="457459" y="72923"/>
                </a:lnTo>
                <a:lnTo>
                  <a:pt x="456609" y="70891"/>
                </a:lnTo>
                <a:lnTo>
                  <a:pt x="456279" y="68452"/>
                </a:lnTo>
                <a:lnTo>
                  <a:pt x="456187" y="25780"/>
                </a:lnTo>
                <a:close/>
              </a:path>
              <a:path w="1747520" h="111760">
                <a:moveTo>
                  <a:pt x="496065" y="80645"/>
                </a:moveTo>
                <a:lnTo>
                  <a:pt x="489845" y="80645"/>
                </a:lnTo>
                <a:lnTo>
                  <a:pt x="490352" y="86360"/>
                </a:lnTo>
                <a:lnTo>
                  <a:pt x="496065" y="86360"/>
                </a:lnTo>
                <a:lnTo>
                  <a:pt x="496065" y="80645"/>
                </a:lnTo>
                <a:close/>
              </a:path>
              <a:path w="1747520" h="111760">
                <a:moveTo>
                  <a:pt x="496065" y="25780"/>
                </a:moveTo>
                <a:lnTo>
                  <a:pt x="489845" y="25780"/>
                </a:lnTo>
                <a:lnTo>
                  <a:pt x="489845" y="74193"/>
                </a:lnTo>
                <a:lnTo>
                  <a:pt x="487302" y="76479"/>
                </a:lnTo>
                <a:lnTo>
                  <a:pt x="484657" y="78320"/>
                </a:lnTo>
                <a:lnTo>
                  <a:pt x="481863" y="79768"/>
                </a:lnTo>
                <a:lnTo>
                  <a:pt x="479004" y="81279"/>
                </a:lnTo>
                <a:lnTo>
                  <a:pt x="475768" y="82041"/>
                </a:lnTo>
                <a:lnTo>
                  <a:pt x="488273" y="82041"/>
                </a:lnTo>
                <a:lnTo>
                  <a:pt x="489845" y="80645"/>
                </a:lnTo>
                <a:lnTo>
                  <a:pt x="496065" y="80645"/>
                </a:lnTo>
                <a:lnTo>
                  <a:pt x="496065" y="25780"/>
                </a:lnTo>
                <a:close/>
              </a:path>
              <a:path w="1747520" h="111760">
                <a:moveTo>
                  <a:pt x="519306" y="25780"/>
                </a:moveTo>
                <a:lnTo>
                  <a:pt x="513590" y="25780"/>
                </a:lnTo>
                <a:lnTo>
                  <a:pt x="513590" y="86360"/>
                </a:lnTo>
                <a:lnTo>
                  <a:pt x="519814" y="86360"/>
                </a:lnTo>
                <a:lnTo>
                  <a:pt x="519814" y="37973"/>
                </a:lnTo>
                <a:lnTo>
                  <a:pt x="520999" y="36880"/>
                </a:lnTo>
                <a:lnTo>
                  <a:pt x="529430" y="31496"/>
                </a:lnTo>
                <a:lnTo>
                  <a:pt x="519689" y="31496"/>
                </a:lnTo>
                <a:lnTo>
                  <a:pt x="519306" y="25780"/>
                </a:lnTo>
                <a:close/>
              </a:path>
              <a:path w="1747520" h="111760">
                <a:moveTo>
                  <a:pt x="552124" y="30099"/>
                </a:moveTo>
                <a:lnTo>
                  <a:pt x="539330" y="30099"/>
                </a:lnTo>
                <a:lnTo>
                  <a:pt x="541699" y="30657"/>
                </a:lnTo>
                <a:lnTo>
                  <a:pt x="543816" y="31750"/>
                </a:lnTo>
                <a:lnTo>
                  <a:pt x="550804" y="86360"/>
                </a:lnTo>
                <a:lnTo>
                  <a:pt x="557154" y="86360"/>
                </a:lnTo>
                <a:lnTo>
                  <a:pt x="557154" y="45008"/>
                </a:lnTo>
                <a:lnTo>
                  <a:pt x="556981" y="42976"/>
                </a:lnTo>
                <a:lnTo>
                  <a:pt x="556480" y="40386"/>
                </a:lnTo>
                <a:lnTo>
                  <a:pt x="556282" y="39522"/>
                </a:lnTo>
                <a:lnTo>
                  <a:pt x="555821" y="37973"/>
                </a:lnTo>
                <a:lnTo>
                  <a:pt x="555376" y="36702"/>
                </a:lnTo>
                <a:lnTo>
                  <a:pt x="557236" y="35102"/>
                </a:lnTo>
                <a:lnTo>
                  <a:pt x="559608" y="33578"/>
                </a:lnTo>
                <a:lnTo>
                  <a:pt x="563710" y="31496"/>
                </a:lnTo>
                <a:lnTo>
                  <a:pt x="553025" y="31496"/>
                </a:lnTo>
                <a:lnTo>
                  <a:pt x="552124" y="30099"/>
                </a:lnTo>
                <a:close/>
              </a:path>
              <a:path w="1747520" h="111760">
                <a:moveTo>
                  <a:pt x="587806" y="30099"/>
                </a:moveTo>
                <a:lnTo>
                  <a:pt x="576540" y="30099"/>
                </a:lnTo>
                <a:lnTo>
                  <a:pt x="580222" y="31584"/>
                </a:lnTo>
                <a:lnTo>
                  <a:pt x="582971" y="34594"/>
                </a:lnTo>
                <a:lnTo>
                  <a:pt x="585477" y="37426"/>
                </a:lnTo>
                <a:lnTo>
                  <a:pt x="586747" y="41744"/>
                </a:lnTo>
                <a:lnTo>
                  <a:pt x="586747" y="86360"/>
                </a:lnTo>
                <a:lnTo>
                  <a:pt x="593097" y="86360"/>
                </a:lnTo>
                <a:lnTo>
                  <a:pt x="593086" y="40347"/>
                </a:lnTo>
                <a:lnTo>
                  <a:pt x="591395" y="34505"/>
                </a:lnTo>
                <a:lnTo>
                  <a:pt x="587806" y="30099"/>
                </a:lnTo>
                <a:close/>
              </a:path>
              <a:path w="1747520" h="111760">
                <a:moveTo>
                  <a:pt x="544835" y="24257"/>
                </a:moveTo>
                <a:lnTo>
                  <a:pt x="533678" y="24257"/>
                </a:lnTo>
                <a:lnTo>
                  <a:pt x="530122" y="25069"/>
                </a:lnTo>
                <a:lnTo>
                  <a:pt x="519689" y="31496"/>
                </a:lnTo>
                <a:lnTo>
                  <a:pt x="529430" y="31496"/>
                </a:lnTo>
                <a:lnTo>
                  <a:pt x="530650" y="30873"/>
                </a:lnTo>
                <a:lnTo>
                  <a:pt x="533656" y="30099"/>
                </a:lnTo>
                <a:lnTo>
                  <a:pt x="552124" y="30099"/>
                </a:lnTo>
                <a:lnTo>
                  <a:pt x="549913" y="26670"/>
                </a:lnTo>
                <a:lnTo>
                  <a:pt x="544835" y="24257"/>
                </a:lnTo>
                <a:close/>
              </a:path>
              <a:path w="1747520" h="111760">
                <a:moveTo>
                  <a:pt x="579441" y="24257"/>
                </a:moveTo>
                <a:lnTo>
                  <a:pt x="568201" y="24257"/>
                </a:lnTo>
                <a:lnTo>
                  <a:pt x="564433" y="24980"/>
                </a:lnTo>
                <a:lnTo>
                  <a:pt x="558021" y="27774"/>
                </a:lnTo>
                <a:lnTo>
                  <a:pt x="555311" y="29463"/>
                </a:lnTo>
                <a:lnTo>
                  <a:pt x="553025" y="31496"/>
                </a:lnTo>
                <a:lnTo>
                  <a:pt x="563710" y="31496"/>
                </a:lnTo>
                <a:lnTo>
                  <a:pt x="565110" y="30784"/>
                </a:lnTo>
                <a:lnTo>
                  <a:pt x="568242" y="30099"/>
                </a:lnTo>
                <a:lnTo>
                  <a:pt x="587806" y="30099"/>
                </a:lnTo>
                <a:lnTo>
                  <a:pt x="584652" y="26301"/>
                </a:lnTo>
                <a:lnTo>
                  <a:pt x="579441" y="24257"/>
                </a:lnTo>
                <a:close/>
              </a:path>
              <a:path w="1747520" h="111760">
                <a:moveTo>
                  <a:pt x="642119" y="1663"/>
                </a:moveTo>
                <a:lnTo>
                  <a:pt x="634753" y="1663"/>
                </a:lnTo>
                <a:lnTo>
                  <a:pt x="663455" y="86360"/>
                </a:lnTo>
                <a:lnTo>
                  <a:pt x="670059" y="86360"/>
                </a:lnTo>
                <a:lnTo>
                  <a:pt x="673209" y="77342"/>
                </a:lnTo>
                <a:lnTo>
                  <a:pt x="667011" y="77342"/>
                </a:lnTo>
                <a:lnTo>
                  <a:pt x="642119" y="1663"/>
                </a:lnTo>
                <a:close/>
              </a:path>
              <a:path w="1747520" h="111760">
                <a:moveTo>
                  <a:pt x="699650" y="1663"/>
                </a:moveTo>
                <a:lnTo>
                  <a:pt x="692919" y="1663"/>
                </a:lnTo>
                <a:lnTo>
                  <a:pt x="667011" y="77342"/>
                </a:lnTo>
                <a:lnTo>
                  <a:pt x="673209" y="77342"/>
                </a:lnTo>
                <a:lnTo>
                  <a:pt x="699650" y="1663"/>
                </a:lnTo>
                <a:close/>
              </a:path>
              <a:path w="1747520" h="111760">
                <a:moveTo>
                  <a:pt x="737699" y="24257"/>
                </a:moveTo>
                <a:lnTo>
                  <a:pt x="727552" y="24257"/>
                </a:lnTo>
                <a:lnTo>
                  <a:pt x="723437" y="25361"/>
                </a:lnTo>
                <a:lnTo>
                  <a:pt x="715563" y="29679"/>
                </a:lnTo>
                <a:lnTo>
                  <a:pt x="712388" y="33324"/>
                </a:lnTo>
                <a:lnTo>
                  <a:pt x="709937" y="38480"/>
                </a:lnTo>
                <a:lnTo>
                  <a:pt x="707473" y="43561"/>
                </a:lnTo>
                <a:lnTo>
                  <a:pt x="706297" y="49072"/>
                </a:lnTo>
                <a:lnTo>
                  <a:pt x="706254" y="59944"/>
                </a:lnTo>
                <a:lnTo>
                  <a:pt x="706927" y="64439"/>
                </a:lnTo>
                <a:lnTo>
                  <a:pt x="709721" y="74002"/>
                </a:lnTo>
                <a:lnTo>
                  <a:pt x="712477" y="78320"/>
                </a:lnTo>
                <a:lnTo>
                  <a:pt x="716541" y="82041"/>
                </a:lnTo>
                <a:lnTo>
                  <a:pt x="720605" y="85851"/>
                </a:lnTo>
                <a:lnTo>
                  <a:pt x="725685" y="87757"/>
                </a:lnTo>
                <a:lnTo>
                  <a:pt x="735921" y="87757"/>
                </a:lnTo>
                <a:lnTo>
                  <a:pt x="739985" y="86664"/>
                </a:lnTo>
                <a:lnTo>
                  <a:pt x="743973" y="84454"/>
                </a:lnTo>
                <a:lnTo>
                  <a:pt x="747859" y="82346"/>
                </a:lnTo>
                <a:lnTo>
                  <a:pt x="748019" y="82169"/>
                </a:lnTo>
                <a:lnTo>
                  <a:pt x="728644" y="82169"/>
                </a:lnTo>
                <a:lnTo>
                  <a:pt x="725812" y="81407"/>
                </a:lnTo>
                <a:lnTo>
                  <a:pt x="723348" y="79883"/>
                </a:lnTo>
                <a:lnTo>
                  <a:pt x="721088" y="78447"/>
                </a:lnTo>
                <a:lnTo>
                  <a:pt x="719094" y="76415"/>
                </a:lnTo>
                <a:lnTo>
                  <a:pt x="717405" y="73787"/>
                </a:lnTo>
                <a:lnTo>
                  <a:pt x="716554" y="72605"/>
                </a:lnTo>
                <a:lnTo>
                  <a:pt x="715843" y="71297"/>
                </a:lnTo>
                <a:lnTo>
                  <a:pt x="715271" y="69850"/>
                </a:lnTo>
                <a:lnTo>
                  <a:pt x="714674" y="68414"/>
                </a:lnTo>
                <a:lnTo>
                  <a:pt x="714166" y="66890"/>
                </a:lnTo>
                <a:lnTo>
                  <a:pt x="713747" y="65277"/>
                </a:lnTo>
                <a:lnTo>
                  <a:pt x="712985" y="62064"/>
                </a:lnTo>
                <a:lnTo>
                  <a:pt x="712628" y="59054"/>
                </a:lnTo>
                <a:lnTo>
                  <a:pt x="712680" y="51993"/>
                </a:lnTo>
                <a:lnTo>
                  <a:pt x="713061" y="49072"/>
                </a:lnTo>
                <a:lnTo>
                  <a:pt x="714001" y="45097"/>
                </a:lnTo>
                <a:lnTo>
                  <a:pt x="714839" y="41363"/>
                </a:lnTo>
                <a:lnTo>
                  <a:pt x="716897" y="37846"/>
                </a:lnTo>
                <a:lnTo>
                  <a:pt x="720199" y="34556"/>
                </a:lnTo>
                <a:lnTo>
                  <a:pt x="723475" y="31419"/>
                </a:lnTo>
                <a:lnTo>
                  <a:pt x="727374" y="29845"/>
                </a:lnTo>
                <a:lnTo>
                  <a:pt x="747020" y="29845"/>
                </a:lnTo>
                <a:lnTo>
                  <a:pt x="742779" y="26123"/>
                </a:lnTo>
                <a:lnTo>
                  <a:pt x="737699" y="24257"/>
                </a:lnTo>
                <a:close/>
              </a:path>
              <a:path w="1747520" h="111760">
                <a:moveTo>
                  <a:pt x="747020" y="29845"/>
                </a:moveTo>
                <a:lnTo>
                  <a:pt x="735147" y="29845"/>
                </a:lnTo>
                <a:lnTo>
                  <a:pt x="738296" y="30873"/>
                </a:lnTo>
                <a:lnTo>
                  <a:pt x="741344" y="32892"/>
                </a:lnTo>
                <a:lnTo>
                  <a:pt x="744367" y="34759"/>
                </a:lnTo>
                <a:lnTo>
                  <a:pt x="746808" y="37846"/>
                </a:lnTo>
                <a:lnTo>
                  <a:pt x="748545" y="42037"/>
                </a:lnTo>
                <a:lnTo>
                  <a:pt x="750323" y="46100"/>
                </a:lnTo>
                <a:lnTo>
                  <a:pt x="751212" y="50673"/>
                </a:lnTo>
                <a:lnTo>
                  <a:pt x="751212" y="59054"/>
                </a:lnTo>
                <a:lnTo>
                  <a:pt x="736480" y="82169"/>
                </a:lnTo>
                <a:lnTo>
                  <a:pt x="748019" y="82169"/>
                </a:lnTo>
                <a:lnTo>
                  <a:pt x="757562" y="51993"/>
                </a:lnTo>
                <a:lnTo>
                  <a:pt x="756838" y="47548"/>
                </a:lnTo>
                <a:lnTo>
                  <a:pt x="755403" y="42545"/>
                </a:lnTo>
                <a:lnTo>
                  <a:pt x="753955" y="37731"/>
                </a:lnTo>
                <a:lnTo>
                  <a:pt x="751174" y="33489"/>
                </a:lnTo>
                <a:lnTo>
                  <a:pt x="747020" y="29845"/>
                </a:lnTo>
                <a:close/>
              </a:path>
              <a:path w="1747520" h="111760">
                <a:moveTo>
                  <a:pt x="778009" y="1663"/>
                </a:moveTo>
                <a:lnTo>
                  <a:pt x="771659" y="1663"/>
                </a:lnTo>
                <a:lnTo>
                  <a:pt x="771659" y="77812"/>
                </a:lnTo>
                <a:lnTo>
                  <a:pt x="771842" y="79679"/>
                </a:lnTo>
                <a:lnTo>
                  <a:pt x="772167" y="81279"/>
                </a:lnTo>
                <a:lnTo>
                  <a:pt x="772447" y="83146"/>
                </a:lnTo>
                <a:lnTo>
                  <a:pt x="773437" y="84709"/>
                </a:lnTo>
                <a:lnTo>
                  <a:pt x="775152" y="85978"/>
                </a:lnTo>
                <a:lnTo>
                  <a:pt x="776879" y="87172"/>
                </a:lnTo>
                <a:lnTo>
                  <a:pt x="779279" y="87757"/>
                </a:lnTo>
                <a:lnTo>
                  <a:pt x="783597" y="87757"/>
                </a:lnTo>
                <a:lnTo>
                  <a:pt x="790709" y="85775"/>
                </a:lnTo>
                <a:lnTo>
                  <a:pt x="789999" y="82676"/>
                </a:lnTo>
                <a:lnTo>
                  <a:pt x="781019" y="82676"/>
                </a:lnTo>
                <a:lnTo>
                  <a:pt x="779571" y="82041"/>
                </a:lnTo>
                <a:lnTo>
                  <a:pt x="778301" y="79679"/>
                </a:lnTo>
                <a:lnTo>
                  <a:pt x="778039" y="77812"/>
                </a:lnTo>
                <a:lnTo>
                  <a:pt x="778009" y="1663"/>
                </a:lnTo>
                <a:close/>
              </a:path>
              <a:path w="1747520" h="111760">
                <a:moveTo>
                  <a:pt x="789566" y="80784"/>
                </a:moveTo>
                <a:lnTo>
                  <a:pt x="787026" y="82041"/>
                </a:lnTo>
                <a:lnTo>
                  <a:pt x="784905" y="82676"/>
                </a:lnTo>
                <a:lnTo>
                  <a:pt x="789999" y="82676"/>
                </a:lnTo>
                <a:lnTo>
                  <a:pt x="789566" y="80784"/>
                </a:lnTo>
                <a:close/>
              </a:path>
              <a:path w="1747520" h="111760">
                <a:moveTo>
                  <a:pt x="810140" y="31381"/>
                </a:moveTo>
                <a:lnTo>
                  <a:pt x="803790" y="31381"/>
                </a:lnTo>
                <a:lnTo>
                  <a:pt x="803790" y="76923"/>
                </a:lnTo>
                <a:lnTo>
                  <a:pt x="804117" y="78917"/>
                </a:lnTo>
                <a:lnTo>
                  <a:pt x="804233" y="79387"/>
                </a:lnTo>
                <a:lnTo>
                  <a:pt x="805160" y="81534"/>
                </a:lnTo>
                <a:lnTo>
                  <a:pt x="805898" y="83400"/>
                </a:lnTo>
                <a:lnTo>
                  <a:pt x="807283" y="85089"/>
                </a:lnTo>
                <a:lnTo>
                  <a:pt x="809099" y="86105"/>
                </a:lnTo>
                <a:lnTo>
                  <a:pt x="810991" y="87210"/>
                </a:lnTo>
                <a:lnTo>
                  <a:pt x="813277" y="87757"/>
                </a:lnTo>
                <a:lnTo>
                  <a:pt x="818941" y="87757"/>
                </a:lnTo>
                <a:lnTo>
                  <a:pt x="821227" y="87375"/>
                </a:lnTo>
                <a:lnTo>
                  <a:pt x="824364" y="85940"/>
                </a:lnTo>
                <a:lnTo>
                  <a:pt x="825761" y="85089"/>
                </a:lnTo>
                <a:lnTo>
                  <a:pt x="827031" y="84074"/>
                </a:lnTo>
                <a:lnTo>
                  <a:pt x="825999" y="82169"/>
                </a:lnTo>
                <a:lnTo>
                  <a:pt x="814915" y="82169"/>
                </a:lnTo>
                <a:lnTo>
                  <a:pt x="813188" y="81534"/>
                </a:lnTo>
                <a:lnTo>
                  <a:pt x="811918" y="80276"/>
                </a:lnTo>
                <a:lnTo>
                  <a:pt x="810737" y="78917"/>
                </a:lnTo>
                <a:lnTo>
                  <a:pt x="810208" y="76923"/>
                </a:lnTo>
                <a:lnTo>
                  <a:pt x="810140" y="31381"/>
                </a:lnTo>
                <a:close/>
              </a:path>
              <a:path w="1747520" h="111760">
                <a:moveTo>
                  <a:pt x="824491" y="79387"/>
                </a:moveTo>
                <a:lnTo>
                  <a:pt x="821532" y="81241"/>
                </a:lnTo>
                <a:lnTo>
                  <a:pt x="819068" y="82169"/>
                </a:lnTo>
                <a:lnTo>
                  <a:pt x="825999" y="82169"/>
                </a:lnTo>
                <a:lnTo>
                  <a:pt x="824491" y="79387"/>
                </a:lnTo>
                <a:close/>
              </a:path>
              <a:path w="1747520" h="111760">
                <a:moveTo>
                  <a:pt x="825253" y="25780"/>
                </a:moveTo>
                <a:lnTo>
                  <a:pt x="793884" y="25780"/>
                </a:lnTo>
                <a:lnTo>
                  <a:pt x="793884" y="31381"/>
                </a:lnTo>
                <a:lnTo>
                  <a:pt x="825253" y="31381"/>
                </a:lnTo>
                <a:lnTo>
                  <a:pt x="825253" y="25780"/>
                </a:lnTo>
                <a:close/>
              </a:path>
              <a:path w="1747520" h="111760">
                <a:moveTo>
                  <a:pt x="810140" y="9651"/>
                </a:moveTo>
                <a:lnTo>
                  <a:pt x="803790" y="9651"/>
                </a:lnTo>
                <a:lnTo>
                  <a:pt x="803790" y="25780"/>
                </a:lnTo>
                <a:lnTo>
                  <a:pt x="810140" y="25780"/>
                </a:lnTo>
                <a:lnTo>
                  <a:pt x="810140" y="9651"/>
                </a:lnTo>
                <a:close/>
              </a:path>
              <a:path w="1747520" h="111760">
                <a:moveTo>
                  <a:pt x="871456" y="29845"/>
                </a:moveTo>
                <a:lnTo>
                  <a:pt x="861067" y="29845"/>
                </a:lnTo>
                <a:lnTo>
                  <a:pt x="864458" y="31165"/>
                </a:lnTo>
                <a:lnTo>
                  <a:pt x="868814" y="36156"/>
                </a:lnTo>
                <a:lnTo>
                  <a:pt x="869830" y="39750"/>
                </a:lnTo>
                <a:lnTo>
                  <a:pt x="869830" y="46989"/>
                </a:lnTo>
                <a:lnTo>
                  <a:pt x="865385" y="47078"/>
                </a:lnTo>
                <a:lnTo>
                  <a:pt x="860394" y="47586"/>
                </a:lnTo>
                <a:lnTo>
                  <a:pt x="849205" y="49453"/>
                </a:lnTo>
                <a:lnTo>
                  <a:pt x="844341" y="51688"/>
                </a:lnTo>
                <a:lnTo>
                  <a:pt x="836086" y="58813"/>
                </a:lnTo>
                <a:lnTo>
                  <a:pt x="834016" y="63550"/>
                </a:lnTo>
                <a:lnTo>
                  <a:pt x="834091" y="72732"/>
                </a:lnTo>
                <a:lnTo>
                  <a:pt x="834524" y="74929"/>
                </a:lnTo>
                <a:lnTo>
                  <a:pt x="835540" y="77215"/>
                </a:lnTo>
                <a:lnTo>
                  <a:pt x="836378" y="79336"/>
                </a:lnTo>
                <a:lnTo>
                  <a:pt x="850425" y="87757"/>
                </a:lnTo>
                <a:lnTo>
                  <a:pt x="857130" y="87757"/>
                </a:lnTo>
                <a:lnTo>
                  <a:pt x="860470" y="87083"/>
                </a:lnTo>
                <a:lnTo>
                  <a:pt x="863315" y="85686"/>
                </a:lnTo>
                <a:lnTo>
                  <a:pt x="866084" y="84454"/>
                </a:lnTo>
                <a:lnTo>
                  <a:pt x="868382" y="82892"/>
                </a:lnTo>
                <a:lnTo>
                  <a:pt x="869042" y="82169"/>
                </a:lnTo>
                <a:lnTo>
                  <a:pt x="852076" y="82169"/>
                </a:lnTo>
                <a:lnTo>
                  <a:pt x="850183" y="81876"/>
                </a:lnTo>
                <a:lnTo>
                  <a:pt x="846246" y="80606"/>
                </a:lnTo>
                <a:lnTo>
                  <a:pt x="844430" y="79248"/>
                </a:lnTo>
                <a:lnTo>
                  <a:pt x="842805" y="77215"/>
                </a:lnTo>
                <a:lnTo>
                  <a:pt x="841166" y="75272"/>
                </a:lnTo>
                <a:lnTo>
                  <a:pt x="840366" y="72732"/>
                </a:lnTo>
                <a:lnTo>
                  <a:pt x="840366" y="66052"/>
                </a:lnTo>
                <a:lnTo>
                  <a:pt x="869830" y="52577"/>
                </a:lnTo>
                <a:lnTo>
                  <a:pt x="875926" y="52577"/>
                </a:lnTo>
                <a:lnTo>
                  <a:pt x="875926" y="38061"/>
                </a:lnTo>
                <a:lnTo>
                  <a:pt x="874440" y="33159"/>
                </a:lnTo>
                <a:lnTo>
                  <a:pt x="871456" y="29845"/>
                </a:lnTo>
                <a:close/>
              </a:path>
              <a:path w="1747520" h="111760">
                <a:moveTo>
                  <a:pt x="875926" y="81025"/>
                </a:moveTo>
                <a:lnTo>
                  <a:pt x="870084" y="81025"/>
                </a:lnTo>
                <a:lnTo>
                  <a:pt x="870465" y="86360"/>
                </a:lnTo>
                <a:lnTo>
                  <a:pt x="875926" y="86360"/>
                </a:lnTo>
                <a:lnTo>
                  <a:pt x="875926" y="81025"/>
                </a:lnTo>
                <a:close/>
              </a:path>
              <a:path w="1747520" h="111760">
                <a:moveTo>
                  <a:pt x="875926" y="52577"/>
                </a:moveTo>
                <a:lnTo>
                  <a:pt x="869830" y="52577"/>
                </a:lnTo>
                <a:lnTo>
                  <a:pt x="869723" y="74929"/>
                </a:lnTo>
                <a:lnTo>
                  <a:pt x="867862" y="76923"/>
                </a:lnTo>
                <a:lnTo>
                  <a:pt x="865550" y="78663"/>
                </a:lnTo>
                <a:lnTo>
                  <a:pt x="862909" y="80010"/>
                </a:lnTo>
                <a:lnTo>
                  <a:pt x="860178" y="81457"/>
                </a:lnTo>
                <a:lnTo>
                  <a:pt x="857194" y="82169"/>
                </a:lnTo>
                <a:lnTo>
                  <a:pt x="869042" y="82169"/>
                </a:lnTo>
                <a:lnTo>
                  <a:pt x="870084" y="81025"/>
                </a:lnTo>
                <a:lnTo>
                  <a:pt x="875926" y="81025"/>
                </a:lnTo>
                <a:lnTo>
                  <a:pt x="875926" y="52577"/>
                </a:lnTo>
                <a:close/>
              </a:path>
              <a:path w="1747520" h="111760">
                <a:moveTo>
                  <a:pt x="863353" y="24257"/>
                </a:moveTo>
                <a:lnTo>
                  <a:pt x="854666" y="24257"/>
                </a:lnTo>
                <a:lnTo>
                  <a:pt x="852647" y="24511"/>
                </a:lnTo>
                <a:lnTo>
                  <a:pt x="850691" y="25019"/>
                </a:lnTo>
                <a:lnTo>
                  <a:pt x="848812" y="25361"/>
                </a:lnTo>
                <a:lnTo>
                  <a:pt x="846996" y="25958"/>
                </a:lnTo>
                <a:lnTo>
                  <a:pt x="845205" y="26809"/>
                </a:lnTo>
                <a:lnTo>
                  <a:pt x="844367" y="27139"/>
                </a:lnTo>
                <a:lnTo>
                  <a:pt x="837953" y="30987"/>
                </a:lnTo>
                <a:lnTo>
                  <a:pt x="840239" y="36067"/>
                </a:lnTo>
                <a:lnTo>
                  <a:pt x="842043" y="34721"/>
                </a:lnTo>
                <a:lnTo>
                  <a:pt x="844430" y="33324"/>
                </a:lnTo>
                <a:lnTo>
                  <a:pt x="847415" y="31876"/>
                </a:lnTo>
                <a:lnTo>
                  <a:pt x="850056" y="30530"/>
                </a:lnTo>
                <a:lnTo>
                  <a:pt x="853130" y="29845"/>
                </a:lnTo>
                <a:lnTo>
                  <a:pt x="871456" y="29845"/>
                </a:lnTo>
                <a:lnTo>
                  <a:pt x="868243" y="26123"/>
                </a:lnTo>
                <a:lnTo>
                  <a:pt x="863353" y="24257"/>
                </a:lnTo>
                <a:close/>
              </a:path>
              <a:path w="1747520" h="111760">
                <a:moveTo>
                  <a:pt x="894849" y="100964"/>
                </a:moveTo>
                <a:lnTo>
                  <a:pt x="892944" y="106819"/>
                </a:lnTo>
                <a:lnTo>
                  <a:pt x="894049" y="107657"/>
                </a:lnTo>
                <a:lnTo>
                  <a:pt x="896627" y="108635"/>
                </a:lnTo>
                <a:lnTo>
                  <a:pt x="900691" y="109727"/>
                </a:lnTo>
                <a:lnTo>
                  <a:pt x="904920" y="110921"/>
                </a:lnTo>
                <a:lnTo>
                  <a:pt x="909073" y="111505"/>
                </a:lnTo>
                <a:lnTo>
                  <a:pt x="921608" y="111505"/>
                </a:lnTo>
                <a:lnTo>
                  <a:pt x="927780" y="109435"/>
                </a:lnTo>
                <a:lnTo>
                  <a:pt x="931071" y="105930"/>
                </a:lnTo>
                <a:lnTo>
                  <a:pt x="909162" y="105930"/>
                </a:lnTo>
                <a:lnTo>
                  <a:pt x="905517" y="105371"/>
                </a:lnTo>
                <a:lnTo>
                  <a:pt x="902469" y="104266"/>
                </a:lnTo>
                <a:lnTo>
                  <a:pt x="899421" y="103339"/>
                </a:lnTo>
                <a:lnTo>
                  <a:pt x="896881" y="102247"/>
                </a:lnTo>
                <a:lnTo>
                  <a:pt x="894849" y="100964"/>
                </a:lnTo>
                <a:close/>
              </a:path>
              <a:path w="1747520" h="111760">
                <a:moveTo>
                  <a:pt x="937521" y="83312"/>
                </a:moveTo>
                <a:lnTo>
                  <a:pt x="931171" y="83312"/>
                </a:lnTo>
                <a:lnTo>
                  <a:pt x="931171" y="94068"/>
                </a:lnTo>
                <a:lnTo>
                  <a:pt x="929736" y="98729"/>
                </a:lnTo>
                <a:lnTo>
                  <a:pt x="923970" y="104482"/>
                </a:lnTo>
                <a:lnTo>
                  <a:pt x="919487" y="105930"/>
                </a:lnTo>
                <a:lnTo>
                  <a:pt x="931071" y="105930"/>
                </a:lnTo>
                <a:lnTo>
                  <a:pt x="931679" y="105283"/>
                </a:lnTo>
                <a:lnTo>
                  <a:pt x="935578" y="101307"/>
                </a:lnTo>
                <a:lnTo>
                  <a:pt x="937521" y="95935"/>
                </a:lnTo>
                <a:lnTo>
                  <a:pt x="937521" y="83312"/>
                </a:lnTo>
                <a:close/>
              </a:path>
              <a:path w="1747520" h="111760">
                <a:moveTo>
                  <a:pt x="923005" y="24257"/>
                </a:moveTo>
                <a:lnTo>
                  <a:pt x="914877" y="24257"/>
                </a:lnTo>
                <a:lnTo>
                  <a:pt x="910432" y="25234"/>
                </a:lnTo>
                <a:lnTo>
                  <a:pt x="890023" y="49402"/>
                </a:lnTo>
                <a:lnTo>
                  <a:pt x="890023" y="61340"/>
                </a:lnTo>
                <a:lnTo>
                  <a:pt x="890696" y="65786"/>
                </a:lnTo>
                <a:lnTo>
                  <a:pt x="892055" y="69596"/>
                </a:lnTo>
                <a:lnTo>
                  <a:pt x="893346" y="73533"/>
                </a:lnTo>
                <a:lnTo>
                  <a:pt x="895103" y="76796"/>
                </a:lnTo>
                <a:lnTo>
                  <a:pt x="899675" y="82219"/>
                </a:lnTo>
                <a:lnTo>
                  <a:pt x="902380" y="84251"/>
                </a:lnTo>
                <a:lnTo>
                  <a:pt x="905517" y="85598"/>
                </a:lnTo>
                <a:lnTo>
                  <a:pt x="908654" y="87045"/>
                </a:lnTo>
                <a:lnTo>
                  <a:pt x="911994" y="87757"/>
                </a:lnTo>
                <a:lnTo>
                  <a:pt x="918941" y="87757"/>
                </a:lnTo>
                <a:lnTo>
                  <a:pt x="922027" y="87299"/>
                </a:lnTo>
                <a:lnTo>
                  <a:pt x="927361" y="85521"/>
                </a:lnTo>
                <a:lnTo>
                  <a:pt x="929482" y="84505"/>
                </a:lnTo>
                <a:lnTo>
                  <a:pt x="931171" y="83312"/>
                </a:lnTo>
                <a:lnTo>
                  <a:pt x="937521" y="83312"/>
                </a:lnTo>
                <a:lnTo>
                  <a:pt x="937521" y="82169"/>
                </a:lnTo>
                <a:lnTo>
                  <a:pt x="913975" y="82169"/>
                </a:lnTo>
                <a:lnTo>
                  <a:pt x="911359" y="81622"/>
                </a:lnTo>
                <a:lnTo>
                  <a:pt x="909073" y="80517"/>
                </a:lnTo>
                <a:lnTo>
                  <a:pt x="906533" y="79336"/>
                </a:lnTo>
                <a:lnTo>
                  <a:pt x="904336" y="77685"/>
                </a:lnTo>
                <a:lnTo>
                  <a:pt x="896373" y="52285"/>
                </a:lnTo>
                <a:lnTo>
                  <a:pt x="897008" y="48513"/>
                </a:lnTo>
                <a:lnTo>
                  <a:pt x="898278" y="45212"/>
                </a:lnTo>
                <a:lnTo>
                  <a:pt x="899459" y="41910"/>
                </a:lnTo>
                <a:lnTo>
                  <a:pt x="916401" y="29845"/>
                </a:lnTo>
                <a:lnTo>
                  <a:pt x="937521" y="29845"/>
                </a:lnTo>
                <a:lnTo>
                  <a:pt x="937521" y="26542"/>
                </a:lnTo>
                <a:lnTo>
                  <a:pt x="935578" y="26035"/>
                </a:lnTo>
                <a:lnTo>
                  <a:pt x="932949" y="25526"/>
                </a:lnTo>
                <a:lnTo>
                  <a:pt x="926510" y="24511"/>
                </a:lnTo>
                <a:lnTo>
                  <a:pt x="923005" y="24257"/>
                </a:lnTo>
                <a:close/>
              </a:path>
              <a:path w="1747520" h="111760">
                <a:moveTo>
                  <a:pt x="937521" y="29845"/>
                </a:moveTo>
                <a:lnTo>
                  <a:pt x="920541" y="29845"/>
                </a:lnTo>
                <a:lnTo>
                  <a:pt x="922853" y="29984"/>
                </a:lnTo>
                <a:lnTo>
                  <a:pt x="925075" y="30187"/>
                </a:lnTo>
                <a:lnTo>
                  <a:pt x="927869" y="30607"/>
                </a:lnTo>
                <a:lnTo>
                  <a:pt x="929558" y="30949"/>
                </a:lnTo>
                <a:lnTo>
                  <a:pt x="931171" y="31381"/>
                </a:lnTo>
                <a:lnTo>
                  <a:pt x="931082" y="76796"/>
                </a:lnTo>
                <a:lnTo>
                  <a:pt x="929812" y="78066"/>
                </a:lnTo>
                <a:lnTo>
                  <a:pt x="927831" y="79336"/>
                </a:lnTo>
                <a:lnTo>
                  <a:pt x="922751" y="81622"/>
                </a:lnTo>
                <a:lnTo>
                  <a:pt x="919995" y="82169"/>
                </a:lnTo>
                <a:lnTo>
                  <a:pt x="937521" y="82169"/>
                </a:lnTo>
                <a:lnTo>
                  <a:pt x="937521" y="29845"/>
                </a:lnTo>
                <a:close/>
              </a:path>
              <a:path w="1747520" h="111760">
                <a:moveTo>
                  <a:pt x="980739" y="24257"/>
                </a:moveTo>
                <a:lnTo>
                  <a:pt x="971519" y="24257"/>
                </a:lnTo>
                <a:lnTo>
                  <a:pt x="967747" y="25234"/>
                </a:lnTo>
                <a:lnTo>
                  <a:pt x="950094" y="48729"/>
                </a:lnTo>
                <a:lnTo>
                  <a:pt x="950094" y="66001"/>
                </a:lnTo>
                <a:lnTo>
                  <a:pt x="952418" y="73787"/>
                </a:lnTo>
                <a:lnTo>
                  <a:pt x="957079" y="79387"/>
                </a:lnTo>
                <a:lnTo>
                  <a:pt x="961651" y="84962"/>
                </a:lnTo>
                <a:lnTo>
                  <a:pt x="968166" y="87757"/>
                </a:lnTo>
                <a:lnTo>
                  <a:pt x="979342" y="87757"/>
                </a:lnTo>
                <a:lnTo>
                  <a:pt x="982314" y="87299"/>
                </a:lnTo>
                <a:lnTo>
                  <a:pt x="985527" y="86360"/>
                </a:lnTo>
                <a:lnTo>
                  <a:pt x="988321" y="85598"/>
                </a:lnTo>
                <a:lnTo>
                  <a:pt x="990645" y="84670"/>
                </a:lnTo>
                <a:lnTo>
                  <a:pt x="994036" y="82638"/>
                </a:lnTo>
                <a:lnTo>
                  <a:pt x="994626" y="82169"/>
                </a:lnTo>
                <a:lnTo>
                  <a:pt x="970071" y="82169"/>
                </a:lnTo>
                <a:lnTo>
                  <a:pt x="964991" y="79768"/>
                </a:lnTo>
                <a:lnTo>
                  <a:pt x="961524" y="74929"/>
                </a:lnTo>
                <a:lnTo>
                  <a:pt x="958133" y="70281"/>
                </a:lnTo>
                <a:lnTo>
                  <a:pt x="956444" y="63626"/>
                </a:lnTo>
                <a:lnTo>
                  <a:pt x="956444" y="54990"/>
                </a:lnTo>
                <a:lnTo>
                  <a:pt x="999116" y="54990"/>
                </a:lnTo>
                <a:lnTo>
                  <a:pt x="998951" y="50342"/>
                </a:lnTo>
                <a:lnTo>
                  <a:pt x="998797" y="49402"/>
                </a:lnTo>
                <a:lnTo>
                  <a:pt x="956952" y="49402"/>
                </a:lnTo>
                <a:lnTo>
                  <a:pt x="957803" y="42633"/>
                </a:lnTo>
                <a:lnTo>
                  <a:pt x="959911" y="37642"/>
                </a:lnTo>
                <a:lnTo>
                  <a:pt x="966515" y="31381"/>
                </a:lnTo>
                <a:lnTo>
                  <a:pt x="970414" y="29845"/>
                </a:lnTo>
                <a:lnTo>
                  <a:pt x="990084" y="29845"/>
                </a:lnTo>
                <a:lnTo>
                  <a:pt x="985489" y="25869"/>
                </a:lnTo>
                <a:lnTo>
                  <a:pt x="980739" y="24257"/>
                </a:lnTo>
                <a:close/>
              </a:path>
              <a:path w="1747520" h="111760">
                <a:moveTo>
                  <a:pt x="994925" y="74422"/>
                </a:moveTo>
                <a:lnTo>
                  <a:pt x="990010" y="79590"/>
                </a:lnTo>
                <a:lnTo>
                  <a:pt x="983965" y="82169"/>
                </a:lnTo>
                <a:lnTo>
                  <a:pt x="994626" y="82169"/>
                </a:lnTo>
                <a:lnTo>
                  <a:pt x="995471" y="81495"/>
                </a:lnTo>
                <a:lnTo>
                  <a:pt x="996830" y="80137"/>
                </a:lnTo>
                <a:lnTo>
                  <a:pt x="994925" y="74422"/>
                </a:lnTo>
                <a:close/>
              </a:path>
              <a:path w="1747520" h="111760">
                <a:moveTo>
                  <a:pt x="990084" y="29845"/>
                </a:moveTo>
                <a:lnTo>
                  <a:pt x="977018" y="29845"/>
                </a:lnTo>
                <a:lnTo>
                  <a:pt x="979304" y="30352"/>
                </a:lnTo>
                <a:lnTo>
                  <a:pt x="984295" y="32385"/>
                </a:lnTo>
                <a:lnTo>
                  <a:pt x="986543" y="34505"/>
                </a:lnTo>
                <a:lnTo>
                  <a:pt x="988575" y="37731"/>
                </a:lnTo>
                <a:lnTo>
                  <a:pt x="990607" y="40855"/>
                </a:lnTo>
                <a:lnTo>
                  <a:pt x="991750" y="44754"/>
                </a:lnTo>
                <a:lnTo>
                  <a:pt x="992004" y="49402"/>
                </a:lnTo>
                <a:lnTo>
                  <a:pt x="998797" y="49402"/>
                </a:lnTo>
                <a:lnTo>
                  <a:pt x="998189" y="45681"/>
                </a:lnTo>
                <a:lnTo>
                  <a:pt x="995395" y="36195"/>
                </a:lnTo>
                <a:lnTo>
                  <a:pt x="992855" y="32219"/>
                </a:lnTo>
                <a:lnTo>
                  <a:pt x="990084" y="29845"/>
                </a:lnTo>
                <a:close/>
              </a:path>
              <a:path w="1747520" h="111760">
                <a:moveTo>
                  <a:pt x="1044455" y="71132"/>
                </a:moveTo>
                <a:lnTo>
                  <a:pt x="1040899" y="77101"/>
                </a:lnTo>
                <a:lnTo>
                  <a:pt x="1041915" y="78359"/>
                </a:lnTo>
                <a:lnTo>
                  <a:pt x="1043528" y="79844"/>
                </a:lnTo>
                <a:lnTo>
                  <a:pt x="1062616" y="88023"/>
                </a:lnTo>
                <a:lnTo>
                  <a:pt x="1074643" y="88023"/>
                </a:lnTo>
                <a:lnTo>
                  <a:pt x="1080955" y="85978"/>
                </a:lnTo>
                <a:lnTo>
                  <a:pt x="1085755" y="81787"/>
                </a:lnTo>
                <a:lnTo>
                  <a:pt x="1064813" y="81787"/>
                </a:lnTo>
                <a:lnTo>
                  <a:pt x="1062616" y="81457"/>
                </a:lnTo>
                <a:lnTo>
                  <a:pt x="1060330" y="80784"/>
                </a:lnTo>
                <a:lnTo>
                  <a:pt x="1059225" y="80517"/>
                </a:lnTo>
                <a:lnTo>
                  <a:pt x="1058171" y="80187"/>
                </a:lnTo>
                <a:lnTo>
                  <a:pt x="1045636" y="72389"/>
                </a:lnTo>
                <a:lnTo>
                  <a:pt x="1044455" y="71132"/>
                </a:lnTo>
                <a:close/>
              </a:path>
              <a:path w="1747520" h="111760">
                <a:moveTo>
                  <a:pt x="1072903" y="0"/>
                </a:moveTo>
                <a:lnTo>
                  <a:pt x="1063505" y="0"/>
                </a:lnTo>
                <a:lnTo>
                  <a:pt x="1059860" y="685"/>
                </a:lnTo>
                <a:lnTo>
                  <a:pt x="1052329" y="3390"/>
                </a:lnTo>
                <a:lnTo>
                  <a:pt x="1049116" y="5841"/>
                </a:lnTo>
                <a:lnTo>
                  <a:pt x="1046487" y="9398"/>
                </a:lnTo>
                <a:lnTo>
                  <a:pt x="1043947" y="12788"/>
                </a:lnTo>
                <a:lnTo>
                  <a:pt x="1042677" y="16852"/>
                </a:lnTo>
                <a:lnTo>
                  <a:pt x="1042677" y="26847"/>
                </a:lnTo>
                <a:lnTo>
                  <a:pt x="1044201" y="31203"/>
                </a:lnTo>
                <a:lnTo>
                  <a:pt x="1050132" y="37973"/>
                </a:lnTo>
                <a:lnTo>
                  <a:pt x="1054145" y="40525"/>
                </a:lnTo>
                <a:lnTo>
                  <a:pt x="1073881" y="47459"/>
                </a:lnTo>
                <a:lnTo>
                  <a:pt x="1078364" y="50037"/>
                </a:lnTo>
                <a:lnTo>
                  <a:pt x="1081412" y="53086"/>
                </a:lnTo>
                <a:lnTo>
                  <a:pt x="1084295" y="55879"/>
                </a:lnTo>
                <a:lnTo>
                  <a:pt x="1085730" y="59867"/>
                </a:lnTo>
                <a:lnTo>
                  <a:pt x="1085730" y="67995"/>
                </a:lnTo>
                <a:lnTo>
                  <a:pt x="1085057" y="70789"/>
                </a:lnTo>
                <a:lnTo>
                  <a:pt x="1083585" y="73660"/>
                </a:lnTo>
                <a:lnTo>
                  <a:pt x="1082428" y="76123"/>
                </a:lnTo>
                <a:lnTo>
                  <a:pt x="1080307" y="78193"/>
                </a:lnTo>
                <a:lnTo>
                  <a:pt x="1074300" y="81076"/>
                </a:lnTo>
                <a:lnTo>
                  <a:pt x="1070833" y="81787"/>
                </a:lnTo>
                <a:lnTo>
                  <a:pt x="1085755" y="81787"/>
                </a:lnTo>
                <a:lnTo>
                  <a:pt x="1090264" y="77850"/>
                </a:lnTo>
                <a:lnTo>
                  <a:pt x="1092588" y="71882"/>
                </a:lnTo>
                <a:lnTo>
                  <a:pt x="1092505" y="59867"/>
                </a:lnTo>
                <a:lnTo>
                  <a:pt x="1091915" y="56896"/>
                </a:lnTo>
                <a:lnTo>
                  <a:pt x="1090556" y="53848"/>
                </a:lnTo>
                <a:lnTo>
                  <a:pt x="1089286" y="50546"/>
                </a:lnTo>
                <a:lnTo>
                  <a:pt x="1059187" y="34848"/>
                </a:lnTo>
                <a:lnTo>
                  <a:pt x="1056012" y="32892"/>
                </a:lnTo>
                <a:lnTo>
                  <a:pt x="1051097" y="27990"/>
                </a:lnTo>
                <a:lnTo>
                  <a:pt x="1049916" y="24815"/>
                </a:lnTo>
                <a:lnTo>
                  <a:pt x="1049916" y="16001"/>
                </a:lnTo>
                <a:lnTo>
                  <a:pt x="1051656" y="12369"/>
                </a:lnTo>
                <a:lnTo>
                  <a:pt x="1058603" y="7454"/>
                </a:lnTo>
                <a:lnTo>
                  <a:pt x="1062870" y="6235"/>
                </a:lnTo>
                <a:lnTo>
                  <a:pt x="1087221" y="6235"/>
                </a:lnTo>
                <a:lnTo>
                  <a:pt x="1086200" y="5422"/>
                </a:lnTo>
                <a:lnTo>
                  <a:pt x="1082047" y="3301"/>
                </a:lnTo>
                <a:lnTo>
                  <a:pt x="1077907" y="1104"/>
                </a:lnTo>
                <a:lnTo>
                  <a:pt x="1072903" y="0"/>
                </a:lnTo>
                <a:close/>
              </a:path>
              <a:path w="1747520" h="111760">
                <a:moveTo>
                  <a:pt x="1087221" y="6235"/>
                </a:moveTo>
                <a:lnTo>
                  <a:pt x="1072687" y="6235"/>
                </a:lnTo>
                <a:lnTo>
                  <a:pt x="1076713" y="7238"/>
                </a:lnTo>
                <a:lnTo>
                  <a:pt x="1080015" y="9271"/>
                </a:lnTo>
                <a:lnTo>
                  <a:pt x="1083317" y="11391"/>
                </a:lnTo>
                <a:lnTo>
                  <a:pt x="1085946" y="13677"/>
                </a:lnTo>
                <a:lnTo>
                  <a:pt x="1087889" y="16128"/>
                </a:lnTo>
                <a:lnTo>
                  <a:pt x="1091953" y="11175"/>
                </a:lnTo>
                <a:lnTo>
                  <a:pt x="1089502" y="8051"/>
                </a:lnTo>
                <a:lnTo>
                  <a:pt x="1087221" y="6235"/>
                </a:lnTo>
                <a:close/>
              </a:path>
              <a:path w="1747520" h="111760">
                <a:moveTo>
                  <a:pt x="1105796" y="25780"/>
                </a:moveTo>
                <a:lnTo>
                  <a:pt x="1098811" y="25780"/>
                </a:lnTo>
                <a:lnTo>
                  <a:pt x="1122433" y="88023"/>
                </a:lnTo>
                <a:lnTo>
                  <a:pt x="1121328" y="90550"/>
                </a:lnTo>
                <a:lnTo>
                  <a:pt x="1119855" y="92963"/>
                </a:lnTo>
                <a:lnTo>
                  <a:pt x="1117988" y="95250"/>
                </a:lnTo>
                <a:lnTo>
                  <a:pt x="1116375" y="97282"/>
                </a:lnTo>
                <a:lnTo>
                  <a:pt x="1100119" y="105155"/>
                </a:lnTo>
                <a:lnTo>
                  <a:pt x="1096398" y="105155"/>
                </a:lnTo>
                <a:lnTo>
                  <a:pt x="1097160" y="110744"/>
                </a:lnTo>
                <a:lnTo>
                  <a:pt x="1102494" y="110744"/>
                </a:lnTo>
                <a:lnTo>
                  <a:pt x="1107485" y="109600"/>
                </a:lnTo>
                <a:lnTo>
                  <a:pt x="1132993" y="81407"/>
                </a:lnTo>
                <a:lnTo>
                  <a:pt x="1126497" y="81407"/>
                </a:lnTo>
                <a:lnTo>
                  <a:pt x="1105796" y="25780"/>
                </a:lnTo>
                <a:close/>
              </a:path>
              <a:path w="1747520" h="111760">
                <a:moveTo>
                  <a:pt x="1153294" y="25780"/>
                </a:moveTo>
                <a:lnTo>
                  <a:pt x="1146690" y="25780"/>
                </a:lnTo>
                <a:lnTo>
                  <a:pt x="1144523" y="33427"/>
                </a:lnTo>
                <a:lnTo>
                  <a:pt x="1142213" y="40992"/>
                </a:lnTo>
                <a:lnTo>
                  <a:pt x="1126497" y="81407"/>
                </a:lnTo>
                <a:lnTo>
                  <a:pt x="1132993" y="81407"/>
                </a:lnTo>
                <a:lnTo>
                  <a:pt x="1150310" y="37109"/>
                </a:lnTo>
                <a:lnTo>
                  <a:pt x="1151859" y="31623"/>
                </a:lnTo>
                <a:lnTo>
                  <a:pt x="1153294" y="25780"/>
                </a:lnTo>
                <a:close/>
              </a:path>
              <a:path w="1747520" h="111760">
                <a:moveTo>
                  <a:pt x="1162184" y="75437"/>
                </a:moveTo>
                <a:lnTo>
                  <a:pt x="1159771" y="81165"/>
                </a:lnTo>
                <a:lnTo>
                  <a:pt x="1161130" y="82511"/>
                </a:lnTo>
                <a:lnTo>
                  <a:pt x="1163327" y="83959"/>
                </a:lnTo>
                <a:lnTo>
                  <a:pt x="1169423" y="86995"/>
                </a:lnTo>
                <a:lnTo>
                  <a:pt x="1173449" y="87757"/>
                </a:lnTo>
                <a:lnTo>
                  <a:pt x="1181234" y="87757"/>
                </a:lnTo>
                <a:lnTo>
                  <a:pt x="1184206" y="87249"/>
                </a:lnTo>
                <a:lnTo>
                  <a:pt x="1187330" y="86245"/>
                </a:lnTo>
                <a:lnTo>
                  <a:pt x="1190302" y="85394"/>
                </a:lnTo>
                <a:lnTo>
                  <a:pt x="1192880" y="83527"/>
                </a:lnTo>
                <a:lnTo>
                  <a:pt x="1193916" y="82169"/>
                </a:lnTo>
                <a:lnTo>
                  <a:pt x="1174630" y="82169"/>
                </a:lnTo>
                <a:lnTo>
                  <a:pt x="1171328" y="81407"/>
                </a:lnTo>
                <a:lnTo>
                  <a:pt x="1165740" y="78359"/>
                </a:lnTo>
                <a:lnTo>
                  <a:pt x="1163619" y="76885"/>
                </a:lnTo>
                <a:lnTo>
                  <a:pt x="1162184" y="75437"/>
                </a:lnTo>
                <a:close/>
              </a:path>
              <a:path w="1747520" h="111760">
                <a:moveTo>
                  <a:pt x="1183647" y="24257"/>
                </a:moveTo>
                <a:lnTo>
                  <a:pt x="1176281" y="24257"/>
                </a:lnTo>
                <a:lnTo>
                  <a:pt x="1173398" y="24815"/>
                </a:lnTo>
                <a:lnTo>
                  <a:pt x="1170693" y="25908"/>
                </a:lnTo>
                <a:lnTo>
                  <a:pt x="1167899" y="26924"/>
                </a:lnTo>
                <a:lnTo>
                  <a:pt x="1165613" y="28587"/>
                </a:lnTo>
                <a:lnTo>
                  <a:pt x="1162057" y="33159"/>
                </a:lnTo>
                <a:lnTo>
                  <a:pt x="1161168" y="35902"/>
                </a:lnTo>
                <a:lnTo>
                  <a:pt x="1161168" y="43434"/>
                </a:lnTo>
                <a:lnTo>
                  <a:pt x="1182288" y="58000"/>
                </a:lnTo>
                <a:lnTo>
                  <a:pt x="1186314" y="60210"/>
                </a:lnTo>
                <a:lnTo>
                  <a:pt x="1190797" y="64693"/>
                </a:lnTo>
                <a:lnTo>
                  <a:pt x="1191902" y="67563"/>
                </a:lnTo>
                <a:lnTo>
                  <a:pt x="1191902" y="74764"/>
                </a:lnTo>
                <a:lnTo>
                  <a:pt x="1190721" y="77520"/>
                </a:lnTo>
                <a:lnTo>
                  <a:pt x="1188346" y="79387"/>
                </a:lnTo>
                <a:lnTo>
                  <a:pt x="1186149" y="81241"/>
                </a:lnTo>
                <a:lnTo>
                  <a:pt x="1182847" y="82169"/>
                </a:lnTo>
                <a:lnTo>
                  <a:pt x="1193916" y="82169"/>
                </a:lnTo>
                <a:lnTo>
                  <a:pt x="1195077" y="80645"/>
                </a:lnTo>
                <a:lnTo>
                  <a:pt x="1197198" y="78028"/>
                </a:lnTo>
                <a:lnTo>
                  <a:pt x="1198224" y="74764"/>
                </a:lnTo>
                <a:lnTo>
                  <a:pt x="1198252" y="65455"/>
                </a:lnTo>
                <a:lnTo>
                  <a:pt x="1196893" y="61391"/>
                </a:lnTo>
                <a:lnTo>
                  <a:pt x="1176281" y="49275"/>
                </a:lnTo>
                <a:lnTo>
                  <a:pt x="1172433" y="47421"/>
                </a:lnTo>
                <a:lnTo>
                  <a:pt x="1170566" y="45720"/>
                </a:lnTo>
                <a:lnTo>
                  <a:pt x="1168534" y="44030"/>
                </a:lnTo>
                <a:lnTo>
                  <a:pt x="1167518" y="41706"/>
                </a:lnTo>
                <a:lnTo>
                  <a:pt x="1167573" y="35902"/>
                </a:lnTo>
                <a:lnTo>
                  <a:pt x="1168445" y="33870"/>
                </a:lnTo>
                <a:lnTo>
                  <a:pt x="1170312" y="32270"/>
                </a:lnTo>
                <a:lnTo>
                  <a:pt x="1172255" y="30568"/>
                </a:lnTo>
                <a:lnTo>
                  <a:pt x="1175100" y="29717"/>
                </a:lnTo>
                <a:lnTo>
                  <a:pt x="1195965" y="29717"/>
                </a:lnTo>
                <a:lnTo>
                  <a:pt x="1193477" y="27990"/>
                </a:lnTo>
                <a:lnTo>
                  <a:pt x="1187368" y="25019"/>
                </a:lnTo>
                <a:lnTo>
                  <a:pt x="1183647" y="24257"/>
                </a:lnTo>
                <a:close/>
              </a:path>
              <a:path w="1747520" h="111760">
                <a:moveTo>
                  <a:pt x="1195965" y="29717"/>
                </a:moveTo>
                <a:lnTo>
                  <a:pt x="1181958" y="29717"/>
                </a:lnTo>
                <a:lnTo>
                  <a:pt x="1184828" y="30314"/>
                </a:lnTo>
                <a:lnTo>
                  <a:pt x="1187457" y="31496"/>
                </a:lnTo>
                <a:lnTo>
                  <a:pt x="1194950" y="36322"/>
                </a:lnTo>
                <a:lnTo>
                  <a:pt x="1197617" y="31381"/>
                </a:lnTo>
                <a:lnTo>
                  <a:pt x="1195965" y="29717"/>
                </a:lnTo>
                <a:close/>
              </a:path>
              <a:path w="1747520" h="111760">
                <a:moveTo>
                  <a:pt x="1221366" y="31381"/>
                </a:moveTo>
                <a:lnTo>
                  <a:pt x="1215016" y="31381"/>
                </a:lnTo>
                <a:lnTo>
                  <a:pt x="1215016" y="76923"/>
                </a:lnTo>
                <a:lnTo>
                  <a:pt x="1215343" y="78917"/>
                </a:lnTo>
                <a:lnTo>
                  <a:pt x="1215459" y="79387"/>
                </a:lnTo>
                <a:lnTo>
                  <a:pt x="1216388" y="81534"/>
                </a:lnTo>
                <a:lnTo>
                  <a:pt x="1217137" y="83400"/>
                </a:lnTo>
                <a:lnTo>
                  <a:pt x="1218509" y="85089"/>
                </a:lnTo>
                <a:lnTo>
                  <a:pt x="1220325" y="86105"/>
                </a:lnTo>
                <a:lnTo>
                  <a:pt x="1222217" y="87210"/>
                </a:lnTo>
                <a:lnTo>
                  <a:pt x="1224503" y="87757"/>
                </a:lnTo>
                <a:lnTo>
                  <a:pt x="1230167" y="87757"/>
                </a:lnTo>
                <a:lnTo>
                  <a:pt x="1232466" y="87375"/>
                </a:lnTo>
                <a:lnTo>
                  <a:pt x="1234066" y="86626"/>
                </a:lnTo>
                <a:lnTo>
                  <a:pt x="1235590" y="85940"/>
                </a:lnTo>
                <a:lnTo>
                  <a:pt x="1236987" y="85089"/>
                </a:lnTo>
                <a:lnTo>
                  <a:pt x="1238257" y="84074"/>
                </a:lnTo>
                <a:lnTo>
                  <a:pt x="1237225" y="82169"/>
                </a:lnTo>
                <a:lnTo>
                  <a:pt x="1226154" y="82169"/>
                </a:lnTo>
                <a:lnTo>
                  <a:pt x="1224414" y="81534"/>
                </a:lnTo>
                <a:lnTo>
                  <a:pt x="1223144" y="80276"/>
                </a:lnTo>
                <a:lnTo>
                  <a:pt x="1221963" y="78917"/>
                </a:lnTo>
                <a:lnTo>
                  <a:pt x="1221434" y="76923"/>
                </a:lnTo>
                <a:lnTo>
                  <a:pt x="1221366" y="31381"/>
                </a:lnTo>
                <a:close/>
              </a:path>
              <a:path w="1747520" h="111760">
                <a:moveTo>
                  <a:pt x="1235717" y="79387"/>
                </a:moveTo>
                <a:lnTo>
                  <a:pt x="1232758" y="81241"/>
                </a:lnTo>
                <a:lnTo>
                  <a:pt x="1230307" y="82169"/>
                </a:lnTo>
                <a:lnTo>
                  <a:pt x="1237225" y="82169"/>
                </a:lnTo>
                <a:lnTo>
                  <a:pt x="1235717" y="79387"/>
                </a:lnTo>
                <a:close/>
              </a:path>
              <a:path w="1747520" h="111760">
                <a:moveTo>
                  <a:pt x="1236479" y="25780"/>
                </a:moveTo>
                <a:lnTo>
                  <a:pt x="1205110" y="25780"/>
                </a:lnTo>
                <a:lnTo>
                  <a:pt x="1205110" y="31381"/>
                </a:lnTo>
                <a:lnTo>
                  <a:pt x="1236479" y="31381"/>
                </a:lnTo>
                <a:lnTo>
                  <a:pt x="1236479" y="25780"/>
                </a:lnTo>
                <a:close/>
              </a:path>
              <a:path w="1747520" h="111760">
                <a:moveTo>
                  <a:pt x="1221366" y="9651"/>
                </a:moveTo>
                <a:lnTo>
                  <a:pt x="1215016" y="9651"/>
                </a:lnTo>
                <a:lnTo>
                  <a:pt x="1215016" y="25780"/>
                </a:lnTo>
                <a:lnTo>
                  <a:pt x="1221366" y="25780"/>
                </a:lnTo>
                <a:lnTo>
                  <a:pt x="1221366" y="9651"/>
                </a:lnTo>
                <a:close/>
              </a:path>
              <a:path w="1747520" h="111760">
                <a:moveTo>
                  <a:pt x="1276027" y="24257"/>
                </a:moveTo>
                <a:lnTo>
                  <a:pt x="1266794" y="24257"/>
                </a:lnTo>
                <a:lnTo>
                  <a:pt x="1263022" y="25234"/>
                </a:lnTo>
                <a:lnTo>
                  <a:pt x="1245369" y="48729"/>
                </a:lnTo>
                <a:lnTo>
                  <a:pt x="1245369" y="66001"/>
                </a:lnTo>
                <a:lnTo>
                  <a:pt x="1247706" y="73787"/>
                </a:lnTo>
                <a:lnTo>
                  <a:pt x="1252354" y="79387"/>
                </a:lnTo>
                <a:lnTo>
                  <a:pt x="1256926" y="84962"/>
                </a:lnTo>
                <a:lnTo>
                  <a:pt x="1263454" y="87757"/>
                </a:lnTo>
                <a:lnTo>
                  <a:pt x="1274630" y="87757"/>
                </a:lnTo>
                <a:lnTo>
                  <a:pt x="1277589" y="87299"/>
                </a:lnTo>
                <a:lnTo>
                  <a:pt x="1280802" y="86360"/>
                </a:lnTo>
                <a:lnTo>
                  <a:pt x="1283596" y="85598"/>
                </a:lnTo>
                <a:lnTo>
                  <a:pt x="1285933" y="84670"/>
                </a:lnTo>
                <a:lnTo>
                  <a:pt x="1289311" y="82638"/>
                </a:lnTo>
                <a:lnTo>
                  <a:pt x="1289906" y="82169"/>
                </a:lnTo>
                <a:lnTo>
                  <a:pt x="1265346" y="82169"/>
                </a:lnTo>
                <a:lnTo>
                  <a:pt x="1260266" y="79768"/>
                </a:lnTo>
                <a:lnTo>
                  <a:pt x="1256799" y="74929"/>
                </a:lnTo>
                <a:lnTo>
                  <a:pt x="1253408" y="70281"/>
                </a:lnTo>
                <a:lnTo>
                  <a:pt x="1251719" y="63626"/>
                </a:lnTo>
                <a:lnTo>
                  <a:pt x="1251719" y="54990"/>
                </a:lnTo>
                <a:lnTo>
                  <a:pt x="1294391" y="54990"/>
                </a:lnTo>
                <a:lnTo>
                  <a:pt x="1294226" y="50342"/>
                </a:lnTo>
                <a:lnTo>
                  <a:pt x="1294072" y="49402"/>
                </a:lnTo>
                <a:lnTo>
                  <a:pt x="1252227" y="49402"/>
                </a:lnTo>
                <a:lnTo>
                  <a:pt x="1253078" y="42633"/>
                </a:lnTo>
                <a:lnTo>
                  <a:pt x="1255199" y="37642"/>
                </a:lnTo>
                <a:lnTo>
                  <a:pt x="1258577" y="34416"/>
                </a:lnTo>
                <a:lnTo>
                  <a:pt x="1261803" y="31381"/>
                </a:lnTo>
                <a:lnTo>
                  <a:pt x="1265689" y="29845"/>
                </a:lnTo>
                <a:lnTo>
                  <a:pt x="1285359" y="29845"/>
                </a:lnTo>
                <a:lnTo>
                  <a:pt x="1280764" y="25869"/>
                </a:lnTo>
                <a:lnTo>
                  <a:pt x="1276027" y="24257"/>
                </a:lnTo>
                <a:close/>
              </a:path>
              <a:path w="1747520" h="111760">
                <a:moveTo>
                  <a:pt x="1290200" y="74422"/>
                </a:moveTo>
                <a:lnTo>
                  <a:pt x="1285298" y="79590"/>
                </a:lnTo>
                <a:lnTo>
                  <a:pt x="1279240" y="82169"/>
                </a:lnTo>
                <a:lnTo>
                  <a:pt x="1289906" y="82169"/>
                </a:lnTo>
                <a:lnTo>
                  <a:pt x="1290759" y="81495"/>
                </a:lnTo>
                <a:lnTo>
                  <a:pt x="1292105" y="80137"/>
                </a:lnTo>
                <a:lnTo>
                  <a:pt x="1290200" y="74422"/>
                </a:lnTo>
                <a:close/>
              </a:path>
              <a:path w="1747520" h="111760">
                <a:moveTo>
                  <a:pt x="1285359" y="29845"/>
                </a:moveTo>
                <a:lnTo>
                  <a:pt x="1272293" y="29845"/>
                </a:lnTo>
                <a:lnTo>
                  <a:pt x="1274579" y="30352"/>
                </a:lnTo>
                <a:lnTo>
                  <a:pt x="1279583" y="32385"/>
                </a:lnTo>
                <a:lnTo>
                  <a:pt x="1281818" y="34505"/>
                </a:lnTo>
                <a:lnTo>
                  <a:pt x="1283850" y="37731"/>
                </a:lnTo>
                <a:lnTo>
                  <a:pt x="1285882" y="40855"/>
                </a:lnTo>
                <a:lnTo>
                  <a:pt x="1287025" y="44754"/>
                </a:lnTo>
                <a:lnTo>
                  <a:pt x="1287279" y="49402"/>
                </a:lnTo>
                <a:lnTo>
                  <a:pt x="1294072" y="49402"/>
                </a:lnTo>
                <a:lnTo>
                  <a:pt x="1293464" y="45681"/>
                </a:lnTo>
                <a:lnTo>
                  <a:pt x="1290670" y="36195"/>
                </a:lnTo>
                <a:lnTo>
                  <a:pt x="1288130" y="32219"/>
                </a:lnTo>
                <a:lnTo>
                  <a:pt x="1285359" y="29845"/>
                </a:lnTo>
                <a:close/>
              </a:path>
              <a:path w="1747520" h="111760">
                <a:moveTo>
                  <a:pt x="1313314" y="25780"/>
                </a:moveTo>
                <a:lnTo>
                  <a:pt x="1307599" y="25780"/>
                </a:lnTo>
                <a:lnTo>
                  <a:pt x="1307599" y="86360"/>
                </a:lnTo>
                <a:lnTo>
                  <a:pt x="1313822" y="86360"/>
                </a:lnTo>
                <a:lnTo>
                  <a:pt x="1313822" y="37973"/>
                </a:lnTo>
                <a:lnTo>
                  <a:pt x="1315016" y="36880"/>
                </a:lnTo>
                <a:lnTo>
                  <a:pt x="1323444" y="31496"/>
                </a:lnTo>
                <a:lnTo>
                  <a:pt x="1313695" y="31496"/>
                </a:lnTo>
                <a:lnTo>
                  <a:pt x="1313314" y="25780"/>
                </a:lnTo>
                <a:close/>
              </a:path>
              <a:path w="1747520" h="111760">
                <a:moveTo>
                  <a:pt x="1346132" y="30099"/>
                </a:moveTo>
                <a:lnTo>
                  <a:pt x="1333342" y="30099"/>
                </a:lnTo>
                <a:lnTo>
                  <a:pt x="1335704" y="30657"/>
                </a:lnTo>
                <a:lnTo>
                  <a:pt x="1337825" y="31750"/>
                </a:lnTo>
                <a:lnTo>
                  <a:pt x="1344810" y="86360"/>
                </a:lnTo>
                <a:lnTo>
                  <a:pt x="1351173" y="86360"/>
                </a:lnTo>
                <a:lnTo>
                  <a:pt x="1351173" y="45008"/>
                </a:lnTo>
                <a:lnTo>
                  <a:pt x="1350995" y="42976"/>
                </a:lnTo>
                <a:lnTo>
                  <a:pt x="1350652" y="41275"/>
                </a:lnTo>
                <a:lnTo>
                  <a:pt x="1350494" y="40386"/>
                </a:lnTo>
                <a:lnTo>
                  <a:pt x="1350297" y="39522"/>
                </a:lnTo>
                <a:lnTo>
                  <a:pt x="1349837" y="37973"/>
                </a:lnTo>
                <a:lnTo>
                  <a:pt x="1349382" y="36702"/>
                </a:lnTo>
                <a:lnTo>
                  <a:pt x="1351249" y="35102"/>
                </a:lnTo>
                <a:lnTo>
                  <a:pt x="1353624" y="33578"/>
                </a:lnTo>
                <a:lnTo>
                  <a:pt x="1357723" y="31496"/>
                </a:lnTo>
                <a:lnTo>
                  <a:pt x="1347033" y="31496"/>
                </a:lnTo>
                <a:lnTo>
                  <a:pt x="1346132" y="30099"/>
                </a:lnTo>
                <a:close/>
              </a:path>
              <a:path w="1747520" h="111760">
                <a:moveTo>
                  <a:pt x="1381810" y="30099"/>
                </a:moveTo>
                <a:lnTo>
                  <a:pt x="1370553" y="30099"/>
                </a:lnTo>
                <a:lnTo>
                  <a:pt x="1374236" y="31584"/>
                </a:lnTo>
                <a:lnTo>
                  <a:pt x="1376975" y="34594"/>
                </a:lnTo>
                <a:lnTo>
                  <a:pt x="1379481" y="37426"/>
                </a:lnTo>
                <a:lnTo>
                  <a:pt x="1380751" y="41744"/>
                </a:lnTo>
                <a:lnTo>
                  <a:pt x="1380751" y="86360"/>
                </a:lnTo>
                <a:lnTo>
                  <a:pt x="1387101" y="86360"/>
                </a:lnTo>
                <a:lnTo>
                  <a:pt x="1387090" y="40347"/>
                </a:lnTo>
                <a:lnTo>
                  <a:pt x="1385412" y="34505"/>
                </a:lnTo>
                <a:lnTo>
                  <a:pt x="1381810" y="30099"/>
                </a:lnTo>
                <a:close/>
              </a:path>
              <a:path w="1747520" h="111760">
                <a:moveTo>
                  <a:pt x="1338841" y="24257"/>
                </a:moveTo>
                <a:lnTo>
                  <a:pt x="1327691" y="24257"/>
                </a:lnTo>
                <a:lnTo>
                  <a:pt x="1324135" y="25069"/>
                </a:lnTo>
                <a:lnTo>
                  <a:pt x="1313695" y="31496"/>
                </a:lnTo>
                <a:lnTo>
                  <a:pt x="1323444" y="31496"/>
                </a:lnTo>
                <a:lnTo>
                  <a:pt x="1324668" y="30873"/>
                </a:lnTo>
                <a:lnTo>
                  <a:pt x="1327665" y="30099"/>
                </a:lnTo>
                <a:lnTo>
                  <a:pt x="1346132" y="30099"/>
                </a:lnTo>
                <a:lnTo>
                  <a:pt x="1343921" y="26670"/>
                </a:lnTo>
                <a:lnTo>
                  <a:pt x="1338841" y="24257"/>
                </a:lnTo>
                <a:close/>
              </a:path>
              <a:path w="1747520" h="111760">
                <a:moveTo>
                  <a:pt x="1373449" y="24257"/>
                </a:moveTo>
                <a:lnTo>
                  <a:pt x="1362209" y="24257"/>
                </a:lnTo>
                <a:lnTo>
                  <a:pt x="1358450" y="24980"/>
                </a:lnTo>
                <a:lnTo>
                  <a:pt x="1352036" y="27774"/>
                </a:lnTo>
                <a:lnTo>
                  <a:pt x="1349319" y="29463"/>
                </a:lnTo>
                <a:lnTo>
                  <a:pt x="1347033" y="31496"/>
                </a:lnTo>
                <a:lnTo>
                  <a:pt x="1357723" y="31496"/>
                </a:lnTo>
                <a:lnTo>
                  <a:pt x="1359123" y="30784"/>
                </a:lnTo>
                <a:lnTo>
                  <a:pt x="1362247" y="30099"/>
                </a:lnTo>
                <a:lnTo>
                  <a:pt x="1381810" y="30099"/>
                </a:lnTo>
                <a:lnTo>
                  <a:pt x="1378656" y="26301"/>
                </a:lnTo>
                <a:lnTo>
                  <a:pt x="1373449" y="24257"/>
                </a:lnTo>
                <a:close/>
              </a:path>
              <a:path w="1747520" h="111760">
                <a:moveTo>
                  <a:pt x="1402595" y="75437"/>
                </a:moveTo>
                <a:lnTo>
                  <a:pt x="1400182" y="81165"/>
                </a:lnTo>
                <a:lnTo>
                  <a:pt x="1401541" y="82511"/>
                </a:lnTo>
                <a:lnTo>
                  <a:pt x="1403738" y="83959"/>
                </a:lnTo>
                <a:lnTo>
                  <a:pt x="1409834" y="86995"/>
                </a:lnTo>
                <a:lnTo>
                  <a:pt x="1413860" y="87757"/>
                </a:lnTo>
                <a:lnTo>
                  <a:pt x="1421645" y="87757"/>
                </a:lnTo>
                <a:lnTo>
                  <a:pt x="1424617" y="87249"/>
                </a:lnTo>
                <a:lnTo>
                  <a:pt x="1427741" y="86245"/>
                </a:lnTo>
                <a:lnTo>
                  <a:pt x="1430713" y="85394"/>
                </a:lnTo>
                <a:lnTo>
                  <a:pt x="1433291" y="83527"/>
                </a:lnTo>
                <a:lnTo>
                  <a:pt x="1434327" y="82169"/>
                </a:lnTo>
                <a:lnTo>
                  <a:pt x="1415041" y="82169"/>
                </a:lnTo>
                <a:lnTo>
                  <a:pt x="1411739" y="81407"/>
                </a:lnTo>
                <a:lnTo>
                  <a:pt x="1406151" y="78359"/>
                </a:lnTo>
                <a:lnTo>
                  <a:pt x="1404030" y="76885"/>
                </a:lnTo>
                <a:lnTo>
                  <a:pt x="1402595" y="75437"/>
                </a:lnTo>
                <a:close/>
              </a:path>
              <a:path w="1747520" h="111760">
                <a:moveTo>
                  <a:pt x="1424058" y="24257"/>
                </a:moveTo>
                <a:lnTo>
                  <a:pt x="1416692" y="24257"/>
                </a:lnTo>
                <a:lnTo>
                  <a:pt x="1413822" y="24815"/>
                </a:lnTo>
                <a:lnTo>
                  <a:pt x="1411104" y="25908"/>
                </a:lnTo>
                <a:lnTo>
                  <a:pt x="1408310" y="26924"/>
                </a:lnTo>
                <a:lnTo>
                  <a:pt x="1406024" y="28587"/>
                </a:lnTo>
                <a:lnTo>
                  <a:pt x="1402468" y="33159"/>
                </a:lnTo>
                <a:lnTo>
                  <a:pt x="1401579" y="35902"/>
                </a:lnTo>
                <a:lnTo>
                  <a:pt x="1401579" y="43434"/>
                </a:lnTo>
                <a:lnTo>
                  <a:pt x="1422699" y="58000"/>
                </a:lnTo>
                <a:lnTo>
                  <a:pt x="1426725" y="60210"/>
                </a:lnTo>
                <a:lnTo>
                  <a:pt x="1431221" y="64693"/>
                </a:lnTo>
                <a:lnTo>
                  <a:pt x="1432313" y="67563"/>
                </a:lnTo>
                <a:lnTo>
                  <a:pt x="1432313" y="74764"/>
                </a:lnTo>
                <a:lnTo>
                  <a:pt x="1431132" y="77520"/>
                </a:lnTo>
                <a:lnTo>
                  <a:pt x="1428757" y="79387"/>
                </a:lnTo>
                <a:lnTo>
                  <a:pt x="1426560" y="81241"/>
                </a:lnTo>
                <a:lnTo>
                  <a:pt x="1423258" y="82169"/>
                </a:lnTo>
                <a:lnTo>
                  <a:pt x="1434327" y="82169"/>
                </a:lnTo>
                <a:lnTo>
                  <a:pt x="1435488" y="80645"/>
                </a:lnTo>
                <a:lnTo>
                  <a:pt x="1437609" y="78028"/>
                </a:lnTo>
                <a:lnTo>
                  <a:pt x="1438635" y="74764"/>
                </a:lnTo>
                <a:lnTo>
                  <a:pt x="1438663" y="65455"/>
                </a:lnTo>
                <a:lnTo>
                  <a:pt x="1437304" y="61391"/>
                </a:lnTo>
                <a:lnTo>
                  <a:pt x="1416692" y="49275"/>
                </a:lnTo>
                <a:lnTo>
                  <a:pt x="1412844" y="47421"/>
                </a:lnTo>
                <a:lnTo>
                  <a:pt x="1410977" y="45720"/>
                </a:lnTo>
                <a:lnTo>
                  <a:pt x="1408945" y="44030"/>
                </a:lnTo>
                <a:lnTo>
                  <a:pt x="1407929" y="41706"/>
                </a:lnTo>
                <a:lnTo>
                  <a:pt x="1407984" y="35902"/>
                </a:lnTo>
                <a:lnTo>
                  <a:pt x="1408856" y="33870"/>
                </a:lnTo>
                <a:lnTo>
                  <a:pt x="1410723" y="32270"/>
                </a:lnTo>
                <a:lnTo>
                  <a:pt x="1412666" y="30568"/>
                </a:lnTo>
                <a:lnTo>
                  <a:pt x="1415511" y="29717"/>
                </a:lnTo>
                <a:lnTo>
                  <a:pt x="1436376" y="29717"/>
                </a:lnTo>
                <a:lnTo>
                  <a:pt x="1433888" y="27990"/>
                </a:lnTo>
                <a:lnTo>
                  <a:pt x="1427779" y="25019"/>
                </a:lnTo>
                <a:lnTo>
                  <a:pt x="1424058" y="24257"/>
                </a:lnTo>
                <a:close/>
              </a:path>
              <a:path w="1747520" h="111760">
                <a:moveTo>
                  <a:pt x="1436376" y="29717"/>
                </a:moveTo>
                <a:lnTo>
                  <a:pt x="1422369" y="29717"/>
                </a:lnTo>
                <a:lnTo>
                  <a:pt x="1425252" y="30314"/>
                </a:lnTo>
                <a:lnTo>
                  <a:pt x="1427868" y="31496"/>
                </a:lnTo>
                <a:lnTo>
                  <a:pt x="1435361" y="36322"/>
                </a:lnTo>
                <a:lnTo>
                  <a:pt x="1438028" y="31381"/>
                </a:lnTo>
                <a:lnTo>
                  <a:pt x="1436376" y="29717"/>
                </a:lnTo>
                <a:close/>
              </a:path>
              <a:path w="1747520" h="111760">
                <a:moveTo>
                  <a:pt x="1519295" y="29845"/>
                </a:moveTo>
                <a:lnTo>
                  <a:pt x="1508907" y="29845"/>
                </a:lnTo>
                <a:lnTo>
                  <a:pt x="1512285" y="31165"/>
                </a:lnTo>
                <a:lnTo>
                  <a:pt x="1514596" y="33782"/>
                </a:lnTo>
                <a:lnTo>
                  <a:pt x="1516654" y="36156"/>
                </a:lnTo>
                <a:lnTo>
                  <a:pt x="1517657" y="39750"/>
                </a:lnTo>
                <a:lnTo>
                  <a:pt x="1517657" y="46989"/>
                </a:lnTo>
                <a:lnTo>
                  <a:pt x="1513212" y="47078"/>
                </a:lnTo>
                <a:lnTo>
                  <a:pt x="1508221" y="47586"/>
                </a:lnTo>
                <a:lnTo>
                  <a:pt x="1497045" y="49453"/>
                </a:lnTo>
                <a:lnTo>
                  <a:pt x="1492181" y="51688"/>
                </a:lnTo>
                <a:lnTo>
                  <a:pt x="1483926" y="58813"/>
                </a:lnTo>
                <a:lnTo>
                  <a:pt x="1481843" y="63550"/>
                </a:lnTo>
                <a:lnTo>
                  <a:pt x="1481920" y="72732"/>
                </a:lnTo>
                <a:lnTo>
                  <a:pt x="1482364" y="74929"/>
                </a:lnTo>
                <a:lnTo>
                  <a:pt x="1483367" y="77215"/>
                </a:lnTo>
                <a:lnTo>
                  <a:pt x="1484218" y="79336"/>
                </a:lnTo>
                <a:lnTo>
                  <a:pt x="1498252" y="87757"/>
                </a:lnTo>
                <a:lnTo>
                  <a:pt x="1504957" y="87757"/>
                </a:lnTo>
                <a:lnTo>
                  <a:pt x="1508310" y="87083"/>
                </a:lnTo>
                <a:lnTo>
                  <a:pt x="1511154" y="85686"/>
                </a:lnTo>
                <a:lnTo>
                  <a:pt x="1513911" y="84454"/>
                </a:lnTo>
                <a:lnTo>
                  <a:pt x="1516222" y="82892"/>
                </a:lnTo>
                <a:lnTo>
                  <a:pt x="1516877" y="82169"/>
                </a:lnTo>
                <a:lnTo>
                  <a:pt x="1499903" y="82169"/>
                </a:lnTo>
                <a:lnTo>
                  <a:pt x="1498023" y="81876"/>
                </a:lnTo>
                <a:lnTo>
                  <a:pt x="1494086" y="80606"/>
                </a:lnTo>
                <a:lnTo>
                  <a:pt x="1492270" y="79248"/>
                </a:lnTo>
                <a:lnTo>
                  <a:pt x="1490632" y="77215"/>
                </a:lnTo>
                <a:lnTo>
                  <a:pt x="1489006" y="75272"/>
                </a:lnTo>
                <a:lnTo>
                  <a:pt x="1488193" y="72732"/>
                </a:lnTo>
                <a:lnTo>
                  <a:pt x="1488193" y="66052"/>
                </a:lnTo>
                <a:lnTo>
                  <a:pt x="1517657" y="52577"/>
                </a:lnTo>
                <a:lnTo>
                  <a:pt x="1523766" y="52577"/>
                </a:lnTo>
                <a:lnTo>
                  <a:pt x="1523766" y="38061"/>
                </a:lnTo>
                <a:lnTo>
                  <a:pt x="1522280" y="33159"/>
                </a:lnTo>
                <a:lnTo>
                  <a:pt x="1519295" y="29845"/>
                </a:lnTo>
                <a:close/>
              </a:path>
              <a:path w="1747520" h="111760">
                <a:moveTo>
                  <a:pt x="1523766" y="81025"/>
                </a:moveTo>
                <a:lnTo>
                  <a:pt x="1517911" y="81025"/>
                </a:lnTo>
                <a:lnTo>
                  <a:pt x="1518305" y="86360"/>
                </a:lnTo>
                <a:lnTo>
                  <a:pt x="1523766" y="86360"/>
                </a:lnTo>
                <a:lnTo>
                  <a:pt x="1523766" y="81025"/>
                </a:lnTo>
                <a:close/>
              </a:path>
              <a:path w="1747520" h="111760">
                <a:moveTo>
                  <a:pt x="1523766" y="52577"/>
                </a:moveTo>
                <a:lnTo>
                  <a:pt x="1517657" y="52577"/>
                </a:lnTo>
                <a:lnTo>
                  <a:pt x="1517550" y="74929"/>
                </a:lnTo>
                <a:lnTo>
                  <a:pt x="1515689" y="76923"/>
                </a:lnTo>
                <a:lnTo>
                  <a:pt x="1513390" y="78663"/>
                </a:lnTo>
                <a:lnTo>
                  <a:pt x="1510748" y="80010"/>
                </a:lnTo>
                <a:lnTo>
                  <a:pt x="1508005" y="81457"/>
                </a:lnTo>
                <a:lnTo>
                  <a:pt x="1505021" y="82169"/>
                </a:lnTo>
                <a:lnTo>
                  <a:pt x="1516877" y="82169"/>
                </a:lnTo>
                <a:lnTo>
                  <a:pt x="1517911" y="81025"/>
                </a:lnTo>
                <a:lnTo>
                  <a:pt x="1523766" y="81025"/>
                </a:lnTo>
                <a:lnTo>
                  <a:pt x="1523766" y="52577"/>
                </a:lnTo>
                <a:close/>
              </a:path>
              <a:path w="1747520" h="111760">
                <a:moveTo>
                  <a:pt x="1511180" y="24257"/>
                </a:moveTo>
                <a:lnTo>
                  <a:pt x="1502506" y="24257"/>
                </a:lnTo>
                <a:lnTo>
                  <a:pt x="1500474" y="24511"/>
                </a:lnTo>
                <a:lnTo>
                  <a:pt x="1498531" y="25019"/>
                </a:lnTo>
                <a:lnTo>
                  <a:pt x="1496651" y="25361"/>
                </a:lnTo>
                <a:lnTo>
                  <a:pt x="1494823" y="25958"/>
                </a:lnTo>
                <a:lnTo>
                  <a:pt x="1493045" y="26809"/>
                </a:lnTo>
                <a:lnTo>
                  <a:pt x="1492194" y="27139"/>
                </a:lnTo>
                <a:lnTo>
                  <a:pt x="1485780" y="30987"/>
                </a:lnTo>
                <a:lnTo>
                  <a:pt x="1488066" y="36067"/>
                </a:lnTo>
                <a:lnTo>
                  <a:pt x="1489870" y="34721"/>
                </a:lnTo>
                <a:lnTo>
                  <a:pt x="1492270" y="33324"/>
                </a:lnTo>
                <a:lnTo>
                  <a:pt x="1495254" y="31876"/>
                </a:lnTo>
                <a:lnTo>
                  <a:pt x="1497896" y="30530"/>
                </a:lnTo>
                <a:lnTo>
                  <a:pt x="1500957" y="29845"/>
                </a:lnTo>
                <a:lnTo>
                  <a:pt x="1519295" y="29845"/>
                </a:lnTo>
                <a:lnTo>
                  <a:pt x="1516070" y="26123"/>
                </a:lnTo>
                <a:lnTo>
                  <a:pt x="1511180" y="24257"/>
                </a:lnTo>
                <a:close/>
              </a:path>
              <a:path w="1747520" h="111760">
                <a:moveTo>
                  <a:pt x="1546092" y="25780"/>
                </a:moveTo>
                <a:lnTo>
                  <a:pt x="1540403" y="25780"/>
                </a:lnTo>
                <a:lnTo>
                  <a:pt x="1540403" y="86360"/>
                </a:lnTo>
                <a:lnTo>
                  <a:pt x="1546753" y="86360"/>
                </a:lnTo>
                <a:lnTo>
                  <a:pt x="1546753" y="37960"/>
                </a:lnTo>
                <a:lnTo>
                  <a:pt x="1549293" y="35674"/>
                </a:lnTo>
                <a:lnTo>
                  <a:pt x="1551934" y="33832"/>
                </a:lnTo>
                <a:lnTo>
                  <a:pt x="1556468" y="31496"/>
                </a:lnTo>
                <a:lnTo>
                  <a:pt x="1546753" y="31496"/>
                </a:lnTo>
                <a:lnTo>
                  <a:pt x="1546092" y="25780"/>
                </a:lnTo>
                <a:close/>
              </a:path>
              <a:path w="1747520" h="111760">
                <a:moveTo>
                  <a:pt x="1582215" y="30099"/>
                </a:moveTo>
                <a:lnTo>
                  <a:pt x="1572166" y="30099"/>
                </a:lnTo>
                <a:lnTo>
                  <a:pt x="1577080" y="33235"/>
                </a:lnTo>
                <a:lnTo>
                  <a:pt x="1579265" y="39484"/>
                </a:lnTo>
                <a:lnTo>
                  <a:pt x="1580027" y="41605"/>
                </a:lnTo>
                <a:lnTo>
                  <a:pt x="1580354" y="44310"/>
                </a:lnTo>
                <a:lnTo>
                  <a:pt x="1580408" y="86360"/>
                </a:lnTo>
                <a:lnTo>
                  <a:pt x="1586758" y="86360"/>
                </a:lnTo>
                <a:lnTo>
                  <a:pt x="1586644" y="44310"/>
                </a:lnTo>
                <a:lnTo>
                  <a:pt x="1586224" y="40665"/>
                </a:lnTo>
                <a:lnTo>
                  <a:pt x="1585907" y="39039"/>
                </a:lnTo>
                <a:lnTo>
                  <a:pt x="1584218" y="33108"/>
                </a:lnTo>
                <a:lnTo>
                  <a:pt x="1582215" y="30099"/>
                </a:lnTo>
                <a:close/>
              </a:path>
              <a:path w="1747520" h="111760">
                <a:moveTo>
                  <a:pt x="1570921" y="24257"/>
                </a:moveTo>
                <a:lnTo>
                  <a:pt x="1561561" y="24257"/>
                </a:lnTo>
                <a:lnTo>
                  <a:pt x="1558005" y="24980"/>
                </a:lnTo>
                <a:lnTo>
                  <a:pt x="1546753" y="31496"/>
                </a:lnTo>
                <a:lnTo>
                  <a:pt x="1556468" y="31496"/>
                </a:lnTo>
                <a:lnTo>
                  <a:pt x="1557675" y="30873"/>
                </a:lnTo>
                <a:lnTo>
                  <a:pt x="1560951" y="30099"/>
                </a:lnTo>
                <a:lnTo>
                  <a:pt x="1582215" y="30099"/>
                </a:lnTo>
                <a:lnTo>
                  <a:pt x="1581995" y="29768"/>
                </a:lnTo>
                <a:lnTo>
                  <a:pt x="1578770" y="27559"/>
                </a:lnTo>
                <a:lnTo>
                  <a:pt x="1575404" y="25361"/>
                </a:lnTo>
                <a:lnTo>
                  <a:pt x="1570921" y="24257"/>
                </a:lnTo>
                <a:close/>
              </a:path>
              <a:path w="1747520" h="111760">
                <a:moveTo>
                  <a:pt x="1630649" y="24257"/>
                </a:moveTo>
                <a:lnTo>
                  <a:pt x="1622864" y="24257"/>
                </a:lnTo>
                <a:lnTo>
                  <a:pt x="1619181" y="25069"/>
                </a:lnTo>
                <a:lnTo>
                  <a:pt x="1612666" y="28282"/>
                </a:lnTo>
                <a:lnTo>
                  <a:pt x="1609910" y="30492"/>
                </a:lnTo>
                <a:lnTo>
                  <a:pt x="1607609" y="33400"/>
                </a:lnTo>
                <a:lnTo>
                  <a:pt x="1605427" y="36067"/>
                </a:lnTo>
                <a:lnTo>
                  <a:pt x="1603649" y="39420"/>
                </a:lnTo>
                <a:lnTo>
                  <a:pt x="1601109" y="47116"/>
                </a:lnTo>
                <a:lnTo>
                  <a:pt x="1600474" y="51308"/>
                </a:lnTo>
                <a:lnTo>
                  <a:pt x="1600474" y="60629"/>
                </a:lnTo>
                <a:lnTo>
                  <a:pt x="1601236" y="65493"/>
                </a:lnTo>
                <a:lnTo>
                  <a:pt x="1602760" y="70485"/>
                </a:lnTo>
                <a:lnTo>
                  <a:pt x="1604106" y="75311"/>
                </a:lnTo>
                <a:lnTo>
                  <a:pt x="1606824" y="79425"/>
                </a:lnTo>
                <a:lnTo>
                  <a:pt x="1614863" y="86105"/>
                </a:lnTo>
                <a:lnTo>
                  <a:pt x="1619727" y="87757"/>
                </a:lnTo>
                <a:lnTo>
                  <a:pt x="1629125" y="87757"/>
                </a:lnTo>
                <a:lnTo>
                  <a:pt x="1632262" y="87134"/>
                </a:lnTo>
                <a:lnTo>
                  <a:pt x="1637342" y="84670"/>
                </a:lnTo>
                <a:lnTo>
                  <a:pt x="1639590" y="83070"/>
                </a:lnTo>
                <a:lnTo>
                  <a:pt x="1640486" y="82169"/>
                </a:lnTo>
                <a:lnTo>
                  <a:pt x="1623181" y="82169"/>
                </a:lnTo>
                <a:lnTo>
                  <a:pt x="1620413" y="81534"/>
                </a:lnTo>
                <a:lnTo>
                  <a:pt x="1617949" y="80276"/>
                </a:lnTo>
                <a:lnTo>
                  <a:pt x="1615600" y="79171"/>
                </a:lnTo>
                <a:lnTo>
                  <a:pt x="1613568" y="77431"/>
                </a:lnTo>
                <a:lnTo>
                  <a:pt x="1606824" y="52324"/>
                </a:lnTo>
                <a:lnTo>
                  <a:pt x="1607459" y="48387"/>
                </a:lnTo>
                <a:lnTo>
                  <a:pt x="1609973" y="40347"/>
                </a:lnTo>
                <a:lnTo>
                  <a:pt x="1612298" y="36918"/>
                </a:lnTo>
                <a:lnTo>
                  <a:pt x="1618965" y="31241"/>
                </a:lnTo>
                <a:lnTo>
                  <a:pt x="1623016" y="29845"/>
                </a:lnTo>
                <a:lnTo>
                  <a:pt x="1647972" y="29845"/>
                </a:lnTo>
                <a:lnTo>
                  <a:pt x="1647972" y="28206"/>
                </a:lnTo>
                <a:lnTo>
                  <a:pt x="1641622" y="28206"/>
                </a:lnTo>
                <a:lnTo>
                  <a:pt x="1640263" y="27266"/>
                </a:lnTo>
                <a:lnTo>
                  <a:pt x="1638358" y="26377"/>
                </a:lnTo>
                <a:lnTo>
                  <a:pt x="1635907" y="25526"/>
                </a:lnTo>
                <a:lnTo>
                  <a:pt x="1633621" y="24688"/>
                </a:lnTo>
                <a:lnTo>
                  <a:pt x="1630649" y="24257"/>
                </a:lnTo>
                <a:close/>
              </a:path>
              <a:path w="1747520" h="111760">
                <a:moveTo>
                  <a:pt x="1647972" y="81025"/>
                </a:moveTo>
                <a:lnTo>
                  <a:pt x="1641622" y="81025"/>
                </a:lnTo>
                <a:lnTo>
                  <a:pt x="1642257" y="86360"/>
                </a:lnTo>
                <a:lnTo>
                  <a:pt x="1647972" y="86360"/>
                </a:lnTo>
                <a:lnTo>
                  <a:pt x="1647972" y="81025"/>
                </a:lnTo>
                <a:close/>
              </a:path>
              <a:path w="1747520" h="111760">
                <a:moveTo>
                  <a:pt x="1647972" y="29845"/>
                </a:moveTo>
                <a:lnTo>
                  <a:pt x="1630700" y="29845"/>
                </a:lnTo>
                <a:lnTo>
                  <a:pt x="1633380" y="30352"/>
                </a:lnTo>
                <a:lnTo>
                  <a:pt x="1638206" y="32308"/>
                </a:lnTo>
                <a:lnTo>
                  <a:pt x="1640098" y="33400"/>
                </a:lnTo>
                <a:lnTo>
                  <a:pt x="1641622" y="34671"/>
                </a:lnTo>
                <a:lnTo>
                  <a:pt x="1641622" y="74295"/>
                </a:lnTo>
                <a:lnTo>
                  <a:pt x="1639755" y="76593"/>
                </a:lnTo>
                <a:lnTo>
                  <a:pt x="1637571" y="78447"/>
                </a:lnTo>
                <a:lnTo>
                  <a:pt x="1635043" y="79883"/>
                </a:lnTo>
                <a:lnTo>
                  <a:pt x="1632427" y="81407"/>
                </a:lnTo>
                <a:lnTo>
                  <a:pt x="1629506" y="82169"/>
                </a:lnTo>
                <a:lnTo>
                  <a:pt x="1640486" y="82169"/>
                </a:lnTo>
                <a:lnTo>
                  <a:pt x="1641622" y="81025"/>
                </a:lnTo>
                <a:lnTo>
                  <a:pt x="1647972" y="81025"/>
                </a:lnTo>
                <a:lnTo>
                  <a:pt x="1647972" y="29845"/>
                </a:lnTo>
                <a:close/>
              </a:path>
              <a:path w="1747520" h="111760">
                <a:moveTo>
                  <a:pt x="1647972" y="1663"/>
                </a:moveTo>
                <a:lnTo>
                  <a:pt x="1641622" y="1663"/>
                </a:lnTo>
                <a:lnTo>
                  <a:pt x="1641622" y="28206"/>
                </a:lnTo>
                <a:lnTo>
                  <a:pt x="1647972" y="28206"/>
                </a:lnTo>
                <a:lnTo>
                  <a:pt x="1647972" y="1663"/>
                </a:lnTo>
                <a:close/>
              </a:path>
              <a:path w="1747520" h="111760">
                <a:moveTo>
                  <a:pt x="1744619" y="1663"/>
                </a:moveTo>
                <a:lnTo>
                  <a:pt x="1699534" y="1663"/>
                </a:lnTo>
                <a:lnTo>
                  <a:pt x="1699534" y="86360"/>
                </a:lnTo>
                <a:lnTo>
                  <a:pt x="1746905" y="86360"/>
                </a:lnTo>
                <a:lnTo>
                  <a:pt x="1746905" y="80137"/>
                </a:lnTo>
                <a:lnTo>
                  <a:pt x="1705884" y="80137"/>
                </a:lnTo>
                <a:lnTo>
                  <a:pt x="1705884" y="44589"/>
                </a:lnTo>
                <a:lnTo>
                  <a:pt x="1733951" y="44589"/>
                </a:lnTo>
                <a:lnTo>
                  <a:pt x="1733951" y="38353"/>
                </a:lnTo>
                <a:lnTo>
                  <a:pt x="1705884" y="38353"/>
                </a:lnTo>
                <a:lnTo>
                  <a:pt x="1705884" y="7874"/>
                </a:lnTo>
                <a:lnTo>
                  <a:pt x="1744619" y="7874"/>
                </a:lnTo>
                <a:lnTo>
                  <a:pt x="1744619" y="1663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7847" y="5435841"/>
            <a:ext cx="2444750" cy="294005"/>
          </a:xfrm>
          <a:custGeom>
            <a:avLst/>
            <a:gdLst/>
            <a:ahLst/>
            <a:cxnLst/>
            <a:rect l="l" t="t" r="r" b="b"/>
            <a:pathLst>
              <a:path w="2444750" h="294004">
                <a:moveTo>
                  <a:pt x="2033168" y="80390"/>
                </a:moveTo>
                <a:lnTo>
                  <a:pt x="2026818" y="80390"/>
                </a:lnTo>
                <a:lnTo>
                  <a:pt x="2026818" y="107962"/>
                </a:lnTo>
                <a:lnTo>
                  <a:pt x="2033168" y="107962"/>
                </a:lnTo>
                <a:lnTo>
                  <a:pt x="2033168" y="80390"/>
                </a:lnTo>
                <a:close/>
              </a:path>
              <a:path w="2444750" h="294004">
                <a:moveTo>
                  <a:pt x="2018652" y="21336"/>
                </a:moveTo>
                <a:lnTo>
                  <a:pt x="2010511" y="21336"/>
                </a:lnTo>
                <a:lnTo>
                  <a:pt x="2006066" y="22313"/>
                </a:lnTo>
                <a:lnTo>
                  <a:pt x="1985670" y="46481"/>
                </a:lnTo>
                <a:lnTo>
                  <a:pt x="1985670" y="58419"/>
                </a:lnTo>
                <a:lnTo>
                  <a:pt x="1986343" y="62864"/>
                </a:lnTo>
                <a:lnTo>
                  <a:pt x="1987702" y="66675"/>
                </a:lnTo>
                <a:lnTo>
                  <a:pt x="1988992" y="70612"/>
                </a:lnTo>
                <a:lnTo>
                  <a:pt x="1990750" y="73875"/>
                </a:lnTo>
                <a:lnTo>
                  <a:pt x="1995322" y="79298"/>
                </a:lnTo>
                <a:lnTo>
                  <a:pt x="1998027" y="81330"/>
                </a:lnTo>
                <a:lnTo>
                  <a:pt x="2001164" y="82676"/>
                </a:lnTo>
                <a:lnTo>
                  <a:pt x="2004288" y="84124"/>
                </a:lnTo>
                <a:lnTo>
                  <a:pt x="2007641" y="84836"/>
                </a:lnTo>
                <a:lnTo>
                  <a:pt x="2014575" y="84836"/>
                </a:lnTo>
                <a:lnTo>
                  <a:pt x="2017674" y="84378"/>
                </a:lnTo>
                <a:lnTo>
                  <a:pt x="2023008" y="82600"/>
                </a:lnTo>
                <a:lnTo>
                  <a:pt x="2025116" y="81584"/>
                </a:lnTo>
                <a:lnTo>
                  <a:pt x="2026818" y="80390"/>
                </a:lnTo>
                <a:lnTo>
                  <a:pt x="2033168" y="80390"/>
                </a:lnTo>
                <a:lnTo>
                  <a:pt x="2033168" y="79248"/>
                </a:lnTo>
                <a:lnTo>
                  <a:pt x="2009622" y="79248"/>
                </a:lnTo>
                <a:lnTo>
                  <a:pt x="2007006" y="78701"/>
                </a:lnTo>
                <a:lnTo>
                  <a:pt x="2004720" y="77596"/>
                </a:lnTo>
                <a:lnTo>
                  <a:pt x="2002180" y="76415"/>
                </a:lnTo>
                <a:lnTo>
                  <a:pt x="1999970" y="74764"/>
                </a:lnTo>
                <a:lnTo>
                  <a:pt x="1992020" y="49364"/>
                </a:lnTo>
                <a:lnTo>
                  <a:pt x="1992655" y="45592"/>
                </a:lnTo>
                <a:lnTo>
                  <a:pt x="1993925" y="42290"/>
                </a:lnTo>
                <a:lnTo>
                  <a:pt x="1995106" y="38988"/>
                </a:lnTo>
                <a:lnTo>
                  <a:pt x="2012035" y="26924"/>
                </a:lnTo>
                <a:lnTo>
                  <a:pt x="2033168" y="26924"/>
                </a:lnTo>
                <a:lnTo>
                  <a:pt x="2033168" y="23621"/>
                </a:lnTo>
                <a:lnTo>
                  <a:pt x="2031212" y="23113"/>
                </a:lnTo>
                <a:lnTo>
                  <a:pt x="2028596" y="22605"/>
                </a:lnTo>
                <a:lnTo>
                  <a:pt x="2022157" y="21589"/>
                </a:lnTo>
                <a:lnTo>
                  <a:pt x="2018652" y="21336"/>
                </a:lnTo>
                <a:close/>
              </a:path>
              <a:path w="2444750" h="294004">
                <a:moveTo>
                  <a:pt x="2033168" y="26924"/>
                </a:moveTo>
                <a:lnTo>
                  <a:pt x="2016188" y="26924"/>
                </a:lnTo>
                <a:lnTo>
                  <a:pt x="2018499" y="27063"/>
                </a:lnTo>
                <a:lnTo>
                  <a:pt x="2020722" y="27266"/>
                </a:lnTo>
                <a:lnTo>
                  <a:pt x="2023516" y="27686"/>
                </a:lnTo>
                <a:lnTo>
                  <a:pt x="2025205" y="28028"/>
                </a:lnTo>
                <a:lnTo>
                  <a:pt x="2026818" y="28460"/>
                </a:lnTo>
                <a:lnTo>
                  <a:pt x="2026729" y="73875"/>
                </a:lnTo>
                <a:lnTo>
                  <a:pt x="2025459" y="75145"/>
                </a:lnTo>
                <a:lnTo>
                  <a:pt x="2023465" y="76415"/>
                </a:lnTo>
                <a:lnTo>
                  <a:pt x="2018385" y="78701"/>
                </a:lnTo>
                <a:lnTo>
                  <a:pt x="2015642" y="79248"/>
                </a:lnTo>
                <a:lnTo>
                  <a:pt x="2033168" y="79248"/>
                </a:lnTo>
                <a:lnTo>
                  <a:pt x="2033168" y="26924"/>
                </a:lnTo>
                <a:close/>
              </a:path>
              <a:path w="2444750" h="294004">
                <a:moveTo>
                  <a:pt x="2056028" y="22859"/>
                </a:moveTo>
                <a:lnTo>
                  <a:pt x="2049678" y="22859"/>
                </a:lnTo>
                <a:lnTo>
                  <a:pt x="2049678" y="65531"/>
                </a:lnTo>
                <a:lnTo>
                  <a:pt x="2050097" y="69138"/>
                </a:lnTo>
                <a:lnTo>
                  <a:pt x="2050948" y="71754"/>
                </a:lnTo>
                <a:lnTo>
                  <a:pt x="2053653" y="80568"/>
                </a:lnTo>
                <a:lnTo>
                  <a:pt x="2060346" y="84962"/>
                </a:lnTo>
                <a:lnTo>
                  <a:pt x="2075243" y="84962"/>
                </a:lnTo>
                <a:lnTo>
                  <a:pt x="2078888" y="84251"/>
                </a:lnTo>
                <a:lnTo>
                  <a:pt x="2084806" y="81457"/>
                </a:lnTo>
                <a:lnTo>
                  <a:pt x="2087397" y="79755"/>
                </a:lnTo>
                <a:lnTo>
                  <a:pt x="2088111" y="79120"/>
                </a:lnTo>
                <a:lnTo>
                  <a:pt x="2068258" y="79120"/>
                </a:lnTo>
                <a:lnTo>
                  <a:pt x="2065172" y="78409"/>
                </a:lnTo>
                <a:lnTo>
                  <a:pt x="2060282" y="75526"/>
                </a:lnTo>
                <a:lnTo>
                  <a:pt x="2058479" y="73215"/>
                </a:lnTo>
                <a:lnTo>
                  <a:pt x="2057298" y="70002"/>
                </a:lnTo>
                <a:lnTo>
                  <a:pt x="2056447" y="67970"/>
                </a:lnTo>
                <a:lnTo>
                  <a:pt x="2056119" y="65531"/>
                </a:lnTo>
                <a:lnTo>
                  <a:pt x="2056028" y="22859"/>
                </a:lnTo>
                <a:close/>
              </a:path>
              <a:path w="2444750" h="294004">
                <a:moveTo>
                  <a:pt x="2095906" y="77724"/>
                </a:moveTo>
                <a:lnTo>
                  <a:pt x="2089683" y="77724"/>
                </a:lnTo>
                <a:lnTo>
                  <a:pt x="2090191" y="83438"/>
                </a:lnTo>
                <a:lnTo>
                  <a:pt x="2095906" y="83438"/>
                </a:lnTo>
                <a:lnTo>
                  <a:pt x="2095906" y="77724"/>
                </a:lnTo>
                <a:close/>
              </a:path>
              <a:path w="2444750" h="294004">
                <a:moveTo>
                  <a:pt x="2095906" y="22859"/>
                </a:moveTo>
                <a:lnTo>
                  <a:pt x="2089683" y="22859"/>
                </a:lnTo>
                <a:lnTo>
                  <a:pt x="2089683" y="71272"/>
                </a:lnTo>
                <a:lnTo>
                  <a:pt x="2087143" y="73558"/>
                </a:lnTo>
                <a:lnTo>
                  <a:pt x="2084489" y="75399"/>
                </a:lnTo>
                <a:lnTo>
                  <a:pt x="2081695" y="76847"/>
                </a:lnTo>
                <a:lnTo>
                  <a:pt x="2078837" y="78358"/>
                </a:lnTo>
                <a:lnTo>
                  <a:pt x="2075599" y="79120"/>
                </a:lnTo>
                <a:lnTo>
                  <a:pt x="2088111" y="79120"/>
                </a:lnTo>
                <a:lnTo>
                  <a:pt x="2089683" y="77724"/>
                </a:lnTo>
                <a:lnTo>
                  <a:pt x="2095906" y="77724"/>
                </a:lnTo>
                <a:lnTo>
                  <a:pt x="2095906" y="22859"/>
                </a:lnTo>
                <a:close/>
              </a:path>
              <a:path w="2444750" h="294004">
                <a:moveTo>
                  <a:pt x="2119782" y="22859"/>
                </a:moveTo>
                <a:lnTo>
                  <a:pt x="2113432" y="22859"/>
                </a:lnTo>
                <a:lnTo>
                  <a:pt x="2113432" y="83438"/>
                </a:lnTo>
                <a:lnTo>
                  <a:pt x="2119782" y="83438"/>
                </a:lnTo>
                <a:lnTo>
                  <a:pt x="2119782" y="22859"/>
                </a:lnTo>
                <a:close/>
              </a:path>
              <a:path w="2444750" h="294004">
                <a:moveTo>
                  <a:pt x="2117750" y="0"/>
                </a:moveTo>
                <a:lnTo>
                  <a:pt x="2115210" y="0"/>
                </a:lnTo>
                <a:lnTo>
                  <a:pt x="2114105" y="469"/>
                </a:lnTo>
                <a:lnTo>
                  <a:pt x="2112327" y="2247"/>
                </a:lnTo>
                <a:lnTo>
                  <a:pt x="2111908" y="3428"/>
                </a:lnTo>
                <a:lnTo>
                  <a:pt x="2111940" y="6654"/>
                </a:lnTo>
                <a:lnTo>
                  <a:pt x="2112365" y="7835"/>
                </a:lnTo>
                <a:lnTo>
                  <a:pt x="2114143" y="9613"/>
                </a:lnTo>
                <a:lnTo>
                  <a:pt x="2115210" y="10032"/>
                </a:lnTo>
                <a:lnTo>
                  <a:pt x="2117826" y="10032"/>
                </a:lnTo>
                <a:lnTo>
                  <a:pt x="2118931" y="9613"/>
                </a:lnTo>
                <a:lnTo>
                  <a:pt x="2120620" y="7924"/>
                </a:lnTo>
                <a:lnTo>
                  <a:pt x="2121052" y="6654"/>
                </a:lnTo>
                <a:lnTo>
                  <a:pt x="2121052" y="3428"/>
                </a:lnTo>
                <a:lnTo>
                  <a:pt x="2120582" y="2209"/>
                </a:lnTo>
                <a:lnTo>
                  <a:pt x="2118804" y="431"/>
                </a:lnTo>
                <a:lnTo>
                  <a:pt x="2117750" y="0"/>
                </a:lnTo>
                <a:close/>
              </a:path>
              <a:path w="2444750" h="294004">
                <a:moveTo>
                  <a:pt x="2142871" y="22859"/>
                </a:moveTo>
                <a:lnTo>
                  <a:pt x="2137181" y="22859"/>
                </a:lnTo>
                <a:lnTo>
                  <a:pt x="2137181" y="107962"/>
                </a:lnTo>
                <a:lnTo>
                  <a:pt x="2143531" y="107962"/>
                </a:lnTo>
                <a:lnTo>
                  <a:pt x="2143531" y="81419"/>
                </a:lnTo>
                <a:lnTo>
                  <a:pt x="2170702" y="81419"/>
                </a:lnTo>
                <a:lnTo>
                  <a:pt x="2173833" y="79971"/>
                </a:lnTo>
                <a:lnTo>
                  <a:pt x="2174554" y="79248"/>
                </a:lnTo>
                <a:lnTo>
                  <a:pt x="2153475" y="79248"/>
                </a:lnTo>
                <a:lnTo>
                  <a:pt x="2150999" y="78828"/>
                </a:lnTo>
                <a:lnTo>
                  <a:pt x="2146935" y="77139"/>
                </a:lnTo>
                <a:lnTo>
                  <a:pt x="2145131" y="76123"/>
                </a:lnTo>
                <a:lnTo>
                  <a:pt x="2143531" y="74929"/>
                </a:lnTo>
                <a:lnTo>
                  <a:pt x="2143531" y="34429"/>
                </a:lnTo>
                <a:lnTo>
                  <a:pt x="2145563" y="32384"/>
                </a:lnTo>
                <a:lnTo>
                  <a:pt x="2147824" y="30657"/>
                </a:lnTo>
                <a:lnTo>
                  <a:pt x="2150364" y="29209"/>
                </a:lnTo>
                <a:lnTo>
                  <a:pt x="2152249" y="28066"/>
                </a:lnTo>
                <a:lnTo>
                  <a:pt x="2143531" y="28066"/>
                </a:lnTo>
                <a:lnTo>
                  <a:pt x="2142871" y="22859"/>
                </a:lnTo>
                <a:close/>
              </a:path>
              <a:path w="2444750" h="294004">
                <a:moveTo>
                  <a:pt x="2170702" y="81419"/>
                </a:moveTo>
                <a:lnTo>
                  <a:pt x="2143531" y="81419"/>
                </a:lnTo>
                <a:lnTo>
                  <a:pt x="2144369" y="81838"/>
                </a:lnTo>
                <a:lnTo>
                  <a:pt x="2147125" y="83108"/>
                </a:lnTo>
                <a:lnTo>
                  <a:pt x="2148166" y="83489"/>
                </a:lnTo>
                <a:lnTo>
                  <a:pt x="2149348" y="83819"/>
                </a:lnTo>
                <a:lnTo>
                  <a:pt x="2151634" y="84505"/>
                </a:lnTo>
                <a:lnTo>
                  <a:pt x="2154186" y="84836"/>
                </a:lnTo>
                <a:lnTo>
                  <a:pt x="2161120" y="84836"/>
                </a:lnTo>
                <a:lnTo>
                  <a:pt x="2165311" y="83870"/>
                </a:lnTo>
                <a:lnTo>
                  <a:pt x="2170702" y="81419"/>
                </a:lnTo>
                <a:close/>
              </a:path>
              <a:path w="2444750" h="294004">
                <a:moveTo>
                  <a:pt x="2175282" y="26924"/>
                </a:moveTo>
                <a:lnTo>
                  <a:pt x="2162340" y="26924"/>
                </a:lnTo>
                <a:lnTo>
                  <a:pt x="2165540" y="27812"/>
                </a:lnTo>
                <a:lnTo>
                  <a:pt x="2168588" y="29590"/>
                </a:lnTo>
                <a:lnTo>
                  <a:pt x="2171611" y="31457"/>
                </a:lnTo>
                <a:lnTo>
                  <a:pt x="2173947" y="34429"/>
                </a:lnTo>
                <a:lnTo>
                  <a:pt x="2175535" y="38480"/>
                </a:lnTo>
                <a:lnTo>
                  <a:pt x="2177224" y="42633"/>
                </a:lnTo>
                <a:lnTo>
                  <a:pt x="2178075" y="47459"/>
                </a:lnTo>
                <a:lnTo>
                  <a:pt x="2178075" y="61087"/>
                </a:lnTo>
                <a:lnTo>
                  <a:pt x="2176081" y="67525"/>
                </a:lnTo>
                <a:lnTo>
                  <a:pt x="2168245" y="76923"/>
                </a:lnTo>
                <a:lnTo>
                  <a:pt x="2163025" y="79248"/>
                </a:lnTo>
                <a:lnTo>
                  <a:pt x="2174554" y="79248"/>
                </a:lnTo>
                <a:lnTo>
                  <a:pt x="2177376" y="76415"/>
                </a:lnTo>
                <a:lnTo>
                  <a:pt x="2180247" y="71246"/>
                </a:lnTo>
                <a:lnTo>
                  <a:pt x="2183028" y="66001"/>
                </a:lnTo>
                <a:lnTo>
                  <a:pt x="2184425" y="59778"/>
                </a:lnTo>
                <a:lnTo>
                  <a:pt x="2184369" y="47459"/>
                </a:lnTo>
                <a:lnTo>
                  <a:pt x="2183739" y="43141"/>
                </a:lnTo>
                <a:lnTo>
                  <a:pt x="2182393" y="38480"/>
                </a:lnTo>
                <a:lnTo>
                  <a:pt x="2181123" y="33743"/>
                </a:lnTo>
                <a:lnTo>
                  <a:pt x="2178519" y="29679"/>
                </a:lnTo>
                <a:lnTo>
                  <a:pt x="2175282" y="26924"/>
                </a:lnTo>
                <a:close/>
              </a:path>
              <a:path w="2444750" h="294004">
                <a:moveTo>
                  <a:pt x="2165896" y="21336"/>
                </a:moveTo>
                <a:lnTo>
                  <a:pt x="2156358" y="21336"/>
                </a:lnTo>
                <a:lnTo>
                  <a:pt x="2153119" y="22021"/>
                </a:lnTo>
                <a:lnTo>
                  <a:pt x="2150491" y="23380"/>
                </a:lnTo>
                <a:lnTo>
                  <a:pt x="2149132" y="24053"/>
                </a:lnTo>
                <a:lnTo>
                  <a:pt x="2147862" y="24777"/>
                </a:lnTo>
                <a:lnTo>
                  <a:pt x="2145512" y="26288"/>
                </a:lnTo>
                <a:lnTo>
                  <a:pt x="2144458" y="27139"/>
                </a:lnTo>
                <a:lnTo>
                  <a:pt x="2143531" y="28066"/>
                </a:lnTo>
                <a:lnTo>
                  <a:pt x="2152249" y="28066"/>
                </a:lnTo>
                <a:lnTo>
                  <a:pt x="2152878" y="27686"/>
                </a:lnTo>
                <a:lnTo>
                  <a:pt x="2155761" y="26924"/>
                </a:lnTo>
                <a:lnTo>
                  <a:pt x="2175282" y="26924"/>
                </a:lnTo>
                <a:lnTo>
                  <a:pt x="2170658" y="22987"/>
                </a:lnTo>
                <a:lnTo>
                  <a:pt x="2165896" y="21336"/>
                </a:lnTo>
                <a:close/>
              </a:path>
              <a:path w="2444750" h="294004">
                <a:moveTo>
                  <a:pt x="2204872" y="22859"/>
                </a:moveTo>
                <a:lnTo>
                  <a:pt x="2199157" y="22859"/>
                </a:lnTo>
                <a:lnTo>
                  <a:pt x="2199157" y="83438"/>
                </a:lnTo>
                <a:lnTo>
                  <a:pt x="2205380" y="83438"/>
                </a:lnTo>
                <a:lnTo>
                  <a:pt x="2205380" y="35051"/>
                </a:lnTo>
                <a:lnTo>
                  <a:pt x="2206561" y="33959"/>
                </a:lnTo>
                <a:lnTo>
                  <a:pt x="2214995" y="28575"/>
                </a:lnTo>
                <a:lnTo>
                  <a:pt x="2205253" y="28575"/>
                </a:lnTo>
                <a:lnTo>
                  <a:pt x="2204872" y="22859"/>
                </a:lnTo>
                <a:close/>
              </a:path>
              <a:path w="2444750" h="294004">
                <a:moveTo>
                  <a:pt x="2237690" y="27177"/>
                </a:moveTo>
                <a:lnTo>
                  <a:pt x="2224887" y="27177"/>
                </a:lnTo>
                <a:lnTo>
                  <a:pt x="2227262" y="27736"/>
                </a:lnTo>
                <a:lnTo>
                  <a:pt x="2229383" y="28828"/>
                </a:lnTo>
                <a:lnTo>
                  <a:pt x="2236368" y="83438"/>
                </a:lnTo>
                <a:lnTo>
                  <a:pt x="2242718" y="83438"/>
                </a:lnTo>
                <a:lnTo>
                  <a:pt x="2242718" y="42087"/>
                </a:lnTo>
                <a:lnTo>
                  <a:pt x="2242540" y="40055"/>
                </a:lnTo>
                <a:lnTo>
                  <a:pt x="2240940" y="33781"/>
                </a:lnTo>
                <a:lnTo>
                  <a:pt x="2242794" y="32181"/>
                </a:lnTo>
                <a:lnTo>
                  <a:pt x="2245169" y="30657"/>
                </a:lnTo>
                <a:lnTo>
                  <a:pt x="2249286" y="28575"/>
                </a:lnTo>
                <a:lnTo>
                  <a:pt x="2238590" y="28575"/>
                </a:lnTo>
                <a:lnTo>
                  <a:pt x="2237690" y="27177"/>
                </a:lnTo>
                <a:close/>
              </a:path>
              <a:path w="2444750" h="294004">
                <a:moveTo>
                  <a:pt x="2273368" y="27177"/>
                </a:moveTo>
                <a:lnTo>
                  <a:pt x="2262098" y="27177"/>
                </a:lnTo>
                <a:lnTo>
                  <a:pt x="2265781" y="28663"/>
                </a:lnTo>
                <a:lnTo>
                  <a:pt x="2268533" y="31673"/>
                </a:lnTo>
                <a:lnTo>
                  <a:pt x="2271039" y="34505"/>
                </a:lnTo>
                <a:lnTo>
                  <a:pt x="2272309" y="38823"/>
                </a:lnTo>
                <a:lnTo>
                  <a:pt x="2272309" y="83438"/>
                </a:lnTo>
                <a:lnTo>
                  <a:pt x="2278659" y="83438"/>
                </a:lnTo>
                <a:lnTo>
                  <a:pt x="2278648" y="37426"/>
                </a:lnTo>
                <a:lnTo>
                  <a:pt x="2276957" y="31584"/>
                </a:lnTo>
                <a:lnTo>
                  <a:pt x="2273368" y="27177"/>
                </a:lnTo>
                <a:close/>
              </a:path>
              <a:path w="2444750" h="294004">
                <a:moveTo>
                  <a:pt x="2230399" y="21336"/>
                </a:moveTo>
                <a:lnTo>
                  <a:pt x="2219236" y="21336"/>
                </a:lnTo>
                <a:lnTo>
                  <a:pt x="2215680" y="22148"/>
                </a:lnTo>
                <a:lnTo>
                  <a:pt x="2205253" y="28575"/>
                </a:lnTo>
                <a:lnTo>
                  <a:pt x="2214995" y="28575"/>
                </a:lnTo>
                <a:lnTo>
                  <a:pt x="2216213" y="27952"/>
                </a:lnTo>
                <a:lnTo>
                  <a:pt x="2219223" y="27177"/>
                </a:lnTo>
                <a:lnTo>
                  <a:pt x="2237690" y="27177"/>
                </a:lnTo>
                <a:lnTo>
                  <a:pt x="2235479" y="23749"/>
                </a:lnTo>
                <a:lnTo>
                  <a:pt x="2230399" y="21336"/>
                </a:lnTo>
                <a:close/>
              </a:path>
              <a:path w="2444750" h="294004">
                <a:moveTo>
                  <a:pt x="2265006" y="21336"/>
                </a:moveTo>
                <a:lnTo>
                  <a:pt x="2253767" y="21336"/>
                </a:lnTo>
                <a:lnTo>
                  <a:pt x="2249995" y="22059"/>
                </a:lnTo>
                <a:lnTo>
                  <a:pt x="2243582" y="24853"/>
                </a:lnTo>
                <a:lnTo>
                  <a:pt x="2240876" y="26542"/>
                </a:lnTo>
                <a:lnTo>
                  <a:pt x="2238590" y="28575"/>
                </a:lnTo>
                <a:lnTo>
                  <a:pt x="2249286" y="28575"/>
                </a:lnTo>
                <a:lnTo>
                  <a:pt x="2250668" y="27863"/>
                </a:lnTo>
                <a:lnTo>
                  <a:pt x="2253805" y="27177"/>
                </a:lnTo>
                <a:lnTo>
                  <a:pt x="2273368" y="27177"/>
                </a:lnTo>
                <a:lnTo>
                  <a:pt x="2270213" y="23380"/>
                </a:lnTo>
                <a:lnTo>
                  <a:pt x="2265006" y="21336"/>
                </a:lnTo>
                <a:close/>
              </a:path>
              <a:path w="2444750" h="294004">
                <a:moveTo>
                  <a:pt x="2323147" y="21336"/>
                </a:moveTo>
                <a:lnTo>
                  <a:pt x="2313914" y="21336"/>
                </a:lnTo>
                <a:lnTo>
                  <a:pt x="2310155" y="22313"/>
                </a:lnTo>
                <a:lnTo>
                  <a:pt x="2292502" y="45808"/>
                </a:lnTo>
                <a:lnTo>
                  <a:pt x="2292502" y="63080"/>
                </a:lnTo>
                <a:lnTo>
                  <a:pt x="2294826" y="70865"/>
                </a:lnTo>
                <a:lnTo>
                  <a:pt x="2299487" y="76466"/>
                </a:lnTo>
                <a:lnTo>
                  <a:pt x="2304059" y="82041"/>
                </a:lnTo>
                <a:lnTo>
                  <a:pt x="2310574" y="84836"/>
                </a:lnTo>
                <a:lnTo>
                  <a:pt x="2321750" y="84836"/>
                </a:lnTo>
                <a:lnTo>
                  <a:pt x="2324709" y="84378"/>
                </a:lnTo>
                <a:lnTo>
                  <a:pt x="2327935" y="83438"/>
                </a:lnTo>
                <a:lnTo>
                  <a:pt x="2330729" y="82676"/>
                </a:lnTo>
                <a:lnTo>
                  <a:pt x="2333053" y="81749"/>
                </a:lnTo>
                <a:lnTo>
                  <a:pt x="2336444" y="79717"/>
                </a:lnTo>
                <a:lnTo>
                  <a:pt x="2337034" y="79248"/>
                </a:lnTo>
                <a:lnTo>
                  <a:pt x="2312479" y="79248"/>
                </a:lnTo>
                <a:lnTo>
                  <a:pt x="2307399" y="76847"/>
                </a:lnTo>
                <a:lnTo>
                  <a:pt x="2303932" y="72008"/>
                </a:lnTo>
                <a:lnTo>
                  <a:pt x="2300541" y="67360"/>
                </a:lnTo>
                <a:lnTo>
                  <a:pt x="2298852" y="60705"/>
                </a:lnTo>
                <a:lnTo>
                  <a:pt x="2298852" y="52069"/>
                </a:lnTo>
                <a:lnTo>
                  <a:pt x="2341524" y="52069"/>
                </a:lnTo>
                <a:lnTo>
                  <a:pt x="2341346" y="47421"/>
                </a:lnTo>
                <a:lnTo>
                  <a:pt x="2341192" y="46481"/>
                </a:lnTo>
                <a:lnTo>
                  <a:pt x="2299360" y="46481"/>
                </a:lnTo>
                <a:lnTo>
                  <a:pt x="2300198" y="39712"/>
                </a:lnTo>
                <a:lnTo>
                  <a:pt x="2302319" y="34721"/>
                </a:lnTo>
                <a:lnTo>
                  <a:pt x="2308923" y="28460"/>
                </a:lnTo>
                <a:lnTo>
                  <a:pt x="2312822" y="26924"/>
                </a:lnTo>
                <a:lnTo>
                  <a:pt x="2332495" y="26924"/>
                </a:lnTo>
                <a:lnTo>
                  <a:pt x="2327884" y="22948"/>
                </a:lnTo>
                <a:lnTo>
                  <a:pt x="2323147" y="21336"/>
                </a:lnTo>
                <a:close/>
              </a:path>
              <a:path w="2444750" h="294004">
                <a:moveTo>
                  <a:pt x="2337333" y="71500"/>
                </a:moveTo>
                <a:lnTo>
                  <a:pt x="2332418" y="76669"/>
                </a:lnTo>
                <a:lnTo>
                  <a:pt x="2326360" y="79248"/>
                </a:lnTo>
                <a:lnTo>
                  <a:pt x="2337034" y="79248"/>
                </a:lnTo>
                <a:lnTo>
                  <a:pt x="2337879" y="78574"/>
                </a:lnTo>
                <a:lnTo>
                  <a:pt x="2339238" y="77215"/>
                </a:lnTo>
                <a:lnTo>
                  <a:pt x="2337333" y="71500"/>
                </a:lnTo>
                <a:close/>
              </a:path>
              <a:path w="2444750" h="294004">
                <a:moveTo>
                  <a:pt x="2332495" y="26924"/>
                </a:moveTo>
                <a:lnTo>
                  <a:pt x="2319426" y="26924"/>
                </a:lnTo>
                <a:lnTo>
                  <a:pt x="2321712" y="27431"/>
                </a:lnTo>
                <a:lnTo>
                  <a:pt x="2326703" y="29463"/>
                </a:lnTo>
                <a:lnTo>
                  <a:pt x="2328951" y="31584"/>
                </a:lnTo>
                <a:lnTo>
                  <a:pt x="2330983" y="34810"/>
                </a:lnTo>
                <a:lnTo>
                  <a:pt x="2333015" y="37934"/>
                </a:lnTo>
                <a:lnTo>
                  <a:pt x="2334158" y="41833"/>
                </a:lnTo>
                <a:lnTo>
                  <a:pt x="2334412" y="46481"/>
                </a:lnTo>
                <a:lnTo>
                  <a:pt x="2341192" y="46481"/>
                </a:lnTo>
                <a:lnTo>
                  <a:pt x="2340584" y="42760"/>
                </a:lnTo>
                <a:lnTo>
                  <a:pt x="2339188" y="37934"/>
                </a:lnTo>
                <a:lnTo>
                  <a:pt x="2337790" y="33274"/>
                </a:lnTo>
                <a:lnTo>
                  <a:pt x="2335250" y="29298"/>
                </a:lnTo>
                <a:lnTo>
                  <a:pt x="2332495" y="26924"/>
                </a:lnTo>
                <a:close/>
              </a:path>
              <a:path w="2444750" h="294004">
                <a:moveTo>
                  <a:pt x="2360422" y="22859"/>
                </a:moveTo>
                <a:lnTo>
                  <a:pt x="2354732" y="22859"/>
                </a:lnTo>
                <a:lnTo>
                  <a:pt x="2354732" y="83438"/>
                </a:lnTo>
                <a:lnTo>
                  <a:pt x="2361082" y="83438"/>
                </a:lnTo>
                <a:lnTo>
                  <a:pt x="2361082" y="35039"/>
                </a:lnTo>
                <a:lnTo>
                  <a:pt x="2363622" y="32753"/>
                </a:lnTo>
                <a:lnTo>
                  <a:pt x="2366264" y="30911"/>
                </a:lnTo>
                <a:lnTo>
                  <a:pt x="2370797" y="28575"/>
                </a:lnTo>
                <a:lnTo>
                  <a:pt x="2361082" y="28575"/>
                </a:lnTo>
                <a:lnTo>
                  <a:pt x="2360422" y="22859"/>
                </a:lnTo>
                <a:close/>
              </a:path>
              <a:path w="2444750" h="294004">
                <a:moveTo>
                  <a:pt x="2396544" y="27177"/>
                </a:moveTo>
                <a:lnTo>
                  <a:pt x="2386495" y="27177"/>
                </a:lnTo>
                <a:lnTo>
                  <a:pt x="2391410" y="30314"/>
                </a:lnTo>
                <a:lnTo>
                  <a:pt x="2393594" y="36563"/>
                </a:lnTo>
                <a:lnTo>
                  <a:pt x="2394356" y="38684"/>
                </a:lnTo>
                <a:lnTo>
                  <a:pt x="2394683" y="41389"/>
                </a:lnTo>
                <a:lnTo>
                  <a:pt x="2394737" y="83438"/>
                </a:lnTo>
                <a:lnTo>
                  <a:pt x="2401087" y="83438"/>
                </a:lnTo>
                <a:lnTo>
                  <a:pt x="2400973" y="41389"/>
                </a:lnTo>
                <a:lnTo>
                  <a:pt x="2400554" y="37744"/>
                </a:lnTo>
                <a:lnTo>
                  <a:pt x="2400236" y="36118"/>
                </a:lnTo>
                <a:lnTo>
                  <a:pt x="2398547" y="30187"/>
                </a:lnTo>
                <a:lnTo>
                  <a:pt x="2396544" y="27177"/>
                </a:lnTo>
                <a:close/>
              </a:path>
              <a:path w="2444750" h="294004">
                <a:moveTo>
                  <a:pt x="2385250" y="21336"/>
                </a:moveTo>
                <a:lnTo>
                  <a:pt x="2375890" y="21336"/>
                </a:lnTo>
                <a:lnTo>
                  <a:pt x="2372334" y="22059"/>
                </a:lnTo>
                <a:lnTo>
                  <a:pt x="2361082" y="28575"/>
                </a:lnTo>
                <a:lnTo>
                  <a:pt x="2370797" y="28575"/>
                </a:lnTo>
                <a:lnTo>
                  <a:pt x="2372004" y="27952"/>
                </a:lnTo>
                <a:lnTo>
                  <a:pt x="2375280" y="27177"/>
                </a:lnTo>
                <a:lnTo>
                  <a:pt x="2396544" y="27177"/>
                </a:lnTo>
                <a:lnTo>
                  <a:pt x="2396324" y="26847"/>
                </a:lnTo>
                <a:lnTo>
                  <a:pt x="2393099" y="24637"/>
                </a:lnTo>
                <a:lnTo>
                  <a:pt x="2389733" y="22440"/>
                </a:lnTo>
                <a:lnTo>
                  <a:pt x="2385250" y="21336"/>
                </a:lnTo>
                <a:close/>
              </a:path>
              <a:path w="2444750" h="294004">
                <a:moveTo>
                  <a:pt x="2427757" y="28460"/>
                </a:moveTo>
                <a:lnTo>
                  <a:pt x="2421407" y="28460"/>
                </a:lnTo>
                <a:lnTo>
                  <a:pt x="2421407" y="74002"/>
                </a:lnTo>
                <a:lnTo>
                  <a:pt x="2421734" y="75996"/>
                </a:lnTo>
                <a:lnTo>
                  <a:pt x="2421849" y="76466"/>
                </a:lnTo>
                <a:lnTo>
                  <a:pt x="2422766" y="78612"/>
                </a:lnTo>
                <a:lnTo>
                  <a:pt x="2423515" y="80479"/>
                </a:lnTo>
                <a:lnTo>
                  <a:pt x="2424899" y="82168"/>
                </a:lnTo>
                <a:lnTo>
                  <a:pt x="2426716" y="83184"/>
                </a:lnTo>
                <a:lnTo>
                  <a:pt x="2428608" y="84289"/>
                </a:lnTo>
                <a:lnTo>
                  <a:pt x="2430894" y="84836"/>
                </a:lnTo>
                <a:lnTo>
                  <a:pt x="2436558" y="84836"/>
                </a:lnTo>
                <a:lnTo>
                  <a:pt x="2438844" y="84454"/>
                </a:lnTo>
                <a:lnTo>
                  <a:pt x="2441981" y="83019"/>
                </a:lnTo>
                <a:lnTo>
                  <a:pt x="2443378" y="82168"/>
                </a:lnTo>
                <a:lnTo>
                  <a:pt x="2444648" y="81152"/>
                </a:lnTo>
                <a:lnTo>
                  <a:pt x="2443615" y="79248"/>
                </a:lnTo>
                <a:lnTo>
                  <a:pt x="2432532" y="79248"/>
                </a:lnTo>
                <a:lnTo>
                  <a:pt x="2430805" y="78612"/>
                </a:lnTo>
                <a:lnTo>
                  <a:pt x="2429535" y="77355"/>
                </a:lnTo>
                <a:lnTo>
                  <a:pt x="2428341" y="75996"/>
                </a:lnTo>
                <a:lnTo>
                  <a:pt x="2427823" y="74002"/>
                </a:lnTo>
                <a:lnTo>
                  <a:pt x="2427757" y="28460"/>
                </a:lnTo>
                <a:close/>
              </a:path>
              <a:path w="2444750" h="294004">
                <a:moveTo>
                  <a:pt x="2442108" y="76466"/>
                </a:moveTo>
                <a:lnTo>
                  <a:pt x="2439149" y="78320"/>
                </a:lnTo>
                <a:lnTo>
                  <a:pt x="2436685" y="79248"/>
                </a:lnTo>
                <a:lnTo>
                  <a:pt x="2443615" y="79248"/>
                </a:lnTo>
                <a:lnTo>
                  <a:pt x="2442108" y="76466"/>
                </a:lnTo>
                <a:close/>
              </a:path>
              <a:path w="2444750" h="294004">
                <a:moveTo>
                  <a:pt x="2442870" y="22859"/>
                </a:moveTo>
                <a:lnTo>
                  <a:pt x="2411501" y="22859"/>
                </a:lnTo>
                <a:lnTo>
                  <a:pt x="2411501" y="28460"/>
                </a:lnTo>
                <a:lnTo>
                  <a:pt x="2442870" y="28460"/>
                </a:lnTo>
                <a:lnTo>
                  <a:pt x="2442870" y="22859"/>
                </a:lnTo>
                <a:close/>
              </a:path>
              <a:path w="2444750" h="294004">
                <a:moveTo>
                  <a:pt x="2427757" y="6730"/>
                </a:moveTo>
                <a:lnTo>
                  <a:pt x="2421407" y="6730"/>
                </a:lnTo>
                <a:lnTo>
                  <a:pt x="2421407" y="22859"/>
                </a:lnTo>
                <a:lnTo>
                  <a:pt x="2427757" y="22859"/>
                </a:lnTo>
                <a:lnTo>
                  <a:pt x="2427757" y="6730"/>
                </a:lnTo>
                <a:close/>
              </a:path>
              <a:path w="2444750" h="294004">
                <a:moveTo>
                  <a:pt x="33106" y="183946"/>
                </a:moveTo>
                <a:lnTo>
                  <a:pt x="0" y="183946"/>
                </a:lnTo>
                <a:lnTo>
                  <a:pt x="0" y="268655"/>
                </a:lnTo>
                <a:lnTo>
                  <a:pt x="6606" y="268655"/>
                </a:lnTo>
                <a:lnTo>
                  <a:pt x="6606" y="233095"/>
                </a:lnTo>
                <a:lnTo>
                  <a:pt x="28915" y="233095"/>
                </a:lnTo>
                <a:lnTo>
                  <a:pt x="32299" y="232587"/>
                </a:lnTo>
                <a:lnTo>
                  <a:pt x="38481" y="230568"/>
                </a:lnTo>
                <a:lnTo>
                  <a:pt x="41147" y="229031"/>
                </a:lnTo>
                <a:lnTo>
                  <a:pt x="43553" y="226885"/>
                </a:lnTo>
                <a:lnTo>
                  <a:pt x="6606" y="226885"/>
                </a:lnTo>
                <a:lnTo>
                  <a:pt x="6606" y="190169"/>
                </a:lnTo>
                <a:lnTo>
                  <a:pt x="43676" y="190169"/>
                </a:lnTo>
                <a:lnTo>
                  <a:pt x="39330" y="186067"/>
                </a:lnTo>
                <a:lnTo>
                  <a:pt x="33106" y="183946"/>
                </a:lnTo>
                <a:close/>
              </a:path>
              <a:path w="2444750" h="294004">
                <a:moveTo>
                  <a:pt x="43676" y="190169"/>
                </a:moveTo>
                <a:lnTo>
                  <a:pt x="31327" y="190169"/>
                </a:lnTo>
                <a:lnTo>
                  <a:pt x="35942" y="191820"/>
                </a:lnTo>
                <a:lnTo>
                  <a:pt x="41954" y="198348"/>
                </a:lnTo>
                <a:lnTo>
                  <a:pt x="43433" y="202869"/>
                </a:lnTo>
                <a:lnTo>
                  <a:pt x="43433" y="214299"/>
                </a:lnTo>
                <a:lnTo>
                  <a:pt x="41785" y="218744"/>
                </a:lnTo>
                <a:lnTo>
                  <a:pt x="35265" y="225272"/>
                </a:lnTo>
                <a:lnTo>
                  <a:pt x="30863" y="226885"/>
                </a:lnTo>
                <a:lnTo>
                  <a:pt x="43553" y="226885"/>
                </a:lnTo>
                <a:lnTo>
                  <a:pt x="50547" y="212826"/>
                </a:lnTo>
                <a:lnTo>
                  <a:pt x="50547" y="200710"/>
                </a:lnTo>
                <a:lnTo>
                  <a:pt x="48305" y="194538"/>
                </a:lnTo>
                <a:lnTo>
                  <a:pt x="43676" y="190169"/>
                </a:lnTo>
                <a:close/>
              </a:path>
              <a:path w="2444750" h="294004">
                <a:moveTo>
                  <a:pt x="68705" y="208076"/>
                </a:moveTo>
                <a:lnTo>
                  <a:pt x="63118" y="208076"/>
                </a:lnTo>
                <a:lnTo>
                  <a:pt x="63118" y="268655"/>
                </a:lnTo>
                <a:lnTo>
                  <a:pt x="69468" y="268655"/>
                </a:lnTo>
                <a:lnTo>
                  <a:pt x="69468" y="220903"/>
                </a:lnTo>
                <a:lnTo>
                  <a:pt x="71248" y="219138"/>
                </a:lnTo>
                <a:lnTo>
                  <a:pt x="73534" y="217309"/>
                </a:lnTo>
                <a:lnTo>
                  <a:pt x="78079" y="214299"/>
                </a:lnTo>
                <a:lnTo>
                  <a:pt x="69217" y="214299"/>
                </a:lnTo>
                <a:lnTo>
                  <a:pt x="68705" y="208076"/>
                </a:lnTo>
                <a:close/>
              </a:path>
              <a:path w="2444750" h="294004">
                <a:moveTo>
                  <a:pt x="86191" y="206679"/>
                </a:moveTo>
                <a:lnTo>
                  <a:pt x="82464" y="206679"/>
                </a:lnTo>
                <a:lnTo>
                  <a:pt x="80686" y="207060"/>
                </a:lnTo>
                <a:lnTo>
                  <a:pt x="78739" y="207822"/>
                </a:lnTo>
                <a:lnTo>
                  <a:pt x="76878" y="208419"/>
                </a:lnTo>
                <a:lnTo>
                  <a:pt x="75056" y="209435"/>
                </a:lnTo>
                <a:lnTo>
                  <a:pt x="70316" y="213271"/>
                </a:lnTo>
                <a:lnTo>
                  <a:pt x="69725" y="213791"/>
                </a:lnTo>
                <a:lnTo>
                  <a:pt x="69217" y="214299"/>
                </a:lnTo>
                <a:lnTo>
                  <a:pt x="78079" y="214299"/>
                </a:lnTo>
                <a:lnTo>
                  <a:pt x="79038" y="213664"/>
                </a:lnTo>
                <a:lnTo>
                  <a:pt x="81832" y="212775"/>
                </a:lnTo>
                <a:lnTo>
                  <a:pt x="90172" y="212775"/>
                </a:lnTo>
                <a:lnTo>
                  <a:pt x="90933" y="207568"/>
                </a:lnTo>
                <a:lnTo>
                  <a:pt x="88477" y="206984"/>
                </a:lnTo>
                <a:lnTo>
                  <a:pt x="86191" y="206679"/>
                </a:lnTo>
                <a:close/>
              </a:path>
              <a:path w="2444750" h="294004">
                <a:moveTo>
                  <a:pt x="90172" y="212775"/>
                </a:moveTo>
                <a:lnTo>
                  <a:pt x="86742" y="212775"/>
                </a:lnTo>
                <a:lnTo>
                  <a:pt x="88520" y="213080"/>
                </a:lnTo>
                <a:lnTo>
                  <a:pt x="90042" y="213664"/>
                </a:lnTo>
                <a:lnTo>
                  <a:pt x="90172" y="212775"/>
                </a:lnTo>
                <a:close/>
              </a:path>
              <a:path w="2444750" h="294004">
                <a:moveTo>
                  <a:pt x="128861" y="206552"/>
                </a:moveTo>
                <a:lnTo>
                  <a:pt x="118703" y="206552"/>
                </a:lnTo>
                <a:lnTo>
                  <a:pt x="114595" y="207657"/>
                </a:lnTo>
                <a:lnTo>
                  <a:pt x="106721" y="211975"/>
                </a:lnTo>
                <a:lnTo>
                  <a:pt x="103546" y="215620"/>
                </a:lnTo>
                <a:lnTo>
                  <a:pt x="101092" y="220776"/>
                </a:lnTo>
                <a:lnTo>
                  <a:pt x="98637" y="225856"/>
                </a:lnTo>
                <a:lnTo>
                  <a:pt x="97452" y="231368"/>
                </a:lnTo>
                <a:lnTo>
                  <a:pt x="97408" y="242239"/>
                </a:lnTo>
                <a:lnTo>
                  <a:pt x="98085" y="246735"/>
                </a:lnTo>
                <a:lnTo>
                  <a:pt x="100879" y="256298"/>
                </a:lnTo>
                <a:lnTo>
                  <a:pt x="103633" y="260616"/>
                </a:lnTo>
                <a:lnTo>
                  <a:pt x="107819" y="264464"/>
                </a:lnTo>
                <a:lnTo>
                  <a:pt x="111758" y="268147"/>
                </a:lnTo>
                <a:lnTo>
                  <a:pt x="116841" y="270052"/>
                </a:lnTo>
                <a:lnTo>
                  <a:pt x="127083" y="270052"/>
                </a:lnTo>
                <a:lnTo>
                  <a:pt x="131147" y="268960"/>
                </a:lnTo>
                <a:lnTo>
                  <a:pt x="135129" y="266750"/>
                </a:lnTo>
                <a:lnTo>
                  <a:pt x="139021" y="264642"/>
                </a:lnTo>
                <a:lnTo>
                  <a:pt x="139180" y="264464"/>
                </a:lnTo>
                <a:lnTo>
                  <a:pt x="119804" y="264464"/>
                </a:lnTo>
                <a:lnTo>
                  <a:pt x="116968" y="263702"/>
                </a:lnTo>
                <a:lnTo>
                  <a:pt x="114512" y="262178"/>
                </a:lnTo>
                <a:lnTo>
                  <a:pt x="112247" y="260743"/>
                </a:lnTo>
                <a:lnTo>
                  <a:pt x="110257" y="258711"/>
                </a:lnTo>
                <a:lnTo>
                  <a:pt x="108565" y="256082"/>
                </a:lnTo>
                <a:lnTo>
                  <a:pt x="107716" y="254901"/>
                </a:lnTo>
                <a:lnTo>
                  <a:pt x="103783" y="241350"/>
                </a:lnTo>
                <a:lnTo>
                  <a:pt x="103836" y="234289"/>
                </a:lnTo>
                <a:lnTo>
                  <a:pt x="118534" y="212140"/>
                </a:lnTo>
                <a:lnTo>
                  <a:pt x="138177" y="212140"/>
                </a:lnTo>
                <a:lnTo>
                  <a:pt x="133941" y="208419"/>
                </a:lnTo>
                <a:lnTo>
                  <a:pt x="128861" y="206552"/>
                </a:lnTo>
                <a:close/>
              </a:path>
              <a:path w="2444750" h="294004">
                <a:moveTo>
                  <a:pt x="138177" y="212140"/>
                </a:moveTo>
                <a:lnTo>
                  <a:pt x="126302" y="212140"/>
                </a:lnTo>
                <a:lnTo>
                  <a:pt x="129456" y="213169"/>
                </a:lnTo>
                <a:lnTo>
                  <a:pt x="132505" y="215188"/>
                </a:lnTo>
                <a:lnTo>
                  <a:pt x="135529" y="217055"/>
                </a:lnTo>
                <a:lnTo>
                  <a:pt x="137960" y="220141"/>
                </a:lnTo>
                <a:lnTo>
                  <a:pt x="139701" y="224332"/>
                </a:lnTo>
                <a:lnTo>
                  <a:pt x="141480" y="228396"/>
                </a:lnTo>
                <a:lnTo>
                  <a:pt x="142365" y="232968"/>
                </a:lnTo>
                <a:lnTo>
                  <a:pt x="142365" y="241350"/>
                </a:lnTo>
                <a:lnTo>
                  <a:pt x="127634" y="264464"/>
                </a:lnTo>
                <a:lnTo>
                  <a:pt x="139180" y="264464"/>
                </a:lnTo>
                <a:lnTo>
                  <a:pt x="148715" y="234289"/>
                </a:lnTo>
                <a:lnTo>
                  <a:pt x="147996" y="229844"/>
                </a:lnTo>
                <a:lnTo>
                  <a:pt x="146559" y="224840"/>
                </a:lnTo>
                <a:lnTo>
                  <a:pt x="145120" y="220027"/>
                </a:lnTo>
                <a:lnTo>
                  <a:pt x="142326" y="215785"/>
                </a:lnTo>
                <a:lnTo>
                  <a:pt x="138177" y="212140"/>
                </a:lnTo>
                <a:close/>
              </a:path>
              <a:path w="2444750" h="294004">
                <a:moveTo>
                  <a:pt x="189274" y="206552"/>
                </a:moveTo>
                <a:lnTo>
                  <a:pt x="182159" y="206552"/>
                </a:lnTo>
                <a:lnTo>
                  <a:pt x="178563" y="207441"/>
                </a:lnTo>
                <a:lnTo>
                  <a:pt x="174751" y="209219"/>
                </a:lnTo>
                <a:lnTo>
                  <a:pt x="171025" y="210832"/>
                </a:lnTo>
                <a:lnTo>
                  <a:pt x="160528" y="243598"/>
                </a:lnTo>
                <a:lnTo>
                  <a:pt x="161204" y="248081"/>
                </a:lnTo>
                <a:lnTo>
                  <a:pt x="162598" y="252006"/>
                </a:lnTo>
                <a:lnTo>
                  <a:pt x="163828" y="255790"/>
                </a:lnTo>
                <a:lnTo>
                  <a:pt x="182624" y="270052"/>
                </a:lnTo>
                <a:lnTo>
                  <a:pt x="191091" y="270052"/>
                </a:lnTo>
                <a:lnTo>
                  <a:pt x="195030" y="269214"/>
                </a:lnTo>
                <a:lnTo>
                  <a:pt x="199854" y="266674"/>
                </a:lnTo>
                <a:lnTo>
                  <a:pt x="201272" y="265823"/>
                </a:lnTo>
                <a:lnTo>
                  <a:pt x="203617" y="264210"/>
                </a:lnTo>
                <a:lnTo>
                  <a:pt x="183895" y="264210"/>
                </a:lnTo>
                <a:lnTo>
                  <a:pt x="181145" y="263575"/>
                </a:lnTo>
                <a:lnTo>
                  <a:pt x="178690" y="262305"/>
                </a:lnTo>
                <a:lnTo>
                  <a:pt x="176234" y="261124"/>
                </a:lnTo>
                <a:lnTo>
                  <a:pt x="174118" y="259410"/>
                </a:lnTo>
                <a:lnTo>
                  <a:pt x="170478" y="254749"/>
                </a:lnTo>
                <a:lnTo>
                  <a:pt x="169120" y="252006"/>
                </a:lnTo>
                <a:lnTo>
                  <a:pt x="168275" y="248894"/>
                </a:lnTo>
                <a:lnTo>
                  <a:pt x="167342" y="245592"/>
                </a:lnTo>
                <a:lnTo>
                  <a:pt x="166878" y="242049"/>
                </a:lnTo>
                <a:lnTo>
                  <a:pt x="166878" y="234264"/>
                </a:lnTo>
                <a:lnTo>
                  <a:pt x="167429" y="230390"/>
                </a:lnTo>
                <a:lnTo>
                  <a:pt x="168530" y="226580"/>
                </a:lnTo>
                <a:lnTo>
                  <a:pt x="169546" y="222707"/>
                </a:lnTo>
                <a:lnTo>
                  <a:pt x="171580" y="219379"/>
                </a:lnTo>
                <a:lnTo>
                  <a:pt x="171688" y="219252"/>
                </a:lnTo>
                <a:lnTo>
                  <a:pt x="177883" y="213588"/>
                </a:lnTo>
                <a:lnTo>
                  <a:pt x="181483" y="212140"/>
                </a:lnTo>
                <a:lnTo>
                  <a:pt x="200922" y="212140"/>
                </a:lnTo>
                <a:lnTo>
                  <a:pt x="198881" y="210578"/>
                </a:lnTo>
                <a:lnTo>
                  <a:pt x="195832" y="208965"/>
                </a:lnTo>
                <a:lnTo>
                  <a:pt x="192700" y="207365"/>
                </a:lnTo>
                <a:lnTo>
                  <a:pt x="189274" y="206552"/>
                </a:lnTo>
                <a:close/>
              </a:path>
              <a:path w="2444750" h="294004">
                <a:moveTo>
                  <a:pt x="203328" y="256844"/>
                </a:moveTo>
                <a:lnTo>
                  <a:pt x="200786" y="259511"/>
                </a:lnTo>
                <a:lnTo>
                  <a:pt x="198161" y="261416"/>
                </a:lnTo>
                <a:lnTo>
                  <a:pt x="192996" y="263664"/>
                </a:lnTo>
                <a:lnTo>
                  <a:pt x="190163" y="264210"/>
                </a:lnTo>
                <a:lnTo>
                  <a:pt x="203617" y="264210"/>
                </a:lnTo>
                <a:lnTo>
                  <a:pt x="204807" y="263245"/>
                </a:lnTo>
                <a:lnTo>
                  <a:pt x="205739" y="262305"/>
                </a:lnTo>
                <a:lnTo>
                  <a:pt x="203328" y="256844"/>
                </a:lnTo>
                <a:close/>
              </a:path>
              <a:path w="2444750" h="294004">
                <a:moveTo>
                  <a:pt x="200922" y="212140"/>
                </a:moveTo>
                <a:lnTo>
                  <a:pt x="189356" y="212140"/>
                </a:lnTo>
                <a:lnTo>
                  <a:pt x="192449" y="213029"/>
                </a:lnTo>
                <a:lnTo>
                  <a:pt x="194817" y="214807"/>
                </a:lnTo>
                <a:lnTo>
                  <a:pt x="197272" y="216420"/>
                </a:lnTo>
                <a:lnTo>
                  <a:pt x="199558" y="218960"/>
                </a:lnTo>
                <a:lnTo>
                  <a:pt x="201675" y="222427"/>
                </a:lnTo>
                <a:lnTo>
                  <a:pt x="206247" y="219252"/>
                </a:lnTo>
                <a:lnTo>
                  <a:pt x="205908" y="218668"/>
                </a:lnTo>
                <a:lnTo>
                  <a:pt x="204470" y="216357"/>
                </a:lnTo>
                <a:lnTo>
                  <a:pt x="203793" y="215455"/>
                </a:lnTo>
                <a:lnTo>
                  <a:pt x="201254" y="212394"/>
                </a:lnTo>
                <a:lnTo>
                  <a:pt x="200922" y="212140"/>
                </a:lnTo>
                <a:close/>
              </a:path>
              <a:path w="2444750" h="294004">
                <a:moveTo>
                  <a:pt x="246805" y="206552"/>
                </a:moveTo>
                <a:lnTo>
                  <a:pt x="237575" y="206552"/>
                </a:lnTo>
                <a:lnTo>
                  <a:pt x="233809" y="207530"/>
                </a:lnTo>
                <a:lnTo>
                  <a:pt x="216155" y="231025"/>
                </a:lnTo>
                <a:lnTo>
                  <a:pt x="216155" y="248297"/>
                </a:lnTo>
                <a:lnTo>
                  <a:pt x="218484" y="256082"/>
                </a:lnTo>
                <a:lnTo>
                  <a:pt x="223139" y="261670"/>
                </a:lnTo>
                <a:lnTo>
                  <a:pt x="227711" y="267258"/>
                </a:lnTo>
                <a:lnTo>
                  <a:pt x="234231" y="270052"/>
                </a:lnTo>
                <a:lnTo>
                  <a:pt x="245408" y="270052"/>
                </a:lnTo>
                <a:lnTo>
                  <a:pt x="248371" y="269595"/>
                </a:lnTo>
                <a:lnTo>
                  <a:pt x="251589" y="268655"/>
                </a:lnTo>
                <a:lnTo>
                  <a:pt x="254383" y="267893"/>
                </a:lnTo>
                <a:lnTo>
                  <a:pt x="256712" y="266966"/>
                </a:lnTo>
                <a:lnTo>
                  <a:pt x="260097" y="264934"/>
                </a:lnTo>
                <a:lnTo>
                  <a:pt x="260688" y="264464"/>
                </a:lnTo>
                <a:lnTo>
                  <a:pt x="236134" y="264464"/>
                </a:lnTo>
                <a:lnTo>
                  <a:pt x="231054" y="262064"/>
                </a:lnTo>
                <a:lnTo>
                  <a:pt x="227585" y="257225"/>
                </a:lnTo>
                <a:lnTo>
                  <a:pt x="224196" y="252577"/>
                </a:lnTo>
                <a:lnTo>
                  <a:pt x="222505" y="245922"/>
                </a:lnTo>
                <a:lnTo>
                  <a:pt x="222505" y="237286"/>
                </a:lnTo>
                <a:lnTo>
                  <a:pt x="265175" y="237286"/>
                </a:lnTo>
                <a:lnTo>
                  <a:pt x="265007" y="232638"/>
                </a:lnTo>
                <a:lnTo>
                  <a:pt x="264853" y="231698"/>
                </a:lnTo>
                <a:lnTo>
                  <a:pt x="223013" y="231698"/>
                </a:lnTo>
                <a:lnTo>
                  <a:pt x="223859" y="224929"/>
                </a:lnTo>
                <a:lnTo>
                  <a:pt x="225976" y="219938"/>
                </a:lnTo>
                <a:lnTo>
                  <a:pt x="232581" y="213664"/>
                </a:lnTo>
                <a:lnTo>
                  <a:pt x="236476" y="212140"/>
                </a:lnTo>
                <a:lnTo>
                  <a:pt x="256157" y="212140"/>
                </a:lnTo>
                <a:lnTo>
                  <a:pt x="251546" y="208165"/>
                </a:lnTo>
                <a:lnTo>
                  <a:pt x="246805" y="206552"/>
                </a:lnTo>
                <a:close/>
              </a:path>
              <a:path w="2444750" h="294004">
                <a:moveTo>
                  <a:pt x="260986" y="256717"/>
                </a:moveTo>
                <a:lnTo>
                  <a:pt x="256075" y="261886"/>
                </a:lnTo>
                <a:lnTo>
                  <a:pt x="250023" y="264464"/>
                </a:lnTo>
                <a:lnTo>
                  <a:pt x="260688" y="264464"/>
                </a:lnTo>
                <a:lnTo>
                  <a:pt x="261536" y="263791"/>
                </a:lnTo>
                <a:lnTo>
                  <a:pt x="262889" y="262432"/>
                </a:lnTo>
                <a:lnTo>
                  <a:pt x="260986" y="256717"/>
                </a:lnTo>
                <a:close/>
              </a:path>
              <a:path w="2444750" h="294004">
                <a:moveTo>
                  <a:pt x="256157" y="212140"/>
                </a:moveTo>
                <a:lnTo>
                  <a:pt x="243079" y="212140"/>
                </a:lnTo>
                <a:lnTo>
                  <a:pt x="245365" y="212648"/>
                </a:lnTo>
                <a:lnTo>
                  <a:pt x="247906" y="213664"/>
                </a:lnTo>
                <a:lnTo>
                  <a:pt x="250362" y="214680"/>
                </a:lnTo>
                <a:lnTo>
                  <a:pt x="252605" y="216801"/>
                </a:lnTo>
                <a:lnTo>
                  <a:pt x="254634" y="220027"/>
                </a:lnTo>
                <a:lnTo>
                  <a:pt x="256669" y="223151"/>
                </a:lnTo>
                <a:lnTo>
                  <a:pt x="257811" y="227050"/>
                </a:lnTo>
                <a:lnTo>
                  <a:pt x="258066" y="231698"/>
                </a:lnTo>
                <a:lnTo>
                  <a:pt x="264853" y="231698"/>
                </a:lnTo>
                <a:lnTo>
                  <a:pt x="264247" y="227977"/>
                </a:lnTo>
                <a:lnTo>
                  <a:pt x="261453" y="218490"/>
                </a:lnTo>
                <a:lnTo>
                  <a:pt x="258912" y="214515"/>
                </a:lnTo>
                <a:lnTo>
                  <a:pt x="256157" y="212140"/>
                </a:lnTo>
                <a:close/>
              </a:path>
              <a:path w="2444750" h="294004">
                <a:moveTo>
                  <a:pt x="277243" y="257733"/>
                </a:moveTo>
                <a:lnTo>
                  <a:pt x="274828" y="263461"/>
                </a:lnTo>
                <a:lnTo>
                  <a:pt x="276185" y="264807"/>
                </a:lnTo>
                <a:lnTo>
                  <a:pt x="278385" y="266242"/>
                </a:lnTo>
                <a:lnTo>
                  <a:pt x="284482" y="269290"/>
                </a:lnTo>
                <a:lnTo>
                  <a:pt x="288504" y="270052"/>
                </a:lnTo>
                <a:lnTo>
                  <a:pt x="296291" y="270052"/>
                </a:lnTo>
                <a:lnTo>
                  <a:pt x="299257" y="269544"/>
                </a:lnTo>
                <a:lnTo>
                  <a:pt x="302389" y="268528"/>
                </a:lnTo>
                <a:lnTo>
                  <a:pt x="305352" y="267690"/>
                </a:lnTo>
                <a:lnTo>
                  <a:pt x="307933" y="265823"/>
                </a:lnTo>
                <a:lnTo>
                  <a:pt x="308971" y="264464"/>
                </a:lnTo>
                <a:lnTo>
                  <a:pt x="289688" y="264464"/>
                </a:lnTo>
                <a:lnTo>
                  <a:pt x="286387" y="263702"/>
                </a:lnTo>
                <a:lnTo>
                  <a:pt x="280797" y="260654"/>
                </a:lnTo>
                <a:lnTo>
                  <a:pt x="278679" y="259181"/>
                </a:lnTo>
                <a:lnTo>
                  <a:pt x="277243" y="257733"/>
                </a:lnTo>
                <a:close/>
              </a:path>
              <a:path w="2444750" h="294004">
                <a:moveTo>
                  <a:pt x="298706" y="206552"/>
                </a:moveTo>
                <a:lnTo>
                  <a:pt x="291340" y="206552"/>
                </a:lnTo>
                <a:lnTo>
                  <a:pt x="288461" y="207111"/>
                </a:lnTo>
                <a:lnTo>
                  <a:pt x="285750" y="208203"/>
                </a:lnTo>
                <a:lnTo>
                  <a:pt x="282957" y="209219"/>
                </a:lnTo>
                <a:lnTo>
                  <a:pt x="280671" y="210883"/>
                </a:lnTo>
                <a:lnTo>
                  <a:pt x="277114" y="215455"/>
                </a:lnTo>
                <a:lnTo>
                  <a:pt x="276225" y="218198"/>
                </a:lnTo>
                <a:lnTo>
                  <a:pt x="276225" y="225729"/>
                </a:lnTo>
                <a:lnTo>
                  <a:pt x="297348" y="240296"/>
                </a:lnTo>
                <a:lnTo>
                  <a:pt x="301374" y="242493"/>
                </a:lnTo>
                <a:lnTo>
                  <a:pt x="305860" y="246989"/>
                </a:lnTo>
                <a:lnTo>
                  <a:pt x="306961" y="249859"/>
                </a:lnTo>
                <a:lnTo>
                  <a:pt x="306961" y="257060"/>
                </a:lnTo>
                <a:lnTo>
                  <a:pt x="305774" y="259816"/>
                </a:lnTo>
                <a:lnTo>
                  <a:pt x="303404" y="261670"/>
                </a:lnTo>
                <a:lnTo>
                  <a:pt x="301202" y="263537"/>
                </a:lnTo>
                <a:lnTo>
                  <a:pt x="297900" y="264464"/>
                </a:lnTo>
                <a:lnTo>
                  <a:pt x="308971" y="264464"/>
                </a:lnTo>
                <a:lnTo>
                  <a:pt x="310136" y="262940"/>
                </a:lnTo>
                <a:lnTo>
                  <a:pt x="312253" y="260324"/>
                </a:lnTo>
                <a:lnTo>
                  <a:pt x="313283" y="257060"/>
                </a:lnTo>
                <a:lnTo>
                  <a:pt x="313311" y="247751"/>
                </a:lnTo>
                <a:lnTo>
                  <a:pt x="311955" y="243687"/>
                </a:lnTo>
                <a:lnTo>
                  <a:pt x="291340" y="231571"/>
                </a:lnTo>
                <a:lnTo>
                  <a:pt x="287486" y="229717"/>
                </a:lnTo>
                <a:lnTo>
                  <a:pt x="285624" y="228015"/>
                </a:lnTo>
                <a:lnTo>
                  <a:pt x="283593" y="226326"/>
                </a:lnTo>
                <a:lnTo>
                  <a:pt x="282575" y="224002"/>
                </a:lnTo>
                <a:lnTo>
                  <a:pt x="282629" y="218198"/>
                </a:lnTo>
                <a:lnTo>
                  <a:pt x="283507" y="216166"/>
                </a:lnTo>
                <a:lnTo>
                  <a:pt x="287315" y="212864"/>
                </a:lnTo>
                <a:lnTo>
                  <a:pt x="290153" y="212013"/>
                </a:lnTo>
                <a:lnTo>
                  <a:pt x="311023" y="212013"/>
                </a:lnTo>
                <a:lnTo>
                  <a:pt x="310895" y="211886"/>
                </a:lnTo>
                <a:lnTo>
                  <a:pt x="308527" y="210286"/>
                </a:lnTo>
                <a:lnTo>
                  <a:pt x="302428" y="207314"/>
                </a:lnTo>
                <a:lnTo>
                  <a:pt x="298706" y="206552"/>
                </a:lnTo>
                <a:close/>
              </a:path>
              <a:path w="2444750" h="294004">
                <a:moveTo>
                  <a:pt x="311023" y="212013"/>
                </a:moveTo>
                <a:lnTo>
                  <a:pt x="297011" y="212013"/>
                </a:lnTo>
                <a:lnTo>
                  <a:pt x="299891" y="212610"/>
                </a:lnTo>
                <a:lnTo>
                  <a:pt x="302515" y="213791"/>
                </a:lnTo>
                <a:lnTo>
                  <a:pt x="310006" y="218617"/>
                </a:lnTo>
                <a:lnTo>
                  <a:pt x="312675" y="213664"/>
                </a:lnTo>
                <a:lnTo>
                  <a:pt x="311023" y="212013"/>
                </a:lnTo>
                <a:close/>
              </a:path>
              <a:path w="2444750" h="294004">
                <a:moveTo>
                  <a:pt x="325123" y="257733"/>
                </a:moveTo>
                <a:lnTo>
                  <a:pt x="322708" y="263461"/>
                </a:lnTo>
                <a:lnTo>
                  <a:pt x="324064" y="264807"/>
                </a:lnTo>
                <a:lnTo>
                  <a:pt x="326264" y="266242"/>
                </a:lnTo>
                <a:lnTo>
                  <a:pt x="332362" y="269290"/>
                </a:lnTo>
                <a:lnTo>
                  <a:pt x="336384" y="270052"/>
                </a:lnTo>
                <a:lnTo>
                  <a:pt x="344171" y="270052"/>
                </a:lnTo>
                <a:lnTo>
                  <a:pt x="347137" y="269544"/>
                </a:lnTo>
                <a:lnTo>
                  <a:pt x="350269" y="268528"/>
                </a:lnTo>
                <a:lnTo>
                  <a:pt x="353232" y="267690"/>
                </a:lnTo>
                <a:lnTo>
                  <a:pt x="355813" y="265823"/>
                </a:lnTo>
                <a:lnTo>
                  <a:pt x="356851" y="264464"/>
                </a:lnTo>
                <a:lnTo>
                  <a:pt x="337568" y="264464"/>
                </a:lnTo>
                <a:lnTo>
                  <a:pt x="334267" y="263702"/>
                </a:lnTo>
                <a:lnTo>
                  <a:pt x="328677" y="260654"/>
                </a:lnTo>
                <a:lnTo>
                  <a:pt x="326560" y="259181"/>
                </a:lnTo>
                <a:lnTo>
                  <a:pt x="325123" y="257733"/>
                </a:lnTo>
                <a:close/>
              </a:path>
              <a:path w="2444750" h="294004">
                <a:moveTo>
                  <a:pt x="346586" y="206552"/>
                </a:moveTo>
                <a:lnTo>
                  <a:pt x="339220" y="206552"/>
                </a:lnTo>
                <a:lnTo>
                  <a:pt x="336341" y="207111"/>
                </a:lnTo>
                <a:lnTo>
                  <a:pt x="333630" y="208203"/>
                </a:lnTo>
                <a:lnTo>
                  <a:pt x="330836" y="209219"/>
                </a:lnTo>
                <a:lnTo>
                  <a:pt x="328550" y="210883"/>
                </a:lnTo>
                <a:lnTo>
                  <a:pt x="324994" y="215455"/>
                </a:lnTo>
                <a:lnTo>
                  <a:pt x="324105" y="218198"/>
                </a:lnTo>
                <a:lnTo>
                  <a:pt x="324105" y="225729"/>
                </a:lnTo>
                <a:lnTo>
                  <a:pt x="345229" y="240296"/>
                </a:lnTo>
                <a:lnTo>
                  <a:pt x="349253" y="242493"/>
                </a:lnTo>
                <a:lnTo>
                  <a:pt x="353739" y="246989"/>
                </a:lnTo>
                <a:lnTo>
                  <a:pt x="354841" y="249859"/>
                </a:lnTo>
                <a:lnTo>
                  <a:pt x="354841" y="257060"/>
                </a:lnTo>
                <a:lnTo>
                  <a:pt x="353653" y="259816"/>
                </a:lnTo>
                <a:lnTo>
                  <a:pt x="351284" y="261670"/>
                </a:lnTo>
                <a:lnTo>
                  <a:pt x="349081" y="263537"/>
                </a:lnTo>
                <a:lnTo>
                  <a:pt x="345780" y="264464"/>
                </a:lnTo>
                <a:lnTo>
                  <a:pt x="356851" y="264464"/>
                </a:lnTo>
                <a:lnTo>
                  <a:pt x="358016" y="262940"/>
                </a:lnTo>
                <a:lnTo>
                  <a:pt x="360133" y="260324"/>
                </a:lnTo>
                <a:lnTo>
                  <a:pt x="361163" y="257060"/>
                </a:lnTo>
                <a:lnTo>
                  <a:pt x="361191" y="247751"/>
                </a:lnTo>
                <a:lnTo>
                  <a:pt x="359834" y="243687"/>
                </a:lnTo>
                <a:lnTo>
                  <a:pt x="339220" y="231571"/>
                </a:lnTo>
                <a:lnTo>
                  <a:pt x="335365" y="229717"/>
                </a:lnTo>
                <a:lnTo>
                  <a:pt x="333504" y="228015"/>
                </a:lnTo>
                <a:lnTo>
                  <a:pt x="331473" y="226326"/>
                </a:lnTo>
                <a:lnTo>
                  <a:pt x="330455" y="224002"/>
                </a:lnTo>
                <a:lnTo>
                  <a:pt x="330510" y="218198"/>
                </a:lnTo>
                <a:lnTo>
                  <a:pt x="331387" y="216166"/>
                </a:lnTo>
                <a:lnTo>
                  <a:pt x="335196" y="212864"/>
                </a:lnTo>
                <a:lnTo>
                  <a:pt x="338033" y="212013"/>
                </a:lnTo>
                <a:lnTo>
                  <a:pt x="358903" y="212013"/>
                </a:lnTo>
                <a:lnTo>
                  <a:pt x="356407" y="210286"/>
                </a:lnTo>
                <a:lnTo>
                  <a:pt x="350309" y="207314"/>
                </a:lnTo>
                <a:lnTo>
                  <a:pt x="346586" y="206552"/>
                </a:lnTo>
                <a:close/>
              </a:path>
              <a:path w="2444750" h="294004">
                <a:moveTo>
                  <a:pt x="358903" y="212013"/>
                </a:moveTo>
                <a:lnTo>
                  <a:pt x="344891" y="212013"/>
                </a:lnTo>
                <a:lnTo>
                  <a:pt x="347771" y="212610"/>
                </a:lnTo>
                <a:lnTo>
                  <a:pt x="350395" y="213791"/>
                </a:lnTo>
                <a:lnTo>
                  <a:pt x="357887" y="218617"/>
                </a:lnTo>
                <a:lnTo>
                  <a:pt x="360554" y="213664"/>
                </a:lnTo>
                <a:lnTo>
                  <a:pt x="358903" y="212013"/>
                </a:lnTo>
                <a:close/>
              </a:path>
              <a:path w="2444750" h="294004">
                <a:moveTo>
                  <a:pt x="441288" y="183946"/>
                </a:moveTo>
                <a:lnTo>
                  <a:pt x="408183" y="183946"/>
                </a:lnTo>
                <a:lnTo>
                  <a:pt x="408183" y="268655"/>
                </a:lnTo>
                <a:lnTo>
                  <a:pt x="414788" y="268655"/>
                </a:lnTo>
                <a:lnTo>
                  <a:pt x="414788" y="233095"/>
                </a:lnTo>
                <a:lnTo>
                  <a:pt x="437098" y="233095"/>
                </a:lnTo>
                <a:lnTo>
                  <a:pt x="440481" y="232587"/>
                </a:lnTo>
                <a:lnTo>
                  <a:pt x="446662" y="230568"/>
                </a:lnTo>
                <a:lnTo>
                  <a:pt x="449331" y="229031"/>
                </a:lnTo>
                <a:lnTo>
                  <a:pt x="451736" y="226885"/>
                </a:lnTo>
                <a:lnTo>
                  <a:pt x="414788" y="226885"/>
                </a:lnTo>
                <a:lnTo>
                  <a:pt x="414788" y="190169"/>
                </a:lnTo>
                <a:lnTo>
                  <a:pt x="451858" y="190169"/>
                </a:lnTo>
                <a:lnTo>
                  <a:pt x="447512" y="186067"/>
                </a:lnTo>
                <a:lnTo>
                  <a:pt x="441288" y="183946"/>
                </a:lnTo>
                <a:close/>
              </a:path>
              <a:path w="2444750" h="294004">
                <a:moveTo>
                  <a:pt x="451858" y="190169"/>
                </a:moveTo>
                <a:lnTo>
                  <a:pt x="439510" y="190169"/>
                </a:lnTo>
                <a:lnTo>
                  <a:pt x="444125" y="191820"/>
                </a:lnTo>
                <a:lnTo>
                  <a:pt x="450137" y="198348"/>
                </a:lnTo>
                <a:lnTo>
                  <a:pt x="451617" y="202869"/>
                </a:lnTo>
                <a:lnTo>
                  <a:pt x="451617" y="214299"/>
                </a:lnTo>
                <a:lnTo>
                  <a:pt x="449967" y="218744"/>
                </a:lnTo>
                <a:lnTo>
                  <a:pt x="443448" y="225272"/>
                </a:lnTo>
                <a:lnTo>
                  <a:pt x="439045" y="226885"/>
                </a:lnTo>
                <a:lnTo>
                  <a:pt x="451736" y="226885"/>
                </a:lnTo>
                <a:lnTo>
                  <a:pt x="458730" y="212826"/>
                </a:lnTo>
                <a:lnTo>
                  <a:pt x="458730" y="200710"/>
                </a:lnTo>
                <a:lnTo>
                  <a:pt x="456487" y="194538"/>
                </a:lnTo>
                <a:lnTo>
                  <a:pt x="451858" y="190169"/>
                </a:lnTo>
                <a:close/>
              </a:path>
              <a:path w="2444750" h="294004">
                <a:moveTo>
                  <a:pt x="477652" y="208076"/>
                </a:moveTo>
                <a:lnTo>
                  <a:pt x="471302" y="208076"/>
                </a:lnTo>
                <a:lnTo>
                  <a:pt x="471302" y="268655"/>
                </a:lnTo>
                <a:lnTo>
                  <a:pt x="477652" y="268655"/>
                </a:lnTo>
                <a:lnTo>
                  <a:pt x="477652" y="208076"/>
                </a:lnTo>
                <a:close/>
              </a:path>
              <a:path w="2444750" h="294004">
                <a:moveTo>
                  <a:pt x="475621" y="185216"/>
                </a:moveTo>
                <a:lnTo>
                  <a:pt x="473080" y="185216"/>
                </a:lnTo>
                <a:lnTo>
                  <a:pt x="471977" y="185686"/>
                </a:lnTo>
                <a:lnTo>
                  <a:pt x="470199" y="187464"/>
                </a:lnTo>
                <a:lnTo>
                  <a:pt x="469778" y="188645"/>
                </a:lnTo>
                <a:lnTo>
                  <a:pt x="469810" y="191871"/>
                </a:lnTo>
                <a:lnTo>
                  <a:pt x="470242" y="193052"/>
                </a:lnTo>
                <a:lnTo>
                  <a:pt x="472020" y="194830"/>
                </a:lnTo>
                <a:lnTo>
                  <a:pt x="473080" y="195249"/>
                </a:lnTo>
                <a:lnTo>
                  <a:pt x="475703" y="195249"/>
                </a:lnTo>
                <a:lnTo>
                  <a:pt x="476806" y="194830"/>
                </a:lnTo>
                <a:lnTo>
                  <a:pt x="478497" y="193141"/>
                </a:lnTo>
                <a:lnTo>
                  <a:pt x="478922" y="191871"/>
                </a:lnTo>
                <a:lnTo>
                  <a:pt x="478922" y="188645"/>
                </a:lnTo>
                <a:lnTo>
                  <a:pt x="478458" y="187426"/>
                </a:lnTo>
                <a:lnTo>
                  <a:pt x="476680" y="185648"/>
                </a:lnTo>
                <a:lnTo>
                  <a:pt x="475621" y="185216"/>
                </a:lnTo>
                <a:close/>
              </a:path>
              <a:path w="2444750" h="294004">
                <a:moveTo>
                  <a:pt x="500745" y="208076"/>
                </a:moveTo>
                <a:lnTo>
                  <a:pt x="495051" y="208076"/>
                </a:lnTo>
                <a:lnTo>
                  <a:pt x="495051" y="293179"/>
                </a:lnTo>
                <a:lnTo>
                  <a:pt x="501401" y="293179"/>
                </a:lnTo>
                <a:lnTo>
                  <a:pt x="501401" y="266636"/>
                </a:lnTo>
                <a:lnTo>
                  <a:pt x="528579" y="266636"/>
                </a:lnTo>
                <a:lnTo>
                  <a:pt x="531713" y="265188"/>
                </a:lnTo>
                <a:lnTo>
                  <a:pt x="532432" y="264464"/>
                </a:lnTo>
                <a:lnTo>
                  <a:pt x="511351" y="264464"/>
                </a:lnTo>
                <a:lnTo>
                  <a:pt x="508875" y="264045"/>
                </a:lnTo>
                <a:lnTo>
                  <a:pt x="504809" y="262356"/>
                </a:lnTo>
                <a:lnTo>
                  <a:pt x="503010" y="261340"/>
                </a:lnTo>
                <a:lnTo>
                  <a:pt x="501401" y="260146"/>
                </a:lnTo>
                <a:lnTo>
                  <a:pt x="501401" y="219633"/>
                </a:lnTo>
                <a:lnTo>
                  <a:pt x="503435" y="217601"/>
                </a:lnTo>
                <a:lnTo>
                  <a:pt x="505700" y="215874"/>
                </a:lnTo>
                <a:lnTo>
                  <a:pt x="508237" y="214426"/>
                </a:lnTo>
                <a:lnTo>
                  <a:pt x="510127" y="213283"/>
                </a:lnTo>
                <a:lnTo>
                  <a:pt x="501401" y="213283"/>
                </a:lnTo>
                <a:lnTo>
                  <a:pt x="500745" y="208076"/>
                </a:lnTo>
                <a:close/>
              </a:path>
              <a:path w="2444750" h="294004">
                <a:moveTo>
                  <a:pt x="528579" y="266636"/>
                </a:moveTo>
                <a:lnTo>
                  <a:pt x="501401" y="266636"/>
                </a:lnTo>
                <a:lnTo>
                  <a:pt x="502246" y="267055"/>
                </a:lnTo>
                <a:lnTo>
                  <a:pt x="505001" y="268325"/>
                </a:lnTo>
                <a:lnTo>
                  <a:pt x="506037" y="268706"/>
                </a:lnTo>
                <a:lnTo>
                  <a:pt x="507222" y="269036"/>
                </a:lnTo>
                <a:lnTo>
                  <a:pt x="509508" y="269722"/>
                </a:lnTo>
                <a:lnTo>
                  <a:pt x="512067" y="270052"/>
                </a:lnTo>
                <a:lnTo>
                  <a:pt x="518990" y="270052"/>
                </a:lnTo>
                <a:lnTo>
                  <a:pt x="523181" y="269087"/>
                </a:lnTo>
                <a:lnTo>
                  <a:pt x="528579" y="266636"/>
                </a:lnTo>
                <a:close/>
              </a:path>
              <a:path w="2444750" h="294004">
                <a:moveTo>
                  <a:pt x="533156" y="212140"/>
                </a:moveTo>
                <a:lnTo>
                  <a:pt x="520218" y="212140"/>
                </a:lnTo>
                <a:lnTo>
                  <a:pt x="523415" y="213029"/>
                </a:lnTo>
                <a:lnTo>
                  <a:pt x="526464" y="214807"/>
                </a:lnTo>
                <a:lnTo>
                  <a:pt x="529488" y="216674"/>
                </a:lnTo>
                <a:lnTo>
                  <a:pt x="531817" y="219633"/>
                </a:lnTo>
                <a:lnTo>
                  <a:pt x="533405" y="223710"/>
                </a:lnTo>
                <a:lnTo>
                  <a:pt x="535100" y="227850"/>
                </a:lnTo>
                <a:lnTo>
                  <a:pt x="535946" y="232676"/>
                </a:lnTo>
                <a:lnTo>
                  <a:pt x="535946" y="246303"/>
                </a:lnTo>
                <a:lnTo>
                  <a:pt x="533956" y="252742"/>
                </a:lnTo>
                <a:lnTo>
                  <a:pt x="526125" y="262140"/>
                </a:lnTo>
                <a:lnTo>
                  <a:pt x="520895" y="264464"/>
                </a:lnTo>
                <a:lnTo>
                  <a:pt x="532432" y="264464"/>
                </a:lnTo>
                <a:lnTo>
                  <a:pt x="535247" y="261632"/>
                </a:lnTo>
                <a:lnTo>
                  <a:pt x="538124" y="256463"/>
                </a:lnTo>
                <a:lnTo>
                  <a:pt x="540900" y="251218"/>
                </a:lnTo>
                <a:lnTo>
                  <a:pt x="542297" y="244995"/>
                </a:lnTo>
                <a:lnTo>
                  <a:pt x="542242" y="232676"/>
                </a:lnTo>
                <a:lnTo>
                  <a:pt x="541616" y="228358"/>
                </a:lnTo>
                <a:lnTo>
                  <a:pt x="540263" y="223710"/>
                </a:lnTo>
                <a:lnTo>
                  <a:pt x="538991" y="218960"/>
                </a:lnTo>
                <a:lnTo>
                  <a:pt x="536389" y="214896"/>
                </a:lnTo>
                <a:lnTo>
                  <a:pt x="533156" y="212140"/>
                </a:lnTo>
                <a:close/>
              </a:path>
              <a:path w="2444750" h="294004">
                <a:moveTo>
                  <a:pt x="523774" y="206552"/>
                </a:moveTo>
                <a:lnTo>
                  <a:pt x="514228" y="206552"/>
                </a:lnTo>
                <a:lnTo>
                  <a:pt x="510992" y="207238"/>
                </a:lnTo>
                <a:lnTo>
                  <a:pt x="508363" y="208597"/>
                </a:lnTo>
                <a:lnTo>
                  <a:pt x="507009" y="209270"/>
                </a:lnTo>
                <a:lnTo>
                  <a:pt x="505739" y="209994"/>
                </a:lnTo>
                <a:lnTo>
                  <a:pt x="503392" y="211505"/>
                </a:lnTo>
                <a:lnTo>
                  <a:pt x="502333" y="212356"/>
                </a:lnTo>
                <a:lnTo>
                  <a:pt x="501401" y="213283"/>
                </a:lnTo>
                <a:lnTo>
                  <a:pt x="510127" y="213283"/>
                </a:lnTo>
                <a:lnTo>
                  <a:pt x="510757" y="212902"/>
                </a:lnTo>
                <a:lnTo>
                  <a:pt x="513637" y="212140"/>
                </a:lnTo>
                <a:lnTo>
                  <a:pt x="533156" y="212140"/>
                </a:lnTo>
                <a:lnTo>
                  <a:pt x="528538" y="208203"/>
                </a:lnTo>
                <a:lnTo>
                  <a:pt x="523774" y="206552"/>
                </a:lnTo>
                <a:close/>
              </a:path>
              <a:path w="2444750" h="294004">
                <a:moveTo>
                  <a:pt x="563378" y="208076"/>
                </a:moveTo>
                <a:lnTo>
                  <a:pt x="557028" y="208076"/>
                </a:lnTo>
                <a:lnTo>
                  <a:pt x="557028" y="268655"/>
                </a:lnTo>
                <a:lnTo>
                  <a:pt x="563378" y="268655"/>
                </a:lnTo>
                <a:lnTo>
                  <a:pt x="563378" y="208076"/>
                </a:lnTo>
                <a:close/>
              </a:path>
              <a:path w="2444750" h="294004">
                <a:moveTo>
                  <a:pt x="561348" y="185216"/>
                </a:moveTo>
                <a:lnTo>
                  <a:pt x="558806" y="185216"/>
                </a:lnTo>
                <a:lnTo>
                  <a:pt x="557705" y="185686"/>
                </a:lnTo>
                <a:lnTo>
                  <a:pt x="555927" y="187464"/>
                </a:lnTo>
                <a:lnTo>
                  <a:pt x="555505" y="188645"/>
                </a:lnTo>
                <a:lnTo>
                  <a:pt x="555538" y="191871"/>
                </a:lnTo>
                <a:lnTo>
                  <a:pt x="555970" y="193052"/>
                </a:lnTo>
                <a:lnTo>
                  <a:pt x="557748" y="194830"/>
                </a:lnTo>
                <a:lnTo>
                  <a:pt x="558806" y="195249"/>
                </a:lnTo>
                <a:lnTo>
                  <a:pt x="561431" y="195249"/>
                </a:lnTo>
                <a:lnTo>
                  <a:pt x="562532" y="194830"/>
                </a:lnTo>
                <a:lnTo>
                  <a:pt x="564224" y="193141"/>
                </a:lnTo>
                <a:lnTo>
                  <a:pt x="564649" y="191871"/>
                </a:lnTo>
                <a:lnTo>
                  <a:pt x="564649" y="188645"/>
                </a:lnTo>
                <a:lnTo>
                  <a:pt x="564184" y="187426"/>
                </a:lnTo>
                <a:lnTo>
                  <a:pt x="562406" y="185648"/>
                </a:lnTo>
                <a:lnTo>
                  <a:pt x="561348" y="185216"/>
                </a:lnTo>
                <a:close/>
              </a:path>
              <a:path w="2444750" h="294004">
                <a:moveTo>
                  <a:pt x="586473" y="208076"/>
                </a:moveTo>
                <a:lnTo>
                  <a:pt x="580777" y="208076"/>
                </a:lnTo>
                <a:lnTo>
                  <a:pt x="580777" y="268655"/>
                </a:lnTo>
                <a:lnTo>
                  <a:pt x="587127" y="268655"/>
                </a:lnTo>
                <a:lnTo>
                  <a:pt x="587127" y="220256"/>
                </a:lnTo>
                <a:lnTo>
                  <a:pt x="589669" y="217970"/>
                </a:lnTo>
                <a:lnTo>
                  <a:pt x="592315" y="216128"/>
                </a:lnTo>
                <a:lnTo>
                  <a:pt x="596844" y="213791"/>
                </a:lnTo>
                <a:lnTo>
                  <a:pt x="587127" y="213791"/>
                </a:lnTo>
                <a:lnTo>
                  <a:pt x="586473" y="208076"/>
                </a:lnTo>
                <a:close/>
              </a:path>
              <a:path w="2444750" h="294004">
                <a:moveTo>
                  <a:pt x="622591" y="212394"/>
                </a:moveTo>
                <a:lnTo>
                  <a:pt x="612551" y="212394"/>
                </a:lnTo>
                <a:lnTo>
                  <a:pt x="617461" y="215531"/>
                </a:lnTo>
                <a:lnTo>
                  <a:pt x="619639" y="221780"/>
                </a:lnTo>
                <a:lnTo>
                  <a:pt x="620402" y="223900"/>
                </a:lnTo>
                <a:lnTo>
                  <a:pt x="620730" y="226606"/>
                </a:lnTo>
                <a:lnTo>
                  <a:pt x="620784" y="268655"/>
                </a:lnTo>
                <a:lnTo>
                  <a:pt x="627134" y="268655"/>
                </a:lnTo>
                <a:lnTo>
                  <a:pt x="627026" y="226606"/>
                </a:lnTo>
                <a:lnTo>
                  <a:pt x="626605" y="222961"/>
                </a:lnTo>
                <a:lnTo>
                  <a:pt x="626285" y="221335"/>
                </a:lnTo>
                <a:lnTo>
                  <a:pt x="624593" y="215404"/>
                </a:lnTo>
                <a:lnTo>
                  <a:pt x="622591" y="212394"/>
                </a:lnTo>
                <a:close/>
              </a:path>
              <a:path w="2444750" h="294004">
                <a:moveTo>
                  <a:pt x="611301" y="206552"/>
                </a:moveTo>
                <a:lnTo>
                  <a:pt x="601945" y="206552"/>
                </a:lnTo>
                <a:lnTo>
                  <a:pt x="598388" y="207276"/>
                </a:lnTo>
                <a:lnTo>
                  <a:pt x="587127" y="213791"/>
                </a:lnTo>
                <a:lnTo>
                  <a:pt x="596844" y="213791"/>
                </a:lnTo>
                <a:lnTo>
                  <a:pt x="598050" y="213169"/>
                </a:lnTo>
                <a:lnTo>
                  <a:pt x="601329" y="212394"/>
                </a:lnTo>
                <a:lnTo>
                  <a:pt x="622591" y="212394"/>
                </a:lnTo>
                <a:lnTo>
                  <a:pt x="622372" y="212064"/>
                </a:lnTo>
                <a:lnTo>
                  <a:pt x="619152" y="209854"/>
                </a:lnTo>
                <a:lnTo>
                  <a:pt x="615787" y="207657"/>
                </a:lnTo>
                <a:lnTo>
                  <a:pt x="611301" y="206552"/>
                </a:lnTo>
                <a:close/>
              </a:path>
              <a:path w="2444750" h="294004">
                <a:moveTo>
                  <a:pt x="645930" y="283260"/>
                </a:moveTo>
                <a:lnTo>
                  <a:pt x="644025" y="289102"/>
                </a:lnTo>
                <a:lnTo>
                  <a:pt x="645126" y="289953"/>
                </a:lnTo>
                <a:lnTo>
                  <a:pt x="647708" y="290931"/>
                </a:lnTo>
                <a:lnTo>
                  <a:pt x="651772" y="292023"/>
                </a:lnTo>
                <a:lnTo>
                  <a:pt x="656007" y="293217"/>
                </a:lnTo>
                <a:lnTo>
                  <a:pt x="660153" y="293801"/>
                </a:lnTo>
                <a:lnTo>
                  <a:pt x="672685" y="293801"/>
                </a:lnTo>
                <a:lnTo>
                  <a:pt x="678867" y="291731"/>
                </a:lnTo>
                <a:lnTo>
                  <a:pt x="682166" y="288213"/>
                </a:lnTo>
                <a:lnTo>
                  <a:pt x="660239" y="288213"/>
                </a:lnTo>
                <a:lnTo>
                  <a:pt x="656600" y="287667"/>
                </a:lnTo>
                <a:lnTo>
                  <a:pt x="653550" y="286562"/>
                </a:lnTo>
                <a:lnTo>
                  <a:pt x="650502" y="285635"/>
                </a:lnTo>
                <a:lnTo>
                  <a:pt x="647964" y="284530"/>
                </a:lnTo>
                <a:lnTo>
                  <a:pt x="645930" y="283260"/>
                </a:lnTo>
                <a:close/>
              </a:path>
              <a:path w="2444750" h="294004">
                <a:moveTo>
                  <a:pt x="688604" y="265607"/>
                </a:moveTo>
                <a:lnTo>
                  <a:pt x="682254" y="265607"/>
                </a:lnTo>
                <a:lnTo>
                  <a:pt x="682254" y="276364"/>
                </a:lnTo>
                <a:lnTo>
                  <a:pt x="680813" y="281025"/>
                </a:lnTo>
                <a:lnTo>
                  <a:pt x="675058" y="286778"/>
                </a:lnTo>
                <a:lnTo>
                  <a:pt x="670568" y="288213"/>
                </a:lnTo>
                <a:lnTo>
                  <a:pt x="682166" y="288213"/>
                </a:lnTo>
                <a:lnTo>
                  <a:pt x="682762" y="287578"/>
                </a:lnTo>
                <a:lnTo>
                  <a:pt x="686657" y="283603"/>
                </a:lnTo>
                <a:lnTo>
                  <a:pt x="688604" y="278231"/>
                </a:lnTo>
                <a:lnTo>
                  <a:pt x="688604" y="265607"/>
                </a:lnTo>
                <a:close/>
              </a:path>
              <a:path w="2444750" h="294004">
                <a:moveTo>
                  <a:pt x="674081" y="206552"/>
                </a:moveTo>
                <a:lnTo>
                  <a:pt x="665953" y="206552"/>
                </a:lnTo>
                <a:lnTo>
                  <a:pt x="661511" y="207530"/>
                </a:lnTo>
                <a:lnTo>
                  <a:pt x="641106" y="231698"/>
                </a:lnTo>
                <a:lnTo>
                  <a:pt x="641106" y="243636"/>
                </a:lnTo>
                <a:lnTo>
                  <a:pt x="641783" y="248081"/>
                </a:lnTo>
                <a:lnTo>
                  <a:pt x="643136" y="251891"/>
                </a:lnTo>
                <a:lnTo>
                  <a:pt x="644427" y="255828"/>
                </a:lnTo>
                <a:lnTo>
                  <a:pt x="646186" y="259092"/>
                </a:lnTo>
                <a:lnTo>
                  <a:pt x="650758" y="264515"/>
                </a:lnTo>
                <a:lnTo>
                  <a:pt x="653464" y="266547"/>
                </a:lnTo>
                <a:lnTo>
                  <a:pt x="656600" y="267893"/>
                </a:lnTo>
                <a:lnTo>
                  <a:pt x="659733" y="269341"/>
                </a:lnTo>
                <a:lnTo>
                  <a:pt x="663077" y="270052"/>
                </a:lnTo>
                <a:lnTo>
                  <a:pt x="670017" y="270052"/>
                </a:lnTo>
                <a:lnTo>
                  <a:pt x="673110" y="269595"/>
                </a:lnTo>
                <a:lnTo>
                  <a:pt x="678441" y="267817"/>
                </a:lnTo>
                <a:lnTo>
                  <a:pt x="680558" y="266801"/>
                </a:lnTo>
                <a:lnTo>
                  <a:pt x="682254" y="265607"/>
                </a:lnTo>
                <a:lnTo>
                  <a:pt x="688604" y="265607"/>
                </a:lnTo>
                <a:lnTo>
                  <a:pt x="688604" y="264464"/>
                </a:lnTo>
                <a:lnTo>
                  <a:pt x="665064" y="264464"/>
                </a:lnTo>
                <a:lnTo>
                  <a:pt x="662439" y="263918"/>
                </a:lnTo>
                <a:lnTo>
                  <a:pt x="660153" y="262813"/>
                </a:lnTo>
                <a:lnTo>
                  <a:pt x="657616" y="261632"/>
                </a:lnTo>
                <a:lnTo>
                  <a:pt x="655412" y="259981"/>
                </a:lnTo>
                <a:lnTo>
                  <a:pt x="647456" y="234581"/>
                </a:lnTo>
                <a:lnTo>
                  <a:pt x="648089" y="230809"/>
                </a:lnTo>
                <a:lnTo>
                  <a:pt x="649361" y="227507"/>
                </a:lnTo>
                <a:lnTo>
                  <a:pt x="650546" y="224205"/>
                </a:lnTo>
                <a:lnTo>
                  <a:pt x="667480" y="212140"/>
                </a:lnTo>
                <a:lnTo>
                  <a:pt x="688604" y="212140"/>
                </a:lnTo>
                <a:lnTo>
                  <a:pt x="688604" y="208838"/>
                </a:lnTo>
                <a:lnTo>
                  <a:pt x="686657" y="208330"/>
                </a:lnTo>
                <a:lnTo>
                  <a:pt x="684032" y="207822"/>
                </a:lnTo>
                <a:lnTo>
                  <a:pt x="677595" y="206806"/>
                </a:lnTo>
                <a:lnTo>
                  <a:pt x="674081" y="206552"/>
                </a:lnTo>
                <a:close/>
              </a:path>
              <a:path w="2444750" h="294004">
                <a:moveTo>
                  <a:pt x="688604" y="212140"/>
                </a:moveTo>
                <a:lnTo>
                  <a:pt x="671626" y="212140"/>
                </a:lnTo>
                <a:lnTo>
                  <a:pt x="673934" y="212280"/>
                </a:lnTo>
                <a:lnTo>
                  <a:pt x="676155" y="212483"/>
                </a:lnTo>
                <a:lnTo>
                  <a:pt x="678949" y="212902"/>
                </a:lnTo>
                <a:lnTo>
                  <a:pt x="680645" y="213245"/>
                </a:lnTo>
                <a:lnTo>
                  <a:pt x="682254" y="213664"/>
                </a:lnTo>
                <a:lnTo>
                  <a:pt x="682165" y="259092"/>
                </a:lnTo>
                <a:lnTo>
                  <a:pt x="680896" y="260362"/>
                </a:lnTo>
                <a:lnTo>
                  <a:pt x="678910" y="261632"/>
                </a:lnTo>
                <a:lnTo>
                  <a:pt x="673830" y="263918"/>
                </a:lnTo>
                <a:lnTo>
                  <a:pt x="671076" y="264464"/>
                </a:lnTo>
                <a:lnTo>
                  <a:pt x="688604" y="264464"/>
                </a:lnTo>
                <a:lnTo>
                  <a:pt x="688604" y="212140"/>
                </a:lnTo>
                <a:close/>
              </a:path>
              <a:path w="2444750" h="294004">
                <a:moveTo>
                  <a:pt x="771641" y="212140"/>
                </a:moveTo>
                <a:lnTo>
                  <a:pt x="761249" y="212140"/>
                </a:lnTo>
                <a:lnTo>
                  <a:pt x="764636" y="213461"/>
                </a:lnTo>
                <a:lnTo>
                  <a:pt x="766944" y="216077"/>
                </a:lnTo>
                <a:lnTo>
                  <a:pt x="768996" y="218452"/>
                </a:lnTo>
                <a:lnTo>
                  <a:pt x="770011" y="222046"/>
                </a:lnTo>
                <a:lnTo>
                  <a:pt x="770011" y="229285"/>
                </a:lnTo>
                <a:lnTo>
                  <a:pt x="765564" y="229374"/>
                </a:lnTo>
                <a:lnTo>
                  <a:pt x="760572" y="229882"/>
                </a:lnTo>
                <a:lnTo>
                  <a:pt x="749393" y="231749"/>
                </a:lnTo>
                <a:lnTo>
                  <a:pt x="744527" y="233984"/>
                </a:lnTo>
                <a:lnTo>
                  <a:pt x="736272" y="241096"/>
                </a:lnTo>
                <a:lnTo>
                  <a:pt x="734198" y="245846"/>
                </a:lnTo>
                <a:lnTo>
                  <a:pt x="734273" y="255028"/>
                </a:lnTo>
                <a:lnTo>
                  <a:pt x="734706" y="257225"/>
                </a:lnTo>
                <a:lnTo>
                  <a:pt x="735721" y="259511"/>
                </a:lnTo>
                <a:lnTo>
                  <a:pt x="736566" y="261632"/>
                </a:lnTo>
                <a:lnTo>
                  <a:pt x="750604" y="270052"/>
                </a:lnTo>
                <a:lnTo>
                  <a:pt x="757311" y="270052"/>
                </a:lnTo>
                <a:lnTo>
                  <a:pt x="760655" y="269379"/>
                </a:lnTo>
                <a:lnTo>
                  <a:pt x="763501" y="267982"/>
                </a:lnTo>
                <a:lnTo>
                  <a:pt x="766263" y="266750"/>
                </a:lnTo>
                <a:lnTo>
                  <a:pt x="768570" y="265188"/>
                </a:lnTo>
                <a:lnTo>
                  <a:pt x="769228" y="264464"/>
                </a:lnTo>
                <a:lnTo>
                  <a:pt x="752252" y="264464"/>
                </a:lnTo>
                <a:lnTo>
                  <a:pt x="750369" y="264172"/>
                </a:lnTo>
                <a:lnTo>
                  <a:pt x="746431" y="262902"/>
                </a:lnTo>
                <a:lnTo>
                  <a:pt x="744613" y="261543"/>
                </a:lnTo>
                <a:lnTo>
                  <a:pt x="742983" y="259511"/>
                </a:lnTo>
                <a:lnTo>
                  <a:pt x="741352" y="257568"/>
                </a:lnTo>
                <a:lnTo>
                  <a:pt x="740549" y="255028"/>
                </a:lnTo>
                <a:lnTo>
                  <a:pt x="740549" y="248348"/>
                </a:lnTo>
                <a:lnTo>
                  <a:pt x="770011" y="234873"/>
                </a:lnTo>
                <a:lnTo>
                  <a:pt x="776109" y="234873"/>
                </a:lnTo>
                <a:lnTo>
                  <a:pt x="776109" y="220357"/>
                </a:lnTo>
                <a:lnTo>
                  <a:pt x="774626" y="215455"/>
                </a:lnTo>
                <a:lnTo>
                  <a:pt x="771641" y="212140"/>
                </a:lnTo>
                <a:close/>
              </a:path>
              <a:path w="2444750" h="294004">
                <a:moveTo>
                  <a:pt x="776109" y="263321"/>
                </a:moveTo>
                <a:lnTo>
                  <a:pt x="770267" y="263321"/>
                </a:lnTo>
                <a:lnTo>
                  <a:pt x="770648" y="268655"/>
                </a:lnTo>
                <a:lnTo>
                  <a:pt x="776109" y="268655"/>
                </a:lnTo>
                <a:lnTo>
                  <a:pt x="776109" y="263321"/>
                </a:lnTo>
                <a:close/>
              </a:path>
              <a:path w="2444750" h="294004">
                <a:moveTo>
                  <a:pt x="776109" y="234873"/>
                </a:moveTo>
                <a:lnTo>
                  <a:pt x="770011" y="234873"/>
                </a:lnTo>
                <a:lnTo>
                  <a:pt x="769893" y="257225"/>
                </a:lnTo>
                <a:lnTo>
                  <a:pt x="768042" y="259219"/>
                </a:lnTo>
                <a:lnTo>
                  <a:pt x="765735" y="260959"/>
                </a:lnTo>
                <a:lnTo>
                  <a:pt x="763092" y="262305"/>
                </a:lnTo>
                <a:lnTo>
                  <a:pt x="760360" y="263753"/>
                </a:lnTo>
                <a:lnTo>
                  <a:pt x="757375" y="264464"/>
                </a:lnTo>
                <a:lnTo>
                  <a:pt x="769228" y="264464"/>
                </a:lnTo>
                <a:lnTo>
                  <a:pt x="770267" y="263321"/>
                </a:lnTo>
                <a:lnTo>
                  <a:pt x="776109" y="263321"/>
                </a:lnTo>
                <a:lnTo>
                  <a:pt x="776109" y="234873"/>
                </a:lnTo>
                <a:close/>
              </a:path>
              <a:path w="2444750" h="294004">
                <a:moveTo>
                  <a:pt x="763535" y="206552"/>
                </a:moveTo>
                <a:lnTo>
                  <a:pt x="754854" y="206552"/>
                </a:lnTo>
                <a:lnTo>
                  <a:pt x="752825" y="206806"/>
                </a:lnTo>
                <a:lnTo>
                  <a:pt x="750877" y="207314"/>
                </a:lnTo>
                <a:lnTo>
                  <a:pt x="748995" y="207657"/>
                </a:lnTo>
                <a:lnTo>
                  <a:pt x="747172" y="208254"/>
                </a:lnTo>
                <a:lnTo>
                  <a:pt x="745394" y="209092"/>
                </a:lnTo>
                <a:lnTo>
                  <a:pt x="744548" y="209435"/>
                </a:lnTo>
                <a:lnTo>
                  <a:pt x="738132" y="213283"/>
                </a:lnTo>
                <a:lnTo>
                  <a:pt x="740418" y="218363"/>
                </a:lnTo>
                <a:lnTo>
                  <a:pt x="742219" y="217017"/>
                </a:lnTo>
                <a:lnTo>
                  <a:pt x="744613" y="215620"/>
                </a:lnTo>
                <a:lnTo>
                  <a:pt x="747598" y="214172"/>
                </a:lnTo>
                <a:lnTo>
                  <a:pt x="750243" y="212826"/>
                </a:lnTo>
                <a:lnTo>
                  <a:pt x="753310" y="212140"/>
                </a:lnTo>
                <a:lnTo>
                  <a:pt x="771641" y="212140"/>
                </a:lnTo>
                <a:lnTo>
                  <a:pt x="768423" y="208419"/>
                </a:lnTo>
                <a:lnTo>
                  <a:pt x="763535" y="206552"/>
                </a:lnTo>
                <a:close/>
              </a:path>
              <a:path w="2444750" h="294004">
                <a:moveTo>
                  <a:pt x="798440" y="208076"/>
                </a:moveTo>
                <a:lnTo>
                  <a:pt x="792745" y="208076"/>
                </a:lnTo>
                <a:lnTo>
                  <a:pt x="792745" y="268655"/>
                </a:lnTo>
                <a:lnTo>
                  <a:pt x="799095" y="268655"/>
                </a:lnTo>
                <a:lnTo>
                  <a:pt x="799095" y="220256"/>
                </a:lnTo>
                <a:lnTo>
                  <a:pt x="801637" y="217970"/>
                </a:lnTo>
                <a:lnTo>
                  <a:pt x="804283" y="216128"/>
                </a:lnTo>
                <a:lnTo>
                  <a:pt x="808812" y="213791"/>
                </a:lnTo>
                <a:lnTo>
                  <a:pt x="799095" y="213791"/>
                </a:lnTo>
                <a:lnTo>
                  <a:pt x="798440" y="208076"/>
                </a:lnTo>
                <a:close/>
              </a:path>
              <a:path w="2444750" h="294004">
                <a:moveTo>
                  <a:pt x="834558" y="212394"/>
                </a:moveTo>
                <a:lnTo>
                  <a:pt x="824522" y="212394"/>
                </a:lnTo>
                <a:lnTo>
                  <a:pt x="829424" y="215531"/>
                </a:lnTo>
                <a:lnTo>
                  <a:pt x="831608" y="221780"/>
                </a:lnTo>
                <a:lnTo>
                  <a:pt x="832370" y="223900"/>
                </a:lnTo>
                <a:lnTo>
                  <a:pt x="832697" y="226606"/>
                </a:lnTo>
                <a:lnTo>
                  <a:pt x="832751" y="268655"/>
                </a:lnTo>
                <a:lnTo>
                  <a:pt x="839101" y="268655"/>
                </a:lnTo>
                <a:lnTo>
                  <a:pt x="839000" y="226606"/>
                </a:lnTo>
                <a:lnTo>
                  <a:pt x="838568" y="222961"/>
                </a:lnTo>
                <a:lnTo>
                  <a:pt x="838250" y="221335"/>
                </a:lnTo>
                <a:lnTo>
                  <a:pt x="836561" y="215404"/>
                </a:lnTo>
                <a:lnTo>
                  <a:pt x="834558" y="212394"/>
                </a:lnTo>
                <a:close/>
              </a:path>
              <a:path w="2444750" h="294004">
                <a:moveTo>
                  <a:pt x="823264" y="206552"/>
                </a:moveTo>
                <a:lnTo>
                  <a:pt x="813917" y="206552"/>
                </a:lnTo>
                <a:lnTo>
                  <a:pt x="810356" y="207276"/>
                </a:lnTo>
                <a:lnTo>
                  <a:pt x="799095" y="213791"/>
                </a:lnTo>
                <a:lnTo>
                  <a:pt x="808812" y="213791"/>
                </a:lnTo>
                <a:lnTo>
                  <a:pt x="810018" y="213169"/>
                </a:lnTo>
                <a:lnTo>
                  <a:pt x="813295" y="212394"/>
                </a:lnTo>
                <a:lnTo>
                  <a:pt x="834558" y="212394"/>
                </a:lnTo>
                <a:lnTo>
                  <a:pt x="834339" y="212064"/>
                </a:lnTo>
                <a:lnTo>
                  <a:pt x="831126" y="209854"/>
                </a:lnTo>
                <a:lnTo>
                  <a:pt x="827760" y="207657"/>
                </a:lnTo>
                <a:lnTo>
                  <a:pt x="823264" y="206552"/>
                </a:lnTo>
                <a:close/>
              </a:path>
              <a:path w="2444750" h="294004">
                <a:moveTo>
                  <a:pt x="883005" y="206552"/>
                </a:moveTo>
                <a:lnTo>
                  <a:pt x="875220" y="206552"/>
                </a:lnTo>
                <a:lnTo>
                  <a:pt x="871524" y="207365"/>
                </a:lnTo>
                <a:lnTo>
                  <a:pt x="865009" y="210578"/>
                </a:lnTo>
                <a:lnTo>
                  <a:pt x="862253" y="212775"/>
                </a:lnTo>
                <a:lnTo>
                  <a:pt x="859952" y="215696"/>
                </a:lnTo>
                <a:lnTo>
                  <a:pt x="857770" y="218363"/>
                </a:lnTo>
                <a:lnTo>
                  <a:pt x="855992" y="221716"/>
                </a:lnTo>
                <a:lnTo>
                  <a:pt x="853452" y="229412"/>
                </a:lnTo>
                <a:lnTo>
                  <a:pt x="852817" y="233603"/>
                </a:lnTo>
                <a:lnTo>
                  <a:pt x="852817" y="242925"/>
                </a:lnTo>
                <a:lnTo>
                  <a:pt x="853579" y="247789"/>
                </a:lnTo>
                <a:lnTo>
                  <a:pt x="855103" y="252780"/>
                </a:lnTo>
                <a:lnTo>
                  <a:pt x="856462" y="257606"/>
                </a:lnTo>
                <a:lnTo>
                  <a:pt x="859167" y="261721"/>
                </a:lnTo>
                <a:lnTo>
                  <a:pt x="867206" y="268401"/>
                </a:lnTo>
                <a:lnTo>
                  <a:pt x="872083" y="270052"/>
                </a:lnTo>
                <a:lnTo>
                  <a:pt x="881481" y="270052"/>
                </a:lnTo>
                <a:lnTo>
                  <a:pt x="884605" y="269430"/>
                </a:lnTo>
                <a:lnTo>
                  <a:pt x="889685" y="266966"/>
                </a:lnTo>
                <a:lnTo>
                  <a:pt x="891933" y="265353"/>
                </a:lnTo>
                <a:lnTo>
                  <a:pt x="892822" y="264464"/>
                </a:lnTo>
                <a:lnTo>
                  <a:pt x="875538" y="264464"/>
                </a:lnTo>
                <a:lnTo>
                  <a:pt x="872756" y="263829"/>
                </a:lnTo>
                <a:lnTo>
                  <a:pt x="870305" y="262572"/>
                </a:lnTo>
                <a:lnTo>
                  <a:pt x="867956" y="261467"/>
                </a:lnTo>
                <a:lnTo>
                  <a:pt x="865924" y="259727"/>
                </a:lnTo>
                <a:lnTo>
                  <a:pt x="859167" y="234619"/>
                </a:lnTo>
                <a:lnTo>
                  <a:pt x="859802" y="230682"/>
                </a:lnTo>
                <a:lnTo>
                  <a:pt x="862317" y="222643"/>
                </a:lnTo>
                <a:lnTo>
                  <a:pt x="864654" y="219214"/>
                </a:lnTo>
                <a:lnTo>
                  <a:pt x="871321" y="213537"/>
                </a:lnTo>
                <a:lnTo>
                  <a:pt x="875360" y="212140"/>
                </a:lnTo>
                <a:lnTo>
                  <a:pt x="900315" y="212140"/>
                </a:lnTo>
                <a:lnTo>
                  <a:pt x="900315" y="210489"/>
                </a:lnTo>
                <a:lnTo>
                  <a:pt x="893965" y="210489"/>
                </a:lnTo>
                <a:lnTo>
                  <a:pt x="892619" y="209562"/>
                </a:lnTo>
                <a:lnTo>
                  <a:pt x="890714" y="208673"/>
                </a:lnTo>
                <a:lnTo>
                  <a:pt x="888250" y="207822"/>
                </a:lnTo>
                <a:lnTo>
                  <a:pt x="885964" y="206984"/>
                </a:lnTo>
                <a:lnTo>
                  <a:pt x="883005" y="206552"/>
                </a:lnTo>
                <a:close/>
              </a:path>
              <a:path w="2444750" h="294004">
                <a:moveTo>
                  <a:pt x="900315" y="263321"/>
                </a:moveTo>
                <a:lnTo>
                  <a:pt x="893965" y="263321"/>
                </a:lnTo>
                <a:lnTo>
                  <a:pt x="894600" y="268655"/>
                </a:lnTo>
                <a:lnTo>
                  <a:pt x="900315" y="268655"/>
                </a:lnTo>
                <a:lnTo>
                  <a:pt x="900315" y="263321"/>
                </a:lnTo>
                <a:close/>
              </a:path>
              <a:path w="2444750" h="294004">
                <a:moveTo>
                  <a:pt x="900315" y="212140"/>
                </a:moveTo>
                <a:lnTo>
                  <a:pt x="883043" y="212140"/>
                </a:lnTo>
                <a:lnTo>
                  <a:pt x="885736" y="212648"/>
                </a:lnTo>
                <a:lnTo>
                  <a:pt x="890562" y="214604"/>
                </a:lnTo>
                <a:lnTo>
                  <a:pt x="892441" y="215696"/>
                </a:lnTo>
                <a:lnTo>
                  <a:pt x="893965" y="216966"/>
                </a:lnTo>
                <a:lnTo>
                  <a:pt x="893965" y="256603"/>
                </a:lnTo>
                <a:lnTo>
                  <a:pt x="892111" y="258889"/>
                </a:lnTo>
                <a:lnTo>
                  <a:pt x="889927" y="260743"/>
                </a:lnTo>
                <a:lnTo>
                  <a:pt x="887387" y="262178"/>
                </a:lnTo>
                <a:lnTo>
                  <a:pt x="884783" y="263702"/>
                </a:lnTo>
                <a:lnTo>
                  <a:pt x="881862" y="264464"/>
                </a:lnTo>
                <a:lnTo>
                  <a:pt x="892822" y="264464"/>
                </a:lnTo>
                <a:lnTo>
                  <a:pt x="893965" y="263321"/>
                </a:lnTo>
                <a:lnTo>
                  <a:pt x="900315" y="263321"/>
                </a:lnTo>
                <a:lnTo>
                  <a:pt x="900315" y="212140"/>
                </a:lnTo>
                <a:close/>
              </a:path>
              <a:path w="2444750" h="294004">
                <a:moveTo>
                  <a:pt x="900315" y="183946"/>
                </a:moveTo>
                <a:lnTo>
                  <a:pt x="893965" y="183946"/>
                </a:lnTo>
                <a:lnTo>
                  <a:pt x="893965" y="210489"/>
                </a:lnTo>
                <a:lnTo>
                  <a:pt x="900315" y="210489"/>
                </a:lnTo>
                <a:lnTo>
                  <a:pt x="900315" y="183946"/>
                </a:lnTo>
                <a:close/>
              </a:path>
              <a:path w="2444750" h="294004">
                <a:moveTo>
                  <a:pt x="996962" y="183946"/>
                </a:moveTo>
                <a:lnTo>
                  <a:pt x="951877" y="183946"/>
                </a:lnTo>
                <a:lnTo>
                  <a:pt x="951877" y="268655"/>
                </a:lnTo>
                <a:lnTo>
                  <a:pt x="999248" y="268655"/>
                </a:lnTo>
                <a:lnTo>
                  <a:pt x="999248" y="262432"/>
                </a:lnTo>
                <a:lnTo>
                  <a:pt x="958227" y="262432"/>
                </a:lnTo>
                <a:lnTo>
                  <a:pt x="958227" y="226885"/>
                </a:lnTo>
                <a:lnTo>
                  <a:pt x="986294" y="226885"/>
                </a:lnTo>
                <a:lnTo>
                  <a:pt x="986294" y="220649"/>
                </a:lnTo>
                <a:lnTo>
                  <a:pt x="958227" y="220649"/>
                </a:lnTo>
                <a:lnTo>
                  <a:pt x="958227" y="190169"/>
                </a:lnTo>
                <a:lnTo>
                  <a:pt x="996962" y="190169"/>
                </a:lnTo>
                <a:lnTo>
                  <a:pt x="996962" y="183946"/>
                </a:lnTo>
                <a:close/>
              </a:path>
              <a:path w="2444750" h="294004">
                <a:moveTo>
                  <a:pt x="1056144" y="265607"/>
                </a:moveTo>
                <a:lnTo>
                  <a:pt x="1049794" y="265607"/>
                </a:lnTo>
                <a:lnTo>
                  <a:pt x="1049794" y="293179"/>
                </a:lnTo>
                <a:lnTo>
                  <a:pt x="1056144" y="293179"/>
                </a:lnTo>
                <a:lnTo>
                  <a:pt x="1056144" y="265607"/>
                </a:lnTo>
                <a:close/>
              </a:path>
              <a:path w="2444750" h="294004">
                <a:moveTo>
                  <a:pt x="1041628" y="206552"/>
                </a:moveTo>
                <a:lnTo>
                  <a:pt x="1033500" y="206552"/>
                </a:lnTo>
                <a:lnTo>
                  <a:pt x="1029055" y="207530"/>
                </a:lnTo>
                <a:lnTo>
                  <a:pt x="1008646" y="231698"/>
                </a:lnTo>
                <a:lnTo>
                  <a:pt x="1008646" y="243636"/>
                </a:lnTo>
                <a:lnTo>
                  <a:pt x="1009319" y="248081"/>
                </a:lnTo>
                <a:lnTo>
                  <a:pt x="1010678" y="251891"/>
                </a:lnTo>
                <a:lnTo>
                  <a:pt x="1011969" y="255828"/>
                </a:lnTo>
                <a:lnTo>
                  <a:pt x="1013726" y="259092"/>
                </a:lnTo>
                <a:lnTo>
                  <a:pt x="1018298" y="264515"/>
                </a:lnTo>
                <a:lnTo>
                  <a:pt x="1021016" y="266547"/>
                </a:lnTo>
                <a:lnTo>
                  <a:pt x="1024140" y="267893"/>
                </a:lnTo>
                <a:lnTo>
                  <a:pt x="1027277" y="269341"/>
                </a:lnTo>
                <a:lnTo>
                  <a:pt x="1030617" y="270052"/>
                </a:lnTo>
                <a:lnTo>
                  <a:pt x="1037564" y="270052"/>
                </a:lnTo>
                <a:lnTo>
                  <a:pt x="1040650" y="269595"/>
                </a:lnTo>
                <a:lnTo>
                  <a:pt x="1045984" y="267817"/>
                </a:lnTo>
                <a:lnTo>
                  <a:pt x="1048105" y="266801"/>
                </a:lnTo>
                <a:lnTo>
                  <a:pt x="1049794" y="265607"/>
                </a:lnTo>
                <a:lnTo>
                  <a:pt x="1056144" y="265607"/>
                </a:lnTo>
                <a:lnTo>
                  <a:pt x="1056144" y="264464"/>
                </a:lnTo>
                <a:lnTo>
                  <a:pt x="1032611" y="264464"/>
                </a:lnTo>
                <a:lnTo>
                  <a:pt x="1029982" y="263918"/>
                </a:lnTo>
                <a:lnTo>
                  <a:pt x="1027696" y="262813"/>
                </a:lnTo>
                <a:lnTo>
                  <a:pt x="1025156" y="261632"/>
                </a:lnTo>
                <a:lnTo>
                  <a:pt x="1022959" y="259981"/>
                </a:lnTo>
                <a:lnTo>
                  <a:pt x="1014996" y="234581"/>
                </a:lnTo>
                <a:lnTo>
                  <a:pt x="1015631" y="230809"/>
                </a:lnTo>
                <a:lnTo>
                  <a:pt x="1016901" y="227507"/>
                </a:lnTo>
                <a:lnTo>
                  <a:pt x="1018082" y="224205"/>
                </a:lnTo>
                <a:lnTo>
                  <a:pt x="1035024" y="212140"/>
                </a:lnTo>
                <a:lnTo>
                  <a:pt x="1056144" y="212140"/>
                </a:lnTo>
                <a:lnTo>
                  <a:pt x="1056144" y="208838"/>
                </a:lnTo>
                <a:lnTo>
                  <a:pt x="1054201" y="208330"/>
                </a:lnTo>
                <a:lnTo>
                  <a:pt x="1051572" y="207822"/>
                </a:lnTo>
                <a:lnTo>
                  <a:pt x="1045146" y="206806"/>
                </a:lnTo>
                <a:lnTo>
                  <a:pt x="1041628" y="206552"/>
                </a:lnTo>
                <a:close/>
              </a:path>
              <a:path w="2444750" h="294004">
                <a:moveTo>
                  <a:pt x="1056144" y="212140"/>
                </a:moveTo>
                <a:lnTo>
                  <a:pt x="1039177" y="212140"/>
                </a:lnTo>
                <a:lnTo>
                  <a:pt x="1041476" y="212280"/>
                </a:lnTo>
                <a:lnTo>
                  <a:pt x="1043698" y="212483"/>
                </a:lnTo>
                <a:lnTo>
                  <a:pt x="1046492" y="212902"/>
                </a:lnTo>
                <a:lnTo>
                  <a:pt x="1048181" y="213245"/>
                </a:lnTo>
                <a:lnTo>
                  <a:pt x="1049794" y="213664"/>
                </a:lnTo>
                <a:lnTo>
                  <a:pt x="1049705" y="259092"/>
                </a:lnTo>
                <a:lnTo>
                  <a:pt x="1048435" y="260362"/>
                </a:lnTo>
                <a:lnTo>
                  <a:pt x="1046454" y="261632"/>
                </a:lnTo>
                <a:lnTo>
                  <a:pt x="1041374" y="263918"/>
                </a:lnTo>
                <a:lnTo>
                  <a:pt x="1038618" y="264464"/>
                </a:lnTo>
                <a:lnTo>
                  <a:pt x="1056144" y="264464"/>
                </a:lnTo>
                <a:lnTo>
                  <a:pt x="1056144" y="212140"/>
                </a:lnTo>
                <a:close/>
              </a:path>
              <a:path w="2444750" h="294004">
                <a:moveTo>
                  <a:pt x="1079004" y="208076"/>
                </a:moveTo>
                <a:lnTo>
                  <a:pt x="1072654" y="208076"/>
                </a:lnTo>
                <a:lnTo>
                  <a:pt x="1072654" y="250748"/>
                </a:lnTo>
                <a:lnTo>
                  <a:pt x="1073086" y="254355"/>
                </a:lnTo>
                <a:lnTo>
                  <a:pt x="1076629" y="265785"/>
                </a:lnTo>
                <a:lnTo>
                  <a:pt x="1083322" y="270179"/>
                </a:lnTo>
                <a:lnTo>
                  <a:pt x="1098232" y="270179"/>
                </a:lnTo>
                <a:lnTo>
                  <a:pt x="1101864" y="269468"/>
                </a:lnTo>
                <a:lnTo>
                  <a:pt x="1107795" y="266674"/>
                </a:lnTo>
                <a:lnTo>
                  <a:pt x="1110373" y="264972"/>
                </a:lnTo>
                <a:lnTo>
                  <a:pt x="1111073" y="264350"/>
                </a:lnTo>
                <a:lnTo>
                  <a:pt x="1091234" y="264350"/>
                </a:lnTo>
                <a:lnTo>
                  <a:pt x="1088148" y="263626"/>
                </a:lnTo>
                <a:lnTo>
                  <a:pt x="1085723" y="262178"/>
                </a:lnTo>
                <a:lnTo>
                  <a:pt x="1083259" y="260743"/>
                </a:lnTo>
                <a:lnTo>
                  <a:pt x="1081468" y="258432"/>
                </a:lnTo>
                <a:lnTo>
                  <a:pt x="1080274" y="255219"/>
                </a:lnTo>
                <a:lnTo>
                  <a:pt x="1079423" y="253187"/>
                </a:lnTo>
                <a:lnTo>
                  <a:pt x="1079095" y="250748"/>
                </a:lnTo>
                <a:lnTo>
                  <a:pt x="1079004" y="208076"/>
                </a:lnTo>
                <a:close/>
              </a:path>
              <a:path w="2444750" h="294004">
                <a:moveTo>
                  <a:pt x="1118882" y="262940"/>
                </a:moveTo>
                <a:lnTo>
                  <a:pt x="1112659" y="262940"/>
                </a:lnTo>
                <a:lnTo>
                  <a:pt x="1113167" y="268655"/>
                </a:lnTo>
                <a:lnTo>
                  <a:pt x="1118882" y="268655"/>
                </a:lnTo>
                <a:lnTo>
                  <a:pt x="1118882" y="262940"/>
                </a:lnTo>
                <a:close/>
              </a:path>
              <a:path w="2444750" h="294004">
                <a:moveTo>
                  <a:pt x="1118882" y="208076"/>
                </a:moveTo>
                <a:lnTo>
                  <a:pt x="1112659" y="208076"/>
                </a:lnTo>
                <a:lnTo>
                  <a:pt x="1112659" y="256489"/>
                </a:lnTo>
                <a:lnTo>
                  <a:pt x="1110119" y="258775"/>
                </a:lnTo>
                <a:lnTo>
                  <a:pt x="1107478" y="260616"/>
                </a:lnTo>
                <a:lnTo>
                  <a:pt x="1104684" y="262064"/>
                </a:lnTo>
                <a:lnTo>
                  <a:pt x="1101826" y="263575"/>
                </a:lnTo>
                <a:lnTo>
                  <a:pt x="1098588" y="264350"/>
                </a:lnTo>
                <a:lnTo>
                  <a:pt x="1111073" y="264350"/>
                </a:lnTo>
                <a:lnTo>
                  <a:pt x="1112659" y="262940"/>
                </a:lnTo>
                <a:lnTo>
                  <a:pt x="1118882" y="262940"/>
                </a:lnTo>
                <a:lnTo>
                  <a:pt x="1118882" y="208076"/>
                </a:lnTo>
                <a:close/>
              </a:path>
              <a:path w="2444750" h="294004">
                <a:moveTo>
                  <a:pt x="1142758" y="208076"/>
                </a:moveTo>
                <a:lnTo>
                  <a:pt x="1136408" y="208076"/>
                </a:lnTo>
                <a:lnTo>
                  <a:pt x="1136408" y="268655"/>
                </a:lnTo>
                <a:lnTo>
                  <a:pt x="1142758" y="268655"/>
                </a:lnTo>
                <a:lnTo>
                  <a:pt x="1142758" y="208076"/>
                </a:lnTo>
                <a:close/>
              </a:path>
              <a:path w="2444750" h="294004">
                <a:moveTo>
                  <a:pt x="1140726" y="185216"/>
                </a:moveTo>
                <a:lnTo>
                  <a:pt x="1138186" y="185216"/>
                </a:lnTo>
                <a:lnTo>
                  <a:pt x="1137081" y="185686"/>
                </a:lnTo>
                <a:lnTo>
                  <a:pt x="1135303" y="187464"/>
                </a:lnTo>
                <a:lnTo>
                  <a:pt x="1134884" y="188645"/>
                </a:lnTo>
                <a:lnTo>
                  <a:pt x="1134917" y="191871"/>
                </a:lnTo>
                <a:lnTo>
                  <a:pt x="1135354" y="193052"/>
                </a:lnTo>
                <a:lnTo>
                  <a:pt x="1137132" y="194830"/>
                </a:lnTo>
                <a:lnTo>
                  <a:pt x="1138186" y="195249"/>
                </a:lnTo>
                <a:lnTo>
                  <a:pt x="1140815" y="195249"/>
                </a:lnTo>
                <a:lnTo>
                  <a:pt x="1141907" y="194830"/>
                </a:lnTo>
                <a:lnTo>
                  <a:pt x="1143609" y="193141"/>
                </a:lnTo>
                <a:lnTo>
                  <a:pt x="1144028" y="191871"/>
                </a:lnTo>
                <a:lnTo>
                  <a:pt x="1144028" y="188645"/>
                </a:lnTo>
                <a:lnTo>
                  <a:pt x="1143571" y="187426"/>
                </a:lnTo>
                <a:lnTo>
                  <a:pt x="1141793" y="185648"/>
                </a:lnTo>
                <a:lnTo>
                  <a:pt x="1140726" y="185216"/>
                </a:lnTo>
                <a:close/>
              </a:path>
              <a:path w="2444750" h="294004">
                <a:moveTo>
                  <a:pt x="1165860" y="208076"/>
                </a:moveTo>
                <a:lnTo>
                  <a:pt x="1160157" y="208076"/>
                </a:lnTo>
                <a:lnTo>
                  <a:pt x="1160157" y="293179"/>
                </a:lnTo>
                <a:lnTo>
                  <a:pt x="1166507" y="293179"/>
                </a:lnTo>
                <a:lnTo>
                  <a:pt x="1166507" y="266636"/>
                </a:lnTo>
                <a:lnTo>
                  <a:pt x="1193691" y="266636"/>
                </a:lnTo>
                <a:lnTo>
                  <a:pt x="1196822" y="265188"/>
                </a:lnTo>
                <a:lnTo>
                  <a:pt x="1197541" y="264464"/>
                </a:lnTo>
                <a:lnTo>
                  <a:pt x="1176451" y="264464"/>
                </a:lnTo>
                <a:lnTo>
                  <a:pt x="1173975" y="264045"/>
                </a:lnTo>
                <a:lnTo>
                  <a:pt x="1169911" y="262356"/>
                </a:lnTo>
                <a:lnTo>
                  <a:pt x="1168120" y="261340"/>
                </a:lnTo>
                <a:lnTo>
                  <a:pt x="1166507" y="260146"/>
                </a:lnTo>
                <a:lnTo>
                  <a:pt x="1166507" y="219633"/>
                </a:lnTo>
                <a:lnTo>
                  <a:pt x="1168539" y="217601"/>
                </a:lnTo>
                <a:lnTo>
                  <a:pt x="1170800" y="215874"/>
                </a:lnTo>
                <a:lnTo>
                  <a:pt x="1173340" y="214426"/>
                </a:lnTo>
                <a:lnTo>
                  <a:pt x="1175235" y="213283"/>
                </a:lnTo>
                <a:lnTo>
                  <a:pt x="1166507" y="213283"/>
                </a:lnTo>
                <a:lnTo>
                  <a:pt x="1165860" y="208076"/>
                </a:lnTo>
                <a:close/>
              </a:path>
              <a:path w="2444750" h="294004">
                <a:moveTo>
                  <a:pt x="1193691" y="266636"/>
                </a:moveTo>
                <a:lnTo>
                  <a:pt x="1166507" y="266636"/>
                </a:lnTo>
                <a:lnTo>
                  <a:pt x="1167358" y="267055"/>
                </a:lnTo>
                <a:lnTo>
                  <a:pt x="1170101" y="268325"/>
                </a:lnTo>
                <a:lnTo>
                  <a:pt x="1171143" y="268706"/>
                </a:lnTo>
                <a:lnTo>
                  <a:pt x="1172324" y="269036"/>
                </a:lnTo>
                <a:lnTo>
                  <a:pt x="1174610" y="269722"/>
                </a:lnTo>
                <a:lnTo>
                  <a:pt x="1177175" y="270052"/>
                </a:lnTo>
                <a:lnTo>
                  <a:pt x="1184097" y="270052"/>
                </a:lnTo>
                <a:lnTo>
                  <a:pt x="1188288" y="269087"/>
                </a:lnTo>
                <a:lnTo>
                  <a:pt x="1193691" y="266636"/>
                </a:lnTo>
                <a:close/>
              </a:path>
              <a:path w="2444750" h="294004">
                <a:moveTo>
                  <a:pt x="1198264" y="212140"/>
                </a:moveTo>
                <a:lnTo>
                  <a:pt x="1185329" y="212140"/>
                </a:lnTo>
                <a:lnTo>
                  <a:pt x="1188516" y="213029"/>
                </a:lnTo>
                <a:lnTo>
                  <a:pt x="1191564" y="214807"/>
                </a:lnTo>
                <a:lnTo>
                  <a:pt x="1194600" y="216674"/>
                </a:lnTo>
                <a:lnTo>
                  <a:pt x="1196924" y="219633"/>
                </a:lnTo>
                <a:lnTo>
                  <a:pt x="1198511" y="223710"/>
                </a:lnTo>
                <a:lnTo>
                  <a:pt x="1200213" y="227850"/>
                </a:lnTo>
                <a:lnTo>
                  <a:pt x="1201051" y="232676"/>
                </a:lnTo>
                <a:lnTo>
                  <a:pt x="1201051" y="246303"/>
                </a:lnTo>
                <a:lnTo>
                  <a:pt x="1199057" y="252742"/>
                </a:lnTo>
                <a:lnTo>
                  <a:pt x="1191234" y="262140"/>
                </a:lnTo>
                <a:lnTo>
                  <a:pt x="1186002" y="264464"/>
                </a:lnTo>
                <a:lnTo>
                  <a:pt x="1197541" y="264464"/>
                </a:lnTo>
                <a:lnTo>
                  <a:pt x="1200353" y="261632"/>
                </a:lnTo>
                <a:lnTo>
                  <a:pt x="1203236" y="256463"/>
                </a:lnTo>
                <a:lnTo>
                  <a:pt x="1206004" y="251218"/>
                </a:lnTo>
                <a:lnTo>
                  <a:pt x="1207401" y="244995"/>
                </a:lnTo>
                <a:lnTo>
                  <a:pt x="1207347" y="232676"/>
                </a:lnTo>
                <a:lnTo>
                  <a:pt x="1206728" y="228358"/>
                </a:lnTo>
                <a:lnTo>
                  <a:pt x="1205369" y="223710"/>
                </a:lnTo>
                <a:lnTo>
                  <a:pt x="1204099" y="218960"/>
                </a:lnTo>
                <a:lnTo>
                  <a:pt x="1201496" y="214896"/>
                </a:lnTo>
                <a:lnTo>
                  <a:pt x="1198264" y="212140"/>
                </a:lnTo>
                <a:close/>
              </a:path>
              <a:path w="2444750" h="294004">
                <a:moveTo>
                  <a:pt x="1188885" y="206552"/>
                </a:moveTo>
                <a:lnTo>
                  <a:pt x="1179334" y="206552"/>
                </a:lnTo>
                <a:lnTo>
                  <a:pt x="1176096" y="207238"/>
                </a:lnTo>
                <a:lnTo>
                  <a:pt x="1173467" y="208597"/>
                </a:lnTo>
                <a:lnTo>
                  <a:pt x="1172121" y="209270"/>
                </a:lnTo>
                <a:lnTo>
                  <a:pt x="1170851" y="209994"/>
                </a:lnTo>
                <a:lnTo>
                  <a:pt x="1168501" y="211505"/>
                </a:lnTo>
                <a:lnTo>
                  <a:pt x="1167447" y="212356"/>
                </a:lnTo>
                <a:lnTo>
                  <a:pt x="1166507" y="213283"/>
                </a:lnTo>
                <a:lnTo>
                  <a:pt x="1175235" y="213283"/>
                </a:lnTo>
                <a:lnTo>
                  <a:pt x="1175867" y="212902"/>
                </a:lnTo>
                <a:lnTo>
                  <a:pt x="1178737" y="212140"/>
                </a:lnTo>
                <a:lnTo>
                  <a:pt x="1198264" y="212140"/>
                </a:lnTo>
                <a:lnTo>
                  <a:pt x="1193647" y="208203"/>
                </a:lnTo>
                <a:lnTo>
                  <a:pt x="1188885" y="206552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7847" y="5619788"/>
            <a:ext cx="2073275" cy="295275"/>
          </a:xfrm>
          <a:custGeom>
            <a:avLst/>
            <a:gdLst/>
            <a:ahLst/>
            <a:cxnLst/>
            <a:rect l="l" t="t" r="r" b="b"/>
            <a:pathLst>
              <a:path w="2073275" h="295275">
                <a:moveTo>
                  <a:pt x="1227848" y="24129"/>
                </a:moveTo>
                <a:lnTo>
                  <a:pt x="1222133" y="24129"/>
                </a:lnTo>
                <a:lnTo>
                  <a:pt x="1222133" y="84709"/>
                </a:lnTo>
                <a:lnTo>
                  <a:pt x="1228356" y="84709"/>
                </a:lnTo>
                <a:lnTo>
                  <a:pt x="1228356" y="36322"/>
                </a:lnTo>
                <a:lnTo>
                  <a:pt x="1229537" y="35229"/>
                </a:lnTo>
                <a:lnTo>
                  <a:pt x="1237978" y="29845"/>
                </a:lnTo>
                <a:lnTo>
                  <a:pt x="1228229" y="29845"/>
                </a:lnTo>
                <a:lnTo>
                  <a:pt x="1227848" y="24129"/>
                </a:lnTo>
                <a:close/>
              </a:path>
              <a:path w="2073275" h="295275">
                <a:moveTo>
                  <a:pt x="1260666" y="28448"/>
                </a:moveTo>
                <a:lnTo>
                  <a:pt x="1247876" y="28448"/>
                </a:lnTo>
                <a:lnTo>
                  <a:pt x="1250238" y="29006"/>
                </a:lnTo>
                <a:lnTo>
                  <a:pt x="1252359" y="30099"/>
                </a:lnTo>
                <a:lnTo>
                  <a:pt x="1259344" y="84709"/>
                </a:lnTo>
                <a:lnTo>
                  <a:pt x="1265694" y="84709"/>
                </a:lnTo>
                <a:lnTo>
                  <a:pt x="1265694" y="43357"/>
                </a:lnTo>
                <a:lnTo>
                  <a:pt x="1265529" y="41325"/>
                </a:lnTo>
                <a:lnTo>
                  <a:pt x="1265186" y="39624"/>
                </a:lnTo>
                <a:lnTo>
                  <a:pt x="1265028" y="38735"/>
                </a:lnTo>
                <a:lnTo>
                  <a:pt x="1264831" y="37871"/>
                </a:lnTo>
                <a:lnTo>
                  <a:pt x="1264371" y="36322"/>
                </a:lnTo>
                <a:lnTo>
                  <a:pt x="1263916" y="35051"/>
                </a:lnTo>
                <a:lnTo>
                  <a:pt x="1265783" y="33451"/>
                </a:lnTo>
                <a:lnTo>
                  <a:pt x="1268158" y="31927"/>
                </a:lnTo>
                <a:lnTo>
                  <a:pt x="1272257" y="29845"/>
                </a:lnTo>
                <a:lnTo>
                  <a:pt x="1261567" y="29845"/>
                </a:lnTo>
                <a:lnTo>
                  <a:pt x="1260666" y="28448"/>
                </a:lnTo>
                <a:close/>
              </a:path>
              <a:path w="2073275" h="295275">
                <a:moveTo>
                  <a:pt x="1296344" y="28448"/>
                </a:moveTo>
                <a:lnTo>
                  <a:pt x="1285087" y="28448"/>
                </a:lnTo>
                <a:lnTo>
                  <a:pt x="1288770" y="29933"/>
                </a:lnTo>
                <a:lnTo>
                  <a:pt x="1291509" y="32943"/>
                </a:lnTo>
                <a:lnTo>
                  <a:pt x="1294015" y="35775"/>
                </a:lnTo>
                <a:lnTo>
                  <a:pt x="1295285" y="40093"/>
                </a:lnTo>
                <a:lnTo>
                  <a:pt x="1295285" y="84709"/>
                </a:lnTo>
                <a:lnTo>
                  <a:pt x="1301635" y="84709"/>
                </a:lnTo>
                <a:lnTo>
                  <a:pt x="1301624" y="38696"/>
                </a:lnTo>
                <a:lnTo>
                  <a:pt x="1299946" y="32854"/>
                </a:lnTo>
                <a:lnTo>
                  <a:pt x="1296344" y="28448"/>
                </a:lnTo>
                <a:close/>
              </a:path>
              <a:path w="2073275" h="295275">
                <a:moveTo>
                  <a:pt x="1253375" y="22605"/>
                </a:moveTo>
                <a:lnTo>
                  <a:pt x="1242225" y="22605"/>
                </a:lnTo>
                <a:lnTo>
                  <a:pt x="1238669" y="23418"/>
                </a:lnTo>
                <a:lnTo>
                  <a:pt x="1228229" y="29845"/>
                </a:lnTo>
                <a:lnTo>
                  <a:pt x="1237978" y="29845"/>
                </a:lnTo>
                <a:lnTo>
                  <a:pt x="1239202" y="29222"/>
                </a:lnTo>
                <a:lnTo>
                  <a:pt x="1242199" y="28448"/>
                </a:lnTo>
                <a:lnTo>
                  <a:pt x="1260666" y="28448"/>
                </a:lnTo>
                <a:lnTo>
                  <a:pt x="1258455" y="25019"/>
                </a:lnTo>
                <a:lnTo>
                  <a:pt x="1253375" y="22605"/>
                </a:lnTo>
                <a:close/>
              </a:path>
              <a:path w="2073275" h="295275">
                <a:moveTo>
                  <a:pt x="1287983" y="22605"/>
                </a:moveTo>
                <a:lnTo>
                  <a:pt x="1276743" y="22605"/>
                </a:lnTo>
                <a:lnTo>
                  <a:pt x="1272971" y="23329"/>
                </a:lnTo>
                <a:lnTo>
                  <a:pt x="1266571" y="26123"/>
                </a:lnTo>
                <a:lnTo>
                  <a:pt x="1263853" y="27812"/>
                </a:lnTo>
                <a:lnTo>
                  <a:pt x="1261567" y="29845"/>
                </a:lnTo>
                <a:lnTo>
                  <a:pt x="1272257" y="29845"/>
                </a:lnTo>
                <a:lnTo>
                  <a:pt x="1273657" y="29133"/>
                </a:lnTo>
                <a:lnTo>
                  <a:pt x="1276781" y="28448"/>
                </a:lnTo>
                <a:lnTo>
                  <a:pt x="1296344" y="28448"/>
                </a:lnTo>
                <a:lnTo>
                  <a:pt x="1293190" y="24650"/>
                </a:lnTo>
                <a:lnTo>
                  <a:pt x="1287983" y="22605"/>
                </a:lnTo>
                <a:close/>
              </a:path>
              <a:path w="2073275" h="295275">
                <a:moveTo>
                  <a:pt x="1346123" y="22605"/>
                </a:moveTo>
                <a:lnTo>
                  <a:pt x="1336903" y="22605"/>
                </a:lnTo>
                <a:lnTo>
                  <a:pt x="1333131" y="23583"/>
                </a:lnTo>
                <a:lnTo>
                  <a:pt x="1315478" y="47078"/>
                </a:lnTo>
                <a:lnTo>
                  <a:pt x="1315478" y="64350"/>
                </a:lnTo>
                <a:lnTo>
                  <a:pt x="1317802" y="72136"/>
                </a:lnTo>
                <a:lnTo>
                  <a:pt x="1322463" y="77724"/>
                </a:lnTo>
                <a:lnTo>
                  <a:pt x="1327035" y="83312"/>
                </a:lnTo>
                <a:lnTo>
                  <a:pt x="1333550" y="86105"/>
                </a:lnTo>
                <a:lnTo>
                  <a:pt x="1344726" y="86105"/>
                </a:lnTo>
                <a:lnTo>
                  <a:pt x="1347698" y="85648"/>
                </a:lnTo>
                <a:lnTo>
                  <a:pt x="1350911" y="84709"/>
                </a:lnTo>
                <a:lnTo>
                  <a:pt x="1353705" y="83947"/>
                </a:lnTo>
                <a:lnTo>
                  <a:pt x="1356042" y="83019"/>
                </a:lnTo>
                <a:lnTo>
                  <a:pt x="1359420" y="80987"/>
                </a:lnTo>
                <a:lnTo>
                  <a:pt x="1360010" y="80517"/>
                </a:lnTo>
                <a:lnTo>
                  <a:pt x="1335455" y="80517"/>
                </a:lnTo>
                <a:lnTo>
                  <a:pt x="1330375" y="78117"/>
                </a:lnTo>
                <a:lnTo>
                  <a:pt x="1326908" y="73278"/>
                </a:lnTo>
                <a:lnTo>
                  <a:pt x="1323517" y="68630"/>
                </a:lnTo>
                <a:lnTo>
                  <a:pt x="1321828" y="61975"/>
                </a:lnTo>
                <a:lnTo>
                  <a:pt x="1321828" y="53339"/>
                </a:lnTo>
                <a:lnTo>
                  <a:pt x="1364500" y="53339"/>
                </a:lnTo>
                <a:lnTo>
                  <a:pt x="1364335" y="48691"/>
                </a:lnTo>
                <a:lnTo>
                  <a:pt x="1364181" y="47751"/>
                </a:lnTo>
                <a:lnTo>
                  <a:pt x="1322336" y="47751"/>
                </a:lnTo>
                <a:lnTo>
                  <a:pt x="1323187" y="40982"/>
                </a:lnTo>
                <a:lnTo>
                  <a:pt x="1325295" y="35991"/>
                </a:lnTo>
                <a:lnTo>
                  <a:pt x="1331899" y="29717"/>
                </a:lnTo>
                <a:lnTo>
                  <a:pt x="1335798" y="28194"/>
                </a:lnTo>
                <a:lnTo>
                  <a:pt x="1355484" y="28194"/>
                </a:lnTo>
                <a:lnTo>
                  <a:pt x="1350873" y="24218"/>
                </a:lnTo>
                <a:lnTo>
                  <a:pt x="1346123" y="22605"/>
                </a:lnTo>
                <a:close/>
              </a:path>
              <a:path w="2073275" h="295275">
                <a:moveTo>
                  <a:pt x="1360309" y="72771"/>
                </a:moveTo>
                <a:lnTo>
                  <a:pt x="1355394" y="77939"/>
                </a:lnTo>
                <a:lnTo>
                  <a:pt x="1349349" y="80517"/>
                </a:lnTo>
                <a:lnTo>
                  <a:pt x="1360010" y="80517"/>
                </a:lnTo>
                <a:lnTo>
                  <a:pt x="1360855" y="79844"/>
                </a:lnTo>
                <a:lnTo>
                  <a:pt x="1362214" y="78486"/>
                </a:lnTo>
                <a:lnTo>
                  <a:pt x="1360309" y="72771"/>
                </a:lnTo>
                <a:close/>
              </a:path>
              <a:path w="2073275" h="295275">
                <a:moveTo>
                  <a:pt x="1355484" y="28194"/>
                </a:moveTo>
                <a:lnTo>
                  <a:pt x="1342402" y="28194"/>
                </a:lnTo>
                <a:lnTo>
                  <a:pt x="1344688" y="28701"/>
                </a:lnTo>
                <a:lnTo>
                  <a:pt x="1347228" y="29717"/>
                </a:lnTo>
                <a:lnTo>
                  <a:pt x="1349692" y="30734"/>
                </a:lnTo>
                <a:lnTo>
                  <a:pt x="1351927" y="32854"/>
                </a:lnTo>
                <a:lnTo>
                  <a:pt x="1353959" y="36080"/>
                </a:lnTo>
                <a:lnTo>
                  <a:pt x="1355991" y="39204"/>
                </a:lnTo>
                <a:lnTo>
                  <a:pt x="1357134" y="43103"/>
                </a:lnTo>
                <a:lnTo>
                  <a:pt x="1357388" y="47751"/>
                </a:lnTo>
                <a:lnTo>
                  <a:pt x="1364181" y="47751"/>
                </a:lnTo>
                <a:lnTo>
                  <a:pt x="1363573" y="44030"/>
                </a:lnTo>
                <a:lnTo>
                  <a:pt x="1360779" y="34544"/>
                </a:lnTo>
                <a:lnTo>
                  <a:pt x="1358239" y="30568"/>
                </a:lnTo>
                <a:lnTo>
                  <a:pt x="1355484" y="28194"/>
                </a:lnTo>
                <a:close/>
              </a:path>
              <a:path w="2073275" h="295275">
                <a:moveTo>
                  <a:pt x="1383411" y="24129"/>
                </a:moveTo>
                <a:lnTo>
                  <a:pt x="1377708" y="24129"/>
                </a:lnTo>
                <a:lnTo>
                  <a:pt x="1377708" y="84709"/>
                </a:lnTo>
                <a:lnTo>
                  <a:pt x="1384058" y="84709"/>
                </a:lnTo>
                <a:lnTo>
                  <a:pt x="1384058" y="36309"/>
                </a:lnTo>
                <a:lnTo>
                  <a:pt x="1386598" y="34023"/>
                </a:lnTo>
                <a:lnTo>
                  <a:pt x="1389253" y="32181"/>
                </a:lnTo>
                <a:lnTo>
                  <a:pt x="1393776" y="29845"/>
                </a:lnTo>
                <a:lnTo>
                  <a:pt x="1384058" y="29845"/>
                </a:lnTo>
                <a:lnTo>
                  <a:pt x="1383411" y="24129"/>
                </a:lnTo>
                <a:close/>
              </a:path>
              <a:path w="2073275" h="295275">
                <a:moveTo>
                  <a:pt x="1419520" y="28448"/>
                </a:moveTo>
                <a:lnTo>
                  <a:pt x="1409484" y="28448"/>
                </a:lnTo>
                <a:lnTo>
                  <a:pt x="1414398" y="31584"/>
                </a:lnTo>
                <a:lnTo>
                  <a:pt x="1416570" y="37833"/>
                </a:lnTo>
                <a:lnTo>
                  <a:pt x="1417332" y="39954"/>
                </a:lnTo>
                <a:lnTo>
                  <a:pt x="1417659" y="42659"/>
                </a:lnTo>
                <a:lnTo>
                  <a:pt x="1417713" y="84709"/>
                </a:lnTo>
                <a:lnTo>
                  <a:pt x="1424063" y="84709"/>
                </a:lnTo>
                <a:lnTo>
                  <a:pt x="1423962" y="42659"/>
                </a:lnTo>
                <a:lnTo>
                  <a:pt x="1423542" y="39014"/>
                </a:lnTo>
                <a:lnTo>
                  <a:pt x="1423212" y="37388"/>
                </a:lnTo>
                <a:lnTo>
                  <a:pt x="1421523" y="31457"/>
                </a:lnTo>
                <a:lnTo>
                  <a:pt x="1419520" y="28448"/>
                </a:lnTo>
                <a:close/>
              </a:path>
              <a:path w="2073275" h="295275">
                <a:moveTo>
                  <a:pt x="1408239" y="22605"/>
                </a:moveTo>
                <a:lnTo>
                  <a:pt x="1398879" y="22605"/>
                </a:lnTo>
                <a:lnTo>
                  <a:pt x="1395323" y="23329"/>
                </a:lnTo>
                <a:lnTo>
                  <a:pt x="1384058" y="29845"/>
                </a:lnTo>
                <a:lnTo>
                  <a:pt x="1393776" y="29845"/>
                </a:lnTo>
                <a:lnTo>
                  <a:pt x="1394980" y="29222"/>
                </a:lnTo>
                <a:lnTo>
                  <a:pt x="1398257" y="28448"/>
                </a:lnTo>
                <a:lnTo>
                  <a:pt x="1419520" y="28448"/>
                </a:lnTo>
                <a:lnTo>
                  <a:pt x="1419301" y="28117"/>
                </a:lnTo>
                <a:lnTo>
                  <a:pt x="1416088" y="25908"/>
                </a:lnTo>
                <a:lnTo>
                  <a:pt x="1412722" y="23710"/>
                </a:lnTo>
                <a:lnTo>
                  <a:pt x="1408239" y="22605"/>
                </a:lnTo>
                <a:close/>
              </a:path>
              <a:path w="2073275" h="295275">
                <a:moveTo>
                  <a:pt x="1450733" y="29717"/>
                </a:moveTo>
                <a:lnTo>
                  <a:pt x="1444383" y="29717"/>
                </a:lnTo>
                <a:lnTo>
                  <a:pt x="1444383" y="75272"/>
                </a:lnTo>
                <a:lnTo>
                  <a:pt x="1444710" y="77266"/>
                </a:lnTo>
                <a:lnTo>
                  <a:pt x="1444820" y="77724"/>
                </a:lnTo>
                <a:lnTo>
                  <a:pt x="1445755" y="79883"/>
                </a:lnTo>
                <a:lnTo>
                  <a:pt x="1446504" y="81749"/>
                </a:lnTo>
                <a:lnTo>
                  <a:pt x="1447876" y="83438"/>
                </a:lnTo>
                <a:lnTo>
                  <a:pt x="1449692" y="84454"/>
                </a:lnTo>
                <a:lnTo>
                  <a:pt x="1451584" y="85559"/>
                </a:lnTo>
                <a:lnTo>
                  <a:pt x="1453870" y="86105"/>
                </a:lnTo>
                <a:lnTo>
                  <a:pt x="1459534" y="86105"/>
                </a:lnTo>
                <a:lnTo>
                  <a:pt x="1461833" y="85725"/>
                </a:lnTo>
                <a:lnTo>
                  <a:pt x="1463433" y="84975"/>
                </a:lnTo>
                <a:lnTo>
                  <a:pt x="1464957" y="84289"/>
                </a:lnTo>
                <a:lnTo>
                  <a:pt x="1466354" y="83438"/>
                </a:lnTo>
                <a:lnTo>
                  <a:pt x="1467624" y="82423"/>
                </a:lnTo>
                <a:lnTo>
                  <a:pt x="1466594" y="80517"/>
                </a:lnTo>
                <a:lnTo>
                  <a:pt x="1455521" y="80517"/>
                </a:lnTo>
                <a:lnTo>
                  <a:pt x="1453781" y="79883"/>
                </a:lnTo>
                <a:lnTo>
                  <a:pt x="1452511" y="78625"/>
                </a:lnTo>
                <a:lnTo>
                  <a:pt x="1451330" y="77266"/>
                </a:lnTo>
                <a:lnTo>
                  <a:pt x="1450801" y="75272"/>
                </a:lnTo>
                <a:lnTo>
                  <a:pt x="1450733" y="29717"/>
                </a:lnTo>
                <a:close/>
              </a:path>
              <a:path w="2073275" h="295275">
                <a:moveTo>
                  <a:pt x="1465084" y="77724"/>
                </a:moveTo>
                <a:lnTo>
                  <a:pt x="1462125" y="79590"/>
                </a:lnTo>
                <a:lnTo>
                  <a:pt x="1459674" y="80517"/>
                </a:lnTo>
                <a:lnTo>
                  <a:pt x="1466594" y="80517"/>
                </a:lnTo>
                <a:lnTo>
                  <a:pt x="1465084" y="77724"/>
                </a:lnTo>
                <a:close/>
              </a:path>
              <a:path w="2073275" h="295275">
                <a:moveTo>
                  <a:pt x="1465846" y="24129"/>
                </a:moveTo>
                <a:lnTo>
                  <a:pt x="1434477" y="24129"/>
                </a:lnTo>
                <a:lnTo>
                  <a:pt x="1434477" y="29717"/>
                </a:lnTo>
                <a:lnTo>
                  <a:pt x="1465846" y="29717"/>
                </a:lnTo>
                <a:lnTo>
                  <a:pt x="1465846" y="24129"/>
                </a:lnTo>
                <a:close/>
              </a:path>
              <a:path w="2073275" h="295275">
                <a:moveTo>
                  <a:pt x="1450733" y="8000"/>
                </a:moveTo>
                <a:lnTo>
                  <a:pt x="1444383" y="8000"/>
                </a:lnTo>
                <a:lnTo>
                  <a:pt x="1444383" y="24129"/>
                </a:lnTo>
                <a:lnTo>
                  <a:pt x="1450733" y="24129"/>
                </a:lnTo>
                <a:lnTo>
                  <a:pt x="1450733" y="8000"/>
                </a:lnTo>
                <a:close/>
              </a:path>
              <a:path w="2073275" h="295275">
                <a:moveTo>
                  <a:pt x="1518183" y="0"/>
                </a:moveTo>
                <a:lnTo>
                  <a:pt x="1511566" y="0"/>
                </a:lnTo>
                <a:lnTo>
                  <a:pt x="1511566" y="84709"/>
                </a:lnTo>
                <a:lnTo>
                  <a:pt x="1518183" y="84709"/>
                </a:lnTo>
                <a:lnTo>
                  <a:pt x="1518183" y="0"/>
                </a:lnTo>
                <a:close/>
              </a:path>
              <a:path w="2073275" h="295275">
                <a:moveTo>
                  <a:pt x="1542288" y="24129"/>
                </a:moveTo>
                <a:lnTo>
                  <a:pt x="1536585" y="24129"/>
                </a:lnTo>
                <a:lnTo>
                  <a:pt x="1536585" y="84709"/>
                </a:lnTo>
                <a:lnTo>
                  <a:pt x="1542935" y="84709"/>
                </a:lnTo>
                <a:lnTo>
                  <a:pt x="1542935" y="36309"/>
                </a:lnTo>
                <a:lnTo>
                  <a:pt x="1545488" y="34023"/>
                </a:lnTo>
                <a:lnTo>
                  <a:pt x="1548130" y="32181"/>
                </a:lnTo>
                <a:lnTo>
                  <a:pt x="1552663" y="29845"/>
                </a:lnTo>
                <a:lnTo>
                  <a:pt x="1542935" y="29845"/>
                </a:lnTo>
                <a:lnTo>
                  <a:pt x="1542288" y="24129"/>
                </a:lnTo>
                <a:close/>
              </a:path>
              <a:path w="2073275" h="295275">
                <a:moveTo>
                  <a:pt x="1578410" y="28448"/>
                </a:moveTo>
                <a:lnTo>
                  <a:pt x="1568361" y="28448"/>
                </a:lnTo>
                <a:lnTo>
                  <a:pt x="1573276" y="31584"/>
                </a:lnTo>
                <a:lnTo>
                  <a:pt x="1575447" y="37833"/>
                </a:lnTo>
                <a:lnTo>
                  <a:pt x="1576222" y="39954"/>
                </a:lnTo>
                <a:lnTo>
                  <a:pt x="1576549" y="42659"/>
                </a:lnTo>
                <a:lnTo>
                  <a:pt x="1576603" y="84709"/>
                </a:lnTo>
                <a:lnTo>
                  <a:pt x="1582953" y="84709"/>
                </a:lnTo>
                <a:lnTo>
                  <a:pt x="1582839" y="42659"/>
                </a:lnTo>
                <a:lnTo>
                  <a:pt x="1582420" y="39014"/>
                </a:lnTo>
                <a:lnTo>
                  <a:pt x="1582102" y="37388"/>
                </a:lnTo>
                <a:lnTo>
                  <a:pt x="1580413" y="31457"/>
                </a:lnTo>
                <a:lnTo>
                  <a:pt x="1578410" y="28448"/>
                </a:lnTo>
                <a:close/>
              </a:path>
              <a:path w="2073275" h="295275">
                <a:moveTo>
                  <a:pt x="1567116" y="22605"/>
                </a:moveTo>
                <a:lnTo>
                  <a:pt x="1557756" y="22605"/>
                </a:lnTo>
                <a:lnTo>
                  <a:pt x="1554200" y="23329"/>
                </a:lnTo>
                <a:lnTo>
                  <a:pt x="1542935" y="29845"/>
                </a:lnTo>
                <a:lnTo>
                  <a:pt x="1552663" y="29845"/>
                </a:lnTo>
                <a:lnTo>
                  <a:pt x="1553870" y="29222"/>
                </a:lnTo>
                <a:lnTo>
                  <a:pt x="1557147" y="28448"/>
                </a:lnTo>
                <a:lnTo>
                  <a:pt x="1578410" y="28448"/>
                </a:lnTo>
                <a:lnTo>
                  <a:pt x="1578190" y="28117"/>
                </a:lnTo>
                <a:lnTo>
                  <a:pt x="1574965" y="25908"/>
                </a:lnTo>
                <a:lnTo>
                  <a:pt x="1571599" y="23710"/>
                </a:lnTo>
                <a:lnTo>
                  <a:pt x="1567116" y="22605"/>
                </a:lnTo>
                <a:close/>
              </a:path>
              <a:path w="2073275" h="295275">
                <a:moveTo>
                  <a:pt x="1598320" y="73787"/>
                </a:moveTo>
                <a:lnTo>
                  <a:pt x="1595907" y="79514"/>
                </a:lnTo>
                <a:lnTo>
                  <a:pt x="1597253" y="80860"/>
                </a:lnTo>
                <a:lnTo>
                  <a:pt x="1599463" y="82296"/>
                </a:lnTo>
                <a:lnTo>
                  <a:pt x="1605559" y="85344"/>
                </a:lnTo>
                <a:lnTo>
                  <a:pt x="1609572" y="86105"/>
                </a:lnTo>
                <a:lnTo>
                  <a:pt x="1617370" y="86105"/>
                </a:lnTo>
                <a:lnTo>
                  <a:pt x="1620329" y="85598"/>
                </a:lnTo>
                <a:lnTo>
                  <a:pt x="1623466" y="84582"/>
                </a:lnTo>
                <a:lnTo>
                  <a:pt x="1626425" y="83743"/>
                </a:lnTo>
                <a:lnTo>
                  <a:pt x="1629003" y="81876"/>
                </a:lnTo>
                <a:lnTo>
                  <a:pt x="1630045" y="80517"/>
                </a:lnTo>
                <a:lnTo>
                  <a:pt x="1610766" y="80517"/>
                </a:lnTo>
                <a:lnTo>
                  <a:pt x="1607464" y="79755"/>
                </a:lnTo>
                <a:lnTo>
                  <a:pt x="1601876" y="76708"/>
                </a:lnTo>
                <a:lnTo>
                  <a:pt x="1599755" y="75234"/>
                </a:lnTo>
                <a:lnTo>
                  <a:pt x="1598320" y="73787"/>
                </a:lnTo>
                <a:close/>
              </a:path>
              <a:path w="2073275" h="295275">
                <a:moveTo>
                  <a:pt x="1619783" y="22605"/>
                </a:moveTo>
                <a:lnTo>
                  <a:pt x="1612417" y="22605"/>
                </a:lnTo>
                <a:lnTo>
                  <a:pt x="1609534" y="23164"/>
                </a:lnTo>
                <a:lnTo>
                  <a:pt x="1606829" y="24257"/>
                </a:lnTo>
                <a:lnTo>
                  <a:pt x="1604035" y="25273"/>
                </a:lnTo>
                <a:lnTo>
                  <a:pt x="1601749" y="26936"/>
                </a:lnTo>
                <a:lnTo>
                  <a:pt x="1598193" y="31508"/>
                </a:lnTo>
                <a:lnTo>
                  <a:pt x="1597304" y="34251"/>
                </a:lnTo>
                <a:lnTo>
                  <a:pt x="1597304" y="41783"/>
                </a:lnTo>
                <a:lnTo>
                  <a:pt x="1618424" y="56349"/>
                </a:lnTo>
                <a:lnTo>
                  <a:pt x="1622450" y="58547"/>
                </a:lnTo>
                <a:lnTo>
                  <a:pt x="1626933" y="63042"/>
                </a:lnTo>
                <a:lnTo>
                  <a:pt x="1628038" y="65912"/>
                </a:lnTo>
                <a:lnTo>
                  <a:pt x="1628038" y="73113"/>
                </a:lnTo>
                <a:lnTo>
                  <a:pt x="1626844" y="75869"/>
                </a:lnTo>
                <a:lnTo>
                  <a:pt x="1624482" y="77724"/>
                </a:lnTo>
                <a:lnTo>
                  <a:pt x="1622272" y="79590"/>
                </a:lnTo>
                <a:lnTo>
                  <a:pt x="1618970" y="80517"/>
                </a:lnTo>
                <a:lnTo>
                  <a:pt x="1630045" y="80517"/>
                </a:lnTo>
                <a:lnTo>
                  <a:pt x="1631213" y="78994"/>
                </a:lnTo>
                <a:lnTo>
                  <a:pt x="1633321" y="76377"/>
                </a:lnTo>
                <a:lnTo>
                  <a:pt x="1634360" y="73113"/>
                </a:lnTo>
                <a:lnTo>
                  <a:pt x="1634388" y="63804"/>
                </a:lnTo>
                <a:lnTo>
                  <a:pt x="1633029" y="59740"/>
                </a:lnTo>
                <a:lnTo>
                  <a:pt x="1612417" y="47625"/>
                </a:lnTo>
                <a:lnTo>
                  <a:pt x="1608556" y="45770"/>
                </a:lnTo>
                <a:lnTo>
                  <a:pt x="1606702" y="44069"/>
                </a:lnTo>
                <a:lnTo>
                  <a:pt x="1604670" y="42379"/>
                </a:lnTo>
                <a:lnTo>
                  <a:pt x="1603654" y="40055"/>
                </a:lnTo>
                <a:lnTo>
                  <a:pt x="1603708" y="34251"/>
                </a:lnTo>
                <a:lnTo>
                  <a:pt x="1604581" y="32219"/>
                </a:lnTo>
                <a:lnTo>
                  <a:pt x="1606448" y="30619"/>
                </a:lnTo>
                <a:lnTo>
                  <a:pt x="1608391" y="28917"/>
                </a:lnTo>
                <a:lnTo>
                  <a:pt x="1611223" y="28066"/>
                </a:lnTo>
                <a:lnTo>
                  <a:pt x="1632102" y="28066"/>
                </a:lnTo>
                <a:lnTo>
                  <a:pt x="1629600" y="26339"/>
                </a:lnTo>
                <a:lnTo>
                  <a:pt x="1623504" y="23367"/>
                </a:lnTo>
                <a:lnTo>
                  <a:pt x="1619783" y="22605"/>
                </a:lnTo>
                <a:close/>
              </a:path>
              <a:path w="2073275" h="295275">
                <a:moveTo>
                  <a:pt x="1632102" y="28066"/>
                </a:moveTo>
                <a:lnTo>
                  <a:pt x="1618081" y="28066"/>
                </a:lnTo>
                <a:lnTo>
                  <a:pt x="1620964" y="28663"/>
                </a:lnTo>
                <a:lnTo>
                  <a:pt x="1623593" y="29845"/>
                </a:lnTo>
                <a:lnTo>
                  <a:pt x="1631086" y="34671"/>
                </a:lnTo>
                <a:lnTo>
                  <a:pt x="1633753" y="29717"/>
                </a:lnTo>
                <a:lnTo>
                  <a:pt x="1632102" y="28066"/>
                </a:lnTo>
                <a:close/>
              </a:path>
              <a:path w="2073275" h="295275">
                <a:moveTo>
                  <a:pt x="1657502" y="29717"/>
                </a:moveTo>
                <a:lnTo>
                  <a:pt x="1651152" y="29717"/>
                </a:lnTo>
                <a:lnTo>
                  <a:pt x="1651152" y="75272"/>
                </a:lnTo>
                <a:lnTo>
                  <a:pt x="1651479" y="77266"/>
                </a:lnTo>
                <a:lnTo>
                  <a:pt x="1651588" y="77724"/>
                </a:lnTo>
                <a:lnTo>
                  <a:pt x="1652511" y="79883"/>
                </a:lnTo>
                <a:lnTo>
                  <a:pt x="1653260" y="81749"/>
                </a:lnTo>
                <a:lnTo>
                  <a:pt x="1654644" y="83438"/>
                </a:lnTo>
                <a:lnTo>
                  <a:pt x="1656461" y="84454"/>
                </a:lnTo>
                <a:lnTo>
                  <a:pt x="1658340" y="85559"/>
                </a:lnTo>
                <a:lnTo>
                  <a:pt x="1660626" y="86105"/>
                </a:lnTo>
                <a:lnTo>
                  <a:pt x="1666303" y="86105"/>
                </a:lnTo>
                <a:lnTo>
                  <a:pt x="1668589" y="85725"/>
                </a:lnTo>
                <a:lnTo>
                  <a:pt x="1671726" y="84289"/>
                </a:lnTo>
                <a:lnTo>
                  <a:pt x="1673123" y="83438"/>
                </a:lnTo>
                <a:lnTo>
                  <a:pt x="1674393" y="82423"/>
                </a:lnTo>
                <a:lnTo>
                  <a:pt x="1673363" y="80517"/>
                </a:lnTo>
                <a:lnTo>
                  <a:pt x="1662277" y="80517"/>
                </a:lnTo>
                <a:lnTo>
                  <a:pt x="1660550" y="79883"/>
                </a:lnTo>
                <a:lnTo>
                  <a:pt x="1659280" y="78625"/>
                </a:lnTo>
                <a:lnTo>
                  <a:pt x="1658086" y="77266"/>
                </a:lnTo>
                <a:lnTo>
                  <a:pt x="1657568" y="75272"/>
                </a:lnTo>
                <a:lnTo>
                  <a:pt x="1657502" y="29717"/>
                </a:lnTo>
                <a:close/>
              </a:path>
              <a:path w="2073275" h="295275">
                <a:moveTo>
                  <a:pt x="1671853" y="77724"/>
                </a:moveTo>
                <a:lnTo>
                  <a:pt x="1668881" y="79590"/>
                </a:lnTo>
                <a:lnTo>
                  <a:pt x="1666430" y="80517"/>
                </a:lnTo>
                <a:lnTo>
                  <a:pt x="1673363" y="80517"/>
                </a:lnTo>
                <a:lnTo>
                  <a:pt x="1671853" y="77724"/>
                </a:lnTo>
                <a:close/>
              </a:path>
              <a:path w="2073275" h="295275">
                <a:moveTo>
                  <a:pt x="1672615" y="24129"/>
                </a:moveTo>
                <a:lnTo>
                  <a:pt x="1641246" y="24129"/>
                </a:lnTo>
                <a:lnTo>
                  <a:pt x="1641246" y="29717"/>
                </a:lnTo>
                <a:lnTo>
                  <a:pt x="1672615" y="29717"/>
                </a:lnTo>
                <a:lnTo>
                  <a:pt x="1672615" y="24129"/>
                </a:lnTo>
                <a:close/>
              </a:path>
              <a:path w="2073275" h="295275">
                <a:moveTo>
                  <a:pt x="1657502" y="8000"/>
                </a:moveTo>
                <a:lnTo>
                  <a:pt x="1651152" y="8000"/>
                </a:lnTo>
                <a:lnTo>
                  <a:pt x="1651152" y="24129"/>
                </a:lnTo>
                <a:lnTo>
                  <a:pt x="1657502" y="24129"/>
                </a:lnTo>
                <a:lnTo>
                  <a:pt x="1657502" y="8000"/>
                </a:lnTo>
                <a:close/>
              </a:path>
              <a:path w="2073275" h="295275">
                <a:moveTo>
                  <a:pt x="1718817" y="28194"/>
                </a:moveTo>
                <a:lnTo>
                  <a:pt x="1708429" y="28194"/>
                </a:lnTo>
                <a:lnTo>
                  <a:pt x="1711820" y="29514"/>
                </a:lnTo>
                <a:lnTo>
                  <a:pt x="1716176" y="34505"/>
                </a:lnTo>
                <a:lnTo>
                  <a:pt x="1717192" y="38100"/>
                </a:lnTo>
                <a:lnTo>
                  <a:pt x="1717192" y="45338"/>
                </a:lnTo>
                <a:lnTo>
                  <a:pt x="1712747" y="45427"/>
                </a:lnTo>
                <a:lnTo>
                  <a:pt x="1707743" y="45935"/>
                </a:lnTo>
                <a:lnTo>
                  <a:pt x="1696567" y="47802"/>
                </a:lnTo>
                <a:lnTo>
                  <a:pt x="1691703" y="50037"/>
                </a:lnTo>
                <a:lnTo>
                  <a:pt x="1687601" y="53594"/>
                </a:lnTo>
                <a:lnTo>
                  <a:pt x="1683448" y="57150"/>
                </a:lnTo>
                <a:lnTo>
                  <a:pt x="1681378" y="61899"/>
                </a:lnTo>
                <a:lnTo>
                  <a:pt x="1681453" y="71081"/>
                </a:lnTo>
                <a:lnTo>
                  <a:pt x="1681886" y="73278"/>
                </a:lnTo>
                <a:lnTo>
                  <a:pt x="1682902" y="75564"/>
                </a:lnTo>
                <a:lnTo>
                  <a:pt x="1683740" y="77685"/>
                </a:lnTo>
                <a:lnTo>
                  <a:pt x="1697786" y="86105"/>
                </a:lnTo>
                <a:lnTo>
                  <a:pt x="1704492" y="86105"/>
                </a:lnTo>
                <a:lnTo>
                  <a:pt x="1707832" y="85432"/>
                </a:lnTo>
                <a:lnTo>
                  <a:pt x="1710677" y="84035"/>
                </a:lnTo>
                <a:lnTo>
                  <a:pt x="1713445" y="82803"/>
                </a:lnTo>
                <a:lnTo>
                  <a:pt x="1715744" y="81241"/>
                </a:lnTo>
                <a:lnTo>
                  <a:pt x="1716404" y="80517"/>
                </a:lnTo>
                <a:lnTo>
                  <a:pt x="1699425" y="80517"/>
                </a:lnTo>
                <a:lnTo>
                  <a:pt x="1697545" y="80225"/>
                </a:lnTo>
                <a:lnTo>
                  <a:pt x="1693608" y="78955"/>
                </a:lnTo>
                <a:lnTo>
                  <a:pt x="1691792" y="77597"/>
                </a:lnTo>
                <a:lnTo>
                  <a:pt x="1690154" y="75564"/>
                </a:lnTo>
                <a:lnTo>
                  <a:pt x="1688528" y="73621"/>
                </a:lnTo>
                <a:lnTo>
                  <a:pt x="1687728" y="71081"/>
                </a:lnTo>
                <a:lnTo>
                  <a:pt x="1687728" y="64401"/>
                </a:lnTo>
                <a:lnTo>
                  <a:pt x="1717192" y="50926"/>
                </a:lnTo>
                <a:lnTo>
                  <a:pt x="1723288" y="50926"/>
                </a:lnTo>
                <a:lnTo>
                  <a:pt x="1723288" y="36410"/>
                </a:lnTo>
                <a:lnTo>
                  <a:pt x="1721802" y="31508"/>
                </a:lnTo>
                <a:lnTo>
                  <a:pt x="1718817" y="28194"/>
                </a:lnTo>
                <a:close/>
              </a:path>
              <a:path w="2073275" h="295275">
                <a:moveTo>
                  <a:pt x="1723288" y="79375"/>
                </a:moveTo>
                <a:lnTo>
                  <a:pt x="1717446" y="79375"/>
                </a:lnTo>
                <a:lnTo>
                  <a:pt x="1717827" y="84709"/>
                </a:lnTo>
                <a:lnTo>
                  <a:pt x="1723288" y="84709"/>
                </a:lnTo>
                <a:lnTo>
                  <a:pt x="1723288" y="79375"/>
                </a:lnTo>
                <a:close/>
              </a:path>
              <a:path w="2073275" h="295275">
                <a:moveTo>
                  <a:pt x="1723288" y="50926"/>
                </a:moveTo>
                <a:lnTo>
                  <a:pt x="1717192" y="50926"/>
                </a:lnTo>
                <a:lnTo>
                  <a:pt x="1717074" y="73278"/>
                </a:lnTo>
                <a:lnTo>
                  <a:pt x="1715223" y="75272"/>
                </a:lnTo>
                <a:lnTo>
                  <a:pt x="1712912" y="77012"/>
                </a:lnTo>
                <a:lnTo>
                  <a:pt x="1710270" y="78359"/>
                </a:lnTo>
                <a:lnTo>
                  <a:pt x="1707540" y="79806"/>
                </a:lnTo>
                <a:lnTo>
                  <a:pt x="1704555" y="80517"/>
                </a:lnTo>
                <a:lnTo>
                  <a:pt x="1716404" y="80517"/>
                </a:lnTo>
                <a:lnTo>
                  <a:pt x="1717446" y="79375"/>
                </a:lnTo>
                <a:lnTo>
                  <a:pt x="1723288" y="79375"/>
                </a:lnTo>
                <a:lnTo>
                  <a:pt x="1723288" y="50926"/>
                </a:lnTo>
                <a:close/>
              </a:path>
              <a:path w="2073275" h="295275">
                <a:moveTo>
                  <a:pt x="1710715" y="22605"/>
                </a:moveTo>
                <a:lnTo>
                  <a:pt x="1702028" y="22605"/>
                </a:lnTo>
                <a:lnTo>
                  <a:pt x="1699996" y="22860"/>
                </a:lnTo>
                <a:lnTo>
                  <a:pt x="1698053" y="23367"/>
                </a:lnTo>
                <a:lnTo>
                  <a:pt x="1696173" y="23710"/>
                </a:lnTo>
                <a:lnTo>
                  <a:pt x="1694357" y="24307"/>
                </a:lnTo>
                <a:lnTo>
                  <a:pt x="1692567" y="25146"/>
                </a:lnTo>
                <a:lnTo>
                  <a:pt x="1691728" y="25488"/>
                </a:lnTo>
                <a:lnTo>
                  <a:pt x="1685315" y="29337"/>
                </a:lnTo>
                <a:lnTo>
                  <a:pt x="1687601" y="34416"/>
                </a:lnTo>
                <a:lnTo>
                  <a:pt x="1689392" y="33070"/>
                </a:lnTo>
                <a:lnTo>
                  <a:pt x="1691792" y="31673"/>
                </a:lnTo>
                <a:lnTo>
                  <a:pt x="1694776" y="30225"/>
                </a:lnTo>
                <a:lnTo>
                  <a:pt x="1697418" y="28879"/>
                </a:lnTo>
                <a:lnTo>
                  <a:pt x="1700491" y="28194"/>
                </a:lnTo>
                <a:lnTo>
                  <a:pt x="1718817" y="28194"/>
                </a:lnTo>
                <a:lnTo>
                  <a:pt x="1715604" y="24472"/>
                </a:lnTo>
                <a:lnTo>
                  <a:pt x="1710715" y="22605"/>
                </a:lnTo>
                <a:close/>
              </a:path>
              <a:path w="2073275" h="295275">
                <a:moveTo>
                  <a:pt x="1745767" y="0"/>
                </a:moveTo>
                <a:lnTo>
                  <a:pt x="1739417" y="0"/>
                </a:lnTo>
                <a:lnTo>
                  <a:pt x="1739417" y="76161"/>
                </a:lnTo>
                <a:lnTo>
                  <a:pt x="1739600" y="78028"/>
                </a:lnTo>
                <a:lnTo>
                  <a:pt x="1739925" y="79628"/>
                </a:lnTo>
                <a:lnTo>
                  <a:pt x="1740204" y="81495"/>
                </a:lnTo>
                <a:lnTo>
                  <a:pt x="1741195" y="83058"/>
                </a:lnTo>
                <a:lnTo>
                  <a:pt x="1742909" y="84327"/>
                </a:lnTo>
                <a:lnTo>
                  <a:pt x="1744649" y="85521"/>
                </a:lnTo>
                <a:lnTo>
                  <a:pt x="1747037" y="86105"/>
                </a:lnTo>
                <a:lnTo>
                  <a:pt x="1751355" y="86105"/>
                </a:lnTo>
                <a:lnTo>
                  <a:pt x="1758467" y="84124"/>
                </a:lnTo>
                <a:lnTo>
                  <a:pt x="1757759" y="81025"/>
                </a:lnTo>
                <a:lnTo>
                  <a:pt x="1748777" y="81025"/>
                </a:lnTo>
                <a:lnTo>
                  <a:pt x="1747329" y="80403"/>
                </a:lnTo>
                <a:lnTo>
                  <a:pt x="1746059" y="78028"/>
                </a:lnTo>
                <a:lnTo>
                  <a:pt x="1745797" y="76161"/>
                </a:lnTo>
                <a:lnTo>
                  <a:pt x="1745767" y="0"/>
                </a:lnTo>
                <a:close/>
              </a:path>
              <a:path w="2073275" h="295275">
                <a:moveTo>
                  <a:pt x="1757324" y="79121"/>
                </a:moveTo>
                <a:lnTo>
                  <a:pt x="1754784" y="80403"/>
                </a:lnTo>
                <a:lnTo>
                  <a:pt x="1752663" y="81025"/>
                </a:lnTo>
                <a:lnTo>
                  <a:pt x="1757759" y="81025"/>
                </a:lnTo>
                <a:lnTo>
                  <a:pt x="1757324" y="79121"/>
                </a:lnTo>
                <a:close/>
              </a:path>
              <a:path w="2073275" h="295275">
                <a:moveTo>
                  <a:pt x="1773580" y="0"/>
                </a:moveTo>
                <a:lnTo>
                  <a:pt x="1767230" y="0"/>
                </a:lnTo>
                <a:lnTo>
                  <a:pt x="1767230" y="76161"/>
                </a:lnTo>
                <a:lnTo>
                  <a:pt x="1767413" y="78028"/>
                </a:lnTo>
                <a:lnTo>
                  <a:pt x="1767738" y="79628"/>
                </a:lnTo>
                <a:lnTo>
                  <a:pt x="1768017" y="81495"/>
                </a:lnTo>
                <a:lnTo>
                  <a:pt x="1769008" y="83058"/>
                </a:lnTo>
                <a:lnTo>
                  <a:pt x="1770722" y="84327"/>
                </a:lnTo>
                <a:lnTo>
                  <a:pt x="1772450" y="85521"/>
                </a:lnTo>
                <a:lnTo>
                  <a:pt x="1774850" y="86105"/>
                </a:lnTo>
                <a:lnTo>
                  <a:pt x="1779168" y="86105"/>
                </a:lnTo>
                <a:lnTo>
                  <a:pt x="1786280" y="84124"/>
                </a:lnTo>
                <a:lnTo>
                  <a:pt x="1785572" y="81025"/>
                </a:lnTo>
                <a:lnTo>
                  <a:pt x="1776590" y="81025"/>
                </a:lnTo>
                <a:lnTo>
                  <a:pt x="1775142" y="80403"/>
                </a:lnTo>
                <a:lnTo>
                  <a:pt x="1773872" y="78028"/>
                </a:lnTo>
                <a:lnTo>
                  <a:pt x="1773610" y="76161"/>
                </a:lnTo>
                <a:lnTo>
                  <a:pt x="1773580" y="0"/>
                </a:lnTo>
                <a:close/>
              </a:path>
              <a:path w="2073275" h="295275">
                <a:moveTo>
                  <a:pt x="1785137" y="79121"/>
                </a:moveTo>
                <a:lnTo>
                  <a:pt x="1782597" y="80403"/>
                </a:lnTo>
                <a:lnTo>
                  <a:pt x="1780476" y="81025"/>
                </a:lnTo>
                <a:lnTo>
                  <a:pt x="1785572" y="81025"/>
                </a:lnTo>
                <a:lnTo>
                  <a:pt x="1785137" y="79121"/>
                </a:lnTo>
                <a:close/>
              </a:path>
              <a:path w="2073275" h="295275">
                <a:moveTo>
                  <a:pt x="1830070" y="28194"/>
                </a:moveTo>
                <a:lnTo>
                  <a:pt x="1819681" y="28194"/>
                </a:lnTo>
                <a:lnTo>
                  <a:pt x="1823072" y="29514"/>
                </a:lnTo>
                <a:lnTo>
                  <a:pt x="1827428" y="34505"/>
                </a:lnTo>
                <a:lnTo>
                  <a:pt x="1828444" y="38100"/>
                </a:lnTo>
                <a:lnTo>
                  <a:pt x="1828444" y="45338"/>
                </a:lnTo>
                <a:lnTo>
                  <a:pt x="1823999" y="45427"/>
                </a:lnTo>
                <a:lnTo>
                  <a:pt x="1819008" y="45935"/>
                </a:lnTo>
                <a:lnTo>
                  <a:pt x="1807832" y="47802"/>
                </a:lnTo>
                <a:lnTo>
                  <a:pt x="1802955" y="50037"/>
                </a:lnTo>
                <a:lnTo>
                  <a:pt x="1798853" y="53594"/>
                </a:lnTo>
                <a:lnTo>
                  <a:pt x="1794700" y="57150"/>
                </a:lnTo>
                <a:lnTo>
                  <a:pt x="1792630" y="61899"/>
                </a:lnTo>
                <a:lnTo>
                  <a:pt x="1792705" y="71081"/>
                </a:lnTo>
                <a:lnTo>
                  <a:pt x="1793138" y="73278"/>
                </a:lnTo>
                <a:lnTo>
                  <a:pt x="1794154" y="75564"/>
                </a:lnTo>
                <a:lnTo>
                  <a:pt x="1795005" y="77685"/>
                </a:lnTo>
                <a:lnTo>
                  <a:pt x="1809038" y="86105"/>
                </a:lnTo>
                <a:lnTo>
                  <a:pt x="1815744" y="86105"/>
                </a:lnTo>
                <a:lnTo>
                  <a:pt x="1819084" y="85432"/>
                </a:lnTo>
                <a:lnTo>
                  <a:pt x="1821929" y="84035"/>
                </a:lnTo>
                <a:lnTo>
                  <a:pt x="1824697" y="82803"/>
                </a:lnTo>
                <a:lnTo>
                  <a:pt x="1827009" y="81241"/>
                </a:lnTo>
                <a:lnTo>
                  <a:pt x="1827664" y="80517"/>
                </a:lnTo>
                <a:lnTo>
                  <a:pt x="1810689" y="80517"/>
                </a:lnTo>
                <a:lnTo>
                  <a:pt x="1808797" y="80225"/>
                </a:lnTo>
                <a:lnTo>
                  <a:pt x="1804860" y="78955"/>
                </a:lnTo>
                <a:lnTo>
                  <a:pt x="1803044" y="77597"/>
                </a:lnTo>
                <a:lnTo>
                  <a:pt x="1801418" y="75564"/>
                </a:lnTo>
                <a:lnTo>
                  <a:pt x="1799780" y="73621"/>
                </a:lnTo>
                <a:lnTo>
                  <a:pt x="1798980" y="71081"/>
                </a:lnTo>
                <a:lnTo>
                  <a:pt x="1798980" y="64401"/>
                </a:lnTo>
                <a:lnTo>
                  <a:pt x="1828444" y="50926"/>
                </a:lnTo>
                <a:lnTo>
                  <a:pt x="1834540" y="50926"/>
                </a:lnTo>
                <a:lnTo>
                  <a:pt x="1834540" y="36410"/>
                </a:lnTo>
                <a:lnTo>
                  <a:pt x="1833054" y="31508"/>
                </a:lnTo>
                <a:lnTo>
                  <a:pt x="1830070" y="28194"/>
                </a:lnTo>
                <a:close/>
              </a:path>
              <a:path w="2073275" h="295275">
                <a:moveTo>
                  <a:pt x="1834540" y="79375"/>
                </a:moveTo>
                <a:lnTo>
                  <a:pt x="1828698" y="79375"/>
                </a:lnTo>
                <a:lnTo>
                  <a:pt x="1829079" y="84709"/>
                </a:lnTo>
                <a:lnTo>
                  <a:pt x="1834540" y="84709"/>
                </a:lnTo>
                <a:lnTo>
                  <a:pt x="1834540" y="79375"/>
                </a:lnTo>
                <a:close/>
              </a:path>
              <a:path w="2073275" h="295275">
                <a:moveTo>
                  <a:pt x="1834540" y="50926"/>
                </a:moveTo>
                <a:lnTo>
                  <a:pt x="1828444" y="50926"/>
                </a:lnTo>
                <a:lnTo>
                  <a:pt x="1828326" y="73278"/>
                </a:lnTo>
                <a:lnTo>
                  <a:pt x="1826475" y="75272"/>
                </a:lnTo>
                <a:lnTo>
                  <a:pt x="1824164" y="77012"/>
                </a:lnTo>
                <a:lnTo>
                  <a:pt x="1821522" y="78359"/>
                </a:lnTo>
                <a:lnTo>
                  <a:pt x="1818792" y="79806"/>
                </a:lnTo>
                <a:lnTo>
                  <a:pt x="1815807" y="80517"/>
                </a:lnTo>
                <a:lnTo>
                  <a:pt x="1827664" y="80517"/>
                </a:lnTo>
                <a:lnTo>
                  <a:pt x="1828698" y="79375"/>
                </a:lnTo>
                <a:lnTo>
                  <a:pt x="1834540" y="79375"/>
                </a:lnTo>
                <a:lnTo>
                  <a:pt x="1834540" y="50926"/>
                </a:lnTo>
                <a:close/>
              </a:path>
              <a:path w="2073275" h="295275">
                <a:moveTo>
                  <a:pt x="1821967" y="22605"/>
                </a:moveTo>
                <a:lnTo>
                  <a:pt x="1813293" y="22605"/>
                </a:lnTo>
                <a:lnTo>
                  <a:pt x="1811261" y="22860"/>
                </a:lnTo>
                <a:lnTo>
                  <a:pt x="1809305" y="23367"/>
                </a:lnTo>
                <a:lnTo>
                  <a:pt x="1807425" y="23710"/>
                </a:lnTo>
                <a:lnTo>
                  <a:pt x="1805609" y="24307"/>
                </a:lnTo>
                <a:lnTo>
                  <a:pt x="1803831" y="25146"/>
                </a:lnTo>
                <a:lnTo>
                  <a:pt x="1802980" y="25488"/>
                </a:lnTo>
                <a:lnTo>
                  <a:pt x="1796567" y="29337"/>
                </a:lnTo>
                <a:lnTo>
                  <a:pt x="1798853" y="34416"/>
                </a:lnTo>
                <a:lnTo>
                  <a:pt x="1800656" y="33070"/>
                </a:lnTo>
                <a:lnTo>
                  <a:pt x="1803044" y="31673"/>
                </a:lnTo>
                <a:lnTo>
                  <a:pt x="1806028" y="30225"/>
                </a:lnTo>
                <a:lnTo>
                  <a:pt x="1808683" y="28879"/>
                </a:lnTo>
                <a:lnTo>
                  <a:pt x="1811743" y="28194"/>
                </a:lnTo>
                <a:lnTo>
                  <a:pt x="1830070" y="28194"/>
                </a:lnTo>
                <a:lnTo>
                  <a:pt x="1826856" y="24472"/>
                </a:lnTo>
                <a:lnTo>
                  <a:pt x="1821967" y="22605"/>
                </a:lnTo>
                <a:close/>
              </a:path>
              <a:path w="2073275" h="295275">
                <a:moveTo>
                  <a:pt x="1861337" y="29717"/>
                </a:moveTo>
                <a:lnTo>
                  <a:pt x="1854987" y="29717"/>
                </a:lnTo>
                <a:lnTo>
                  <a:pt x="1854987" y="75272"/>
                </a:lnTo>
                <a:lnTo>
                  <a:pt x="1855314" y="77266"/>
                </a:lnTo>
                <a:lnTo>
                  <a:pt x="1855424" y="77724"/>
                </a:lnTo>
                <a:lnTo>
                  <a:pt x="1856359" y="79883"/>
                </a:lnTo>
                <a:lnTo>
                  <a:pt x="1857108" y="81749"/>
                </a:lnTo>
                <a:lnTo>
                  <a:pt x="1858479" y="83438"/>
                </a:lnTo>
                <a:lnTo>
                  <a:pt x="1860296" y="84454"/>
                </a:lnTo>
                <a:lnTo>
                  <a:pt x="1862188" y="85559"/>
                </a:lnTo>
                <a:lnTo>
                  <a:pt x="1864474" y="86105"/>
                </a:lnTo>
                <a:lnTo>
                  <a:pt x="1870138" y="86105"/>
                </a:lnTo>
                <a:lnTo>
                  <a:pt x="1872424" y="85725"/>
                </a:lnTo>
                <a:lnTo>
                  <a:pt x="1875561" y="84289"/>
                </a:lnTo>
                <a:lnTo>
                  <a:pt x="1876958" y="83438"/>
                </a:lnTo>
                <a:lnTo>
                  <a:pt x="1878228" y="82423"/>
                </a:lnTo>
                <a:lnTo>
                  <a:pt x="1877198" y="80517"/>
                </a:lnTo>
                <a:lnTo>
                  <a:pt x="1866125" y="80517"/>
                </a:lnTo>
                <a:lnTo>
                  <a:pt x="1864385" y="79883"/>
                </a:lnTo>
                <a:lnTo>
                  <a:pt x="1863115" y="78625"/>
                </a:lnTo>
                <a:lnTo>
                  <a:pt x="1861934" y="77266"/>
                </a:lnTo>
                <a:lnTo>
                  <a:pt x="1861404" y="75272"/>
                </a:lnTo>
                <a:lnTo>
                  <a:pt x="1861337" y="29717"/>
                </a:lnTo>
                <a:close/>
              </a:path>
              <a:path w="2073275" h="295275">
                <a:moveTo>
                  <a:pt x="1875688" y="77724"/>
                </a:moveTo>
                <a:lnTo>
                  <a:pt x="1872729" y="79590"/>
                </a:lnTo>
                <a:lnTo>
                  <a:pt x="1870265" y="80517"/>
                </a:lnTo>
                <a:lnTo>
                  <a:pt x="1877198" y="80517"/>
                </a:lnTo>
                <a:lnTo>
                  <a:pt x="1875688" y="77724"/>
                </a:lnTo>
                <a:close/>
              </a:path>
              <a:path w="2073275" h="295275">
                <a:moveTo>
                  <a:pt x="1876450" y="24129"/>
                </a:moveTo>
                <a:lnTo>
                  <a:pt x="1845081" y="24129"/>
                </a:lnTo>
                <a:lnTo>
                  <a:pt x="1845081" y="29717"/>
                </a:lnTo>
                <a:lnTo>
                  <a:pt x="1876450" y="29717"/>
                </a:lnTo>
                <a:lnTo>
                  <a:pt x="1876450" y="24129"/>
                </a:lnTo>
                <a:close/>
              </a:path>
              <a:path w="2073275" h="295275">
                <a:moveTo>
                  <a:pt x="1861337" y="8000"/>
                </a:moveTo>
                <a:lnTo>
                  <a:pt x="1854987" y="8000"/>
                </a:lnTo>
                <a:lnTo>
                  <a:pt x="1854987" y="24129"/>
                </a:lnTo>
                <a:lnTo>
                  <a:pt x="1861337" y="24129"/>
                </a:lnTo>
                <a:lnTo>
                  <a:pt x="1861337" y="8000"/>
                </a:lnTo>
                <a:close/>
              </a:path>
              <a:path w="2073275" h="295275">
                <a:moveTo>
                  <a:pt x="1894484" y="24129"/>
                </a:moveTo>
                <a:lnTo>
                  <a:pt x="1888134" y="24129"/>
                </a:lnTo>
                <a:lnTo>
                  <a:pt x="1888134" y="84709"/>
                </a:lnTo>
                <a:lnTo>
                  <a:pt x="1894484" y="84709"/>
                </a:lnTo>
                <a:lnTo>
                  <a:pt x="1894484" y="24129"/>
                </a:lnTo>
                <a:close/>
              </a:path>
              <a:path w="2073275" h="295275">
                <a:moveTo>
                  <a:pt x="1892452" y="1270"/>
                </a:moveTo>
                <a:lnTo>
                  <a:pt x="1889912" y="1270"/>
                </a:lnTo>
                <a:lnTo>
                  <a:pt x="1888807" y="1739"/>
                </a:lnTo>
                <a:lnTo>
                  <a:pt x="1887029" y="3517"/>
                </a:lnTo>
                <a:lnTo>
                  <a:pt x="1886610" y="4699"/>
                </a:lnTo>
                <a:lnTo>
                  <a:pt x="1886643" y="7924"/>
                </a:lnTo>
                <a:lnTo>
                  <a:pt x="1887080" y="9105"/>
                </a:lnTo>
                <a:lnTo>
                  <a:pt x="1888858" y="10883"/>
                </a:lnTo>
                <a:lnTo>
                  <a:pt x="1889912" y="11302"/>
                </a:lnTo>
                <a:lnTo>
                  <a:pt x="1892541" y="11302"/>
                </a:lnTo>
                <a:lnTo>
                  <a:pt x="1893633" y="10883"/>
                </a:lnTo>
                <a:lnTo>
                  <a:pt x="1895335" y="9194"/>
                </a:lnTo>
                <a:lnTo>
                  <a:pt x="1895754" y="7924"/>
                </a:lnTo>
                <a:lnTo>
                  <a:pt x="1895754" y="4699"/>
                </a:lnTo>
                <a:lnTo>
                  <a:pt x="1895297" y="3479"/>
                </a:lnTo>
                <a:lnTo>
                  <a:pt x="1893519" y="1701"/>
                </a:lnTo>
                <a:lnTo>
                  <a:pt x="1892452" y="1270"/>
                </a:lnTo>
                <a:close/>
              </a:path>
              <a:path w="2073275" h="295275">
                <a:moveTo>
                  <a:pt x="1940547" y="22605"/>
                </a:moveTo>
                <a:lnTo>
                  <a:pt x="1930387" y="22605"/>
                </a:lnTo>
                <a:lnTo>
                  <a:pt x="1926272" y="23710"/>
                </a:lnTo>
                <a:lnTo>
                  <a:pt x="1918398" y="28028"/>
                </a:lnTo>
                <a:lnTo>
                  <a:pt x="1915223" y="31673"/>
                </a:lnTo>
                <a:lnTo>
                  <a:pt x="1912772" y="36829"/>
                </a:lnTo>
                <a:lnTo>
                  <a:pt x="1910321" y="41910"/>
                </a:lnTo>
                <a:lnTo>
                  <a:pt x="1909133" y="47421"/>
                </a:lnTo>
                <a:lnTo>
                  <a:pt x="1909089" y="58292"/>
                </a:lnTo>
                <a:lnTo>
                  <a:pt x="1909762" y="62788"/>
                </a:lnTo>
                <a:lnTo>
                  <a:pt x="1912556" y="72351"/>
                </a:lnTo>
                <a:lnTo>
                  <a:pt x="1915312" y="76669"/>
                </a:lnTo>
                <a:lnTo>
                  <a:pt x="1919498" y="80517"/>
                </a:lnTo>
                <a:lnTo>
                  <a:pt x="1923440" y="84200"/>
                </a:lnTo>
                <a:lnTo>
                  <a:pt x="1928520" y="86105"/>
                </a:lnTo>
                <a:lnTo>
                  <a:pt x="1938769" y="86105"/>
                </a:lnTo>
                <a:lnTo>
                  <a:pt x="1942833" y="85013"/>
                </a:lnTo>
                <a:lnTo>
                  <a:pt x="1946808" y="82803"/>
                </a:lnTo>
                <a:lnTo>
                  <a:pt x="1950707" y="80695"/>
                </a:lnTo>
                <a:lnTo>
                  <a:pt x="1950866" y="80517"/>
                </a:lnTo>
                <a:lnTo>
                  <a:pt x="1931492" y="80517"/>
                </a:lnTo>
                <a:lnTo>
                  <a:pt x="1928647" y="79755"/>
                </a:lnTo>
                <a:lnTo>
                  <a:pt x="1926196" y="78232"/>
                </a:lnTo>
                <a:lnTo>
                  <a:pt x="1923935" y="76796"/>
                </a:lnTo>
                <a:lnTo>
                  <a:pt x="1921941" y="74764"/>
                </a:lnTo>
                <a:lnTo>
                  <a:pt x="1920252" y="72136"/>
                </a:lnTo>
                <a:lnTo>
                  <a:pt x="1919401" y="70954"/>
                </a:lnTo>
                <a:lnTo>
                  <a:pt x="1918677" y="69646"/>
                </a:lnTo>
                <a:lnTo>
                  <a:pt x="1918106" y="68199"/>
                </a:lnTo>
                <a:lnTo>
                  <a:pt x="1917509" y="66763"/>
                </a:lnTo>
                <a:lnTo>
                  <a:pt x="1917001" y="65239"/>
                </a:lnTo>
                <a:lnTo>
                  <a:pt x="1916582" y="63626"/>
                </a:lnTo>
                <a:lnTo>
                  <a:pt x="1915820" y="60413"/>
                </a:lnTo>
                <a:lnTo>
                  <a:pt x="1915463" y="57403"/>
                </a:lnTo>
                <a:lnTo>
                  <a:pt x="1915517" y="50342"/>
                </a:lnTo>
                <a:lnTo>
                  <a:pt x="1930209" y="28194"/>
                </a:lnTo>
                <a:lnTo>
                  <a:pt x="1949861" y="28194"/>
                </a:lnTo>
                <a:lnTo>
                  <a:pt x="1945627" y="24472"/>
                </a:lnTo>
                <a:lnTo>
                  <a:pt x="1940547" y="22605"/>
                </a:lnTo>
                <a:close/>
              </a:path>
              <a:path w="2073275" h="295275">
                <a:moveTo>
                  <a:pt x="1949861" y="28194"/>
                </a:moveTo>
                <a:lnTo>
                  <a:pt x="1937981" y="28194"/>
                </a:lnTo>
                <a:lnTo>
                  <a:pt x="1941144" y="29222"/>
                </a:lnTo>
                <a:lnTo>
                  <a:pt x="1944192" y="31241"/>
                </a:lnTo>
                <a:lnTo>
                  <a:pt x="1947214" y="33108"/>
                </a:lnTo>
                <a:lnTo>
                  <a:pt x="1949643" y="36195"/>
                </a:lnTo>
                <a:lnTo>
                  <a:pt x="1951380" y="40386"/>
                </a:lnTo>
                <a:lnTo>
                  <a:pt x="1953158" y="44450"/>
                </a:lnTo>
                <a:lnTo>
                  <a:pt x="1954047" y="49022"/>
                </a:lnTo>
                <a:lnTo>
                  <a:pt x="1954047" y="57403"/>
                </a:lnTo>
                <a:lnTo>
                  <a:pt x="1939315" y="80517"/>
                </a:lnTo>
                <a:lnTo>
                  <a:pt x="1950866" y="80517"/>
                </a:lnTo>
                <a:lnTo>
                  <a:pt x="1960397" y="50342"/>
                </a:lnTo>
                <a:lnTo>
                  <a:pt x="1959673" y="45897"/>
                </a:lnTo>
                <a:lnTo>
                  <a:pt x="1958238" y="40894"/>
                </a:lnTo>
                <a:lnTo>
                  <a:pt x="1956803" y="36080"/>
                </a:lnTo>
                <a:lnTo>
                  <a:pt x="1954009" y="31838"/>
                </a:lnTo>
                <a:lnTo>
                  <a:pt x="1949861" y="28194"/>
                </a:lnTo>
                <a:close/>
              </a:path>
              <a:path w="2073275" h="295275">
                <a:moveTo>
                  <a:pt x="1980691" y="24129"/>
                </a:moveTo>
                <a:lnTo>
                  <a:pt x="1975002" y="24129"/>
                </a:lnTo>
                <a:lnTo>
                  <a:pt x="1975002" y="84709"/>
                </a:lnTo>
                <a:lnTo>
                  <a:pt x="1981352" y="84709"/>
                </a:lnTo>
                <a:lnTo>
                  <a:pt x="1981352" y="36309"/>
                </a:lnTo>
                <a:lnTo>
                  <a:pt x="1983892" y="34023"/>
                </a:lnTo>
                <a:lnTo>
                  <a:pt x="1986546" y="32181"/>
                </a:lnTo>
                <a:lnTo>
                  <a:pt x="1991069" y="29845"/>
                </a:lnTo>
                <a:lnTo>
                  <a:pt x="1981352" y="29845"/>
                </a:lnTo>
                <a:lnTo>
                  <a:pt x="1980691" y="24129"/>
                </a:lnTo>
                <a:close/>
              </a:path>
              <a:path w="2073275" h="295275">
                <a:moveTo>
                  <a:pt x="2016814" y="28448"/>
                </a:moveTo>
                <a:lnTo>
                  <a:pt x="2006777" y="28448"/>
                </a:lnTo>
                <a:lnTo>
                  <a:pt x="2011692" y="31584"/>
                </a:lnTo>
                <a:lnTo>
                  <a:pt x="2013864" y="37833"/>
                </a:lnTo>
                <a:lnTo>
                  <a:pt x="2014626" y="39954"/>
                </a:lnTo>
                <a:lnTo>
                  <a:pt x="2014953" y="42659"/>
                </a:lnTo>
                <a:lnTo>
                  <a:pt x="2015007" y="84709"/>
                </a:lnTo>
                <a:lnTo>
                  <a:pt x="2021357" y="84709"/>
                </a:lnTo>
                <a:lnTo>
                  <a:pt x="2021255" y="42659"/>
                </a:lnTo>
                <a:lnTo>
                  <a:pt x="2020836" y="39014"/>
                </a:lnTo>
                <a:lnTo>
                  <a:pt x="2020506" y="37388"/>
                </a:lnTo>
                <a:lnTo>
                  <a:pt x="2018817" y="31457"/>
                </a:lnTo>
                <a:lnTo>
                  <a:pt x="2016814" y="28448"/>
                </a:lnTo>
                <a:close/>
              </a:path>
              <a:path w="2073275" h="295275">
                <a:moveTo>
                  <a:pt x="2005533" y="22605"/>
                </a:moveTo>
                <a:lnTo>
                  <a:pt x="1996173" y="22605"/>
                </a:lnTo>
                <a:lnTo>
                  <a:pt x="1992617" y="23329"/>
                </a:lnTo>
                <a:lnTo>
                  <a:pt x="1981352" y="29845"/>
                </a:lnTo>
                <a:lnTo>
                  <a:pt x="1991069" y="29845"/>
                </a:lnTo>
                <a:lnTo>
                  <a:pt x="1992274" y="29222"/>
                </a:lnTo>
                <a:lnTo>
                  <a:pt x="1995551" y="28448"/>
                </a:lnTo>
                <a:lnTo>
                  <a:pt x="2016814" y="28448"/>
                </a:lnTo>
                <a:lnTo>
                  <a:pt x="2016594" y="28117"/>
                </a:lnTo>
                <a:lnTo>
                  <a:pt x="2013381" y="25908"/>
                </a:lnTo>
                <a:lnTo>
                  <a:pt x="2010016" y="23710"/>
                </a:lnTo>
                <a:lnTo>
                  <a:pt x="2005533" y="22605"/>
                </a:lnTo>
                <a:close/>
              </a:path>
              <a:path w="2073275" h="295275">
                <a:moveTo>
                  <a:pt x="2036724" y="73787"/>
                </a:moveTo>
                <a:lnTo>
                  <a:pt x="2034311" y="79514"/>
                </a:lnTo>
                <a:lnTo>
                  <a:pt x="2035670" y="80860"/>
                </a:lnTo>
                <a:lnTo>
                  <a:pt x="2037867" y="82296"/>
                </a:lnTo>
                <a:lnTo>
                  <a:pt x="2043963" y="85344"/>
                </a:lnTo>
                <a:lnTo>
                  <a:pt x="2047989" y="86105"/>
                </a:lnTo>
                <a:lnTo>
                  <a:pt x="2055774" y="86105"/>
                </a:lnTo>
                <a:lnTo>
                  <a:pt x="2058746" y="85598"/>
                </a:lnTo>
                <a:lnTo>
                  <a:pt x="2061870" y="84582"/>
                </a:lnTo>
                <a:lnTo>
                  <a:pt x="2064842" y="83743"/>
                </a:lnTo>
                <a:lnTo>
                  <a:pt x="2067420" y="81876"/>
                </a:lnTo>
                <a:lnTo>
                  <a:pt x="2068455" y="80517"/>
                </a:lnTo>
                <a:lnTo>
                  <a:pt x="2049170" y="80517"/>
                </a:lnTo>
                <a:lnTo>
                  <a:pt x="2045868" y="79755"/>
                </a:lnTo>
                <a:lnTo>
                  <a:pt x="2040280" y="76708"/>
                </a:lnTo>
                <a:lnTo>
                  <a:pt x="2038159" y="75234"/>
                </a:lnTo>
                <a:lnTo>
                  <a:pt x="2036724" y="73787"/>
                </a:lnTo>
                <a:close/>
              </a:path>
              <a:path w="2073275" h="295275">
                <a:moveTo>
                  <a:pt x="2058187" y="22605"/>
                </a:moveTo>
                <a:lnTo>
                  <a:pt x="2050821" y="22605"/>
                </a:lnTo>
                <a:lnTo>
                  <a:pt x="2047951" y="23164"/>
                </a:lnTo>
                <a:lnTo>
                  <a:pt x="2045233" y="24257"/>
                </a:lnTo>
                <a:lnTo>
                  <a:pt x="2042439" y="25273"/>
                </a:lnTo>
                <a:lnTo>
                  <a:pt x="2040153" y="26936"/>
                </a:lnTo>
                <a:lnTo>
                  <a:pt x="2036597" y="31508"/>
                </a:lnTo>
                <a:lnTo>
                  <a:pt x="2035708" y="34251"/>
                </a:lnTo>
                <a:lnTo>
                  <a:pt x="2035708" y="41783"/>
                </a:lnTo>
                <a:lnTo>
                  <a:pt x="2056828" y="56349"/>
                </a:lnTo>
                <a:lnTo>
                  <a:pt x="2060854" y="58547"/>
                </a:lnTo>
                <a:lnTo>
                  <a:pt x="2065350" y="63042"/>
                </a:lnTo>
                <a:lnTo>
                  <a:pt x="2066442" y="65912"/>
                </a:lnTo>
                <a:lnTo>
                  <a:pt x="2066442" y="73113"/>
                </a:lnTo>
                <a:lnTo>
                  <a:pt x="2065261" y="75869"/>
                </a:lnTo>
                <a:lnTo>
                  <a:pt x="2062886" y="77724"/>
                </a:lnTo>
                <a:lnTo>
                  <a:pt x="2060689" y="79590"/>
                </a:lnTo>
                <a:lnTo>
                  <a:pt x="2057387" y="80517"/>
                </a:lnTo>
                <a:lnTo>
                  <a:pt x="2068455" y="80517"/>
                </a:lnTo>
                <a:lnTo>
                  <a:pt x="2069617" y="78994"/>
                </a:lnTo>
                <a:lnTo>
                  <a:pt x="2071738" y="76377"/>
                </a:lnTo>
                <a:lnTo>
                  <a:pt x="2072764" y="73113"/>
                </a:lnTo>
                <a:lnTo>
                  <a:pt x="2072792" y="63804"/>
                </a:lnTo>
                <a:lnTo>
                  <a:pt x="2071446" y="59740"/>
                </a:lnTo>
                <a:lnTo>
                  <a:pt x="2050821" y="47625"/>
                </a:lnTo>
                <a:lnTo>
                  <a:pt x="2046973" y="45770"/>
                </a:lnTo>
                <a:lnTo>
                  <a:pt x="2045106" y="44069"/>
                </a:lnTo>
                <a:lnTo>
                  <a:pt x="2043074" y="42379"/>
                </a:lnTo>
                <a:lnTo>
                  <a:pt x="2042058" y="40055"/>
                </a:lnTo>
                <a:lnTo>
                  <a:pt x="2042113" y="34251"/>
                </a:lnTo>
                <a:lnTo>
                  <a:pt x="2042998" y="32219"/>
                </a:lnTo>
                <a:lnTo>
                  <a:pt x="2046795" y="28917"/>
                </a:lnTo>
                <a:lnTo>
                  <a:pt x="2049640" y="28066"/>
                </a:lnTo>
                <a:lnTo>
                  <a:pt x="2070506" y="28066"/>
                </a:lnTo>
                <a:lnTo>
                  <a:pt x="2068017" y="26339"/>
                </a:lnTo>
                <a:lnTo>
                  <a:pt x="2061921" y="23367"/>
                </a:lnTo>
                <a:lnTo>
                  <a:pt x="2058187" y="22605"/>
                </a:lnTo>
                <a:close/>
              </a:path>
              <a:path w="2073275" h="295275">
                <a:moveTo>
                  <a:pt x="2070506" y="28066"/>
                </a:moveTo>
                <a:lnTo>
                  <a:pt x="2056498" y="28066"/>
                </a:lnTo>
                <a:lnTo>
                  <a:pt x="2059381" y="28663"/>
                </a:lnTo>
                <a:lnTo>
                  <a:pt x="2061997" y="29845"/>
                </a:lnTo>
                <a:lnTo>
                  <a:pt x="2069490" y="34671"/>
                </a:lnTo>
                <a:lnTo>
                  <a:pt x="2072157" y="29717"/>
                </a:lnTo>
                <a:lnTo>
                  <a:pt x="2070506" y="28066"/>
                </a:lnTo>
                <a:close/>
              </a:path>
              <a:path w="2073275" h="295275">
                <a:moveTo>
                  <a:pt x="29380" y="185216"/>
                </a:moveTo>
                <a:lnTo>
                  <a:pt x="0" y="185216"/>
                </a:lnTo>
                <a:lnTo>
                  <a:pt x="0" y="269925"/>
                </a:lnTo>
                <a:lnTo>
                  <a:pt x="29886" y="269925"/>
                </a:lnTo>
                <a:lnTo>
                  <a:pt x="32979" y="269379"/>
                </a:lnTo>
                <a:lnTo>
                  <a:pt x="35686" y="268274"/>
                </a:lnTo>
                <a:lnTo>
                  <a:pt x="38481" y="267258"/>
                </a:lnTo>
                <a:lnTo>
                  <a:pt x="40896" y="265734"/>
                </a:lnTo>
                <a:lnTo>
                  <a:pt x="42931" y="263702"/>
                </a:lnTo>
                <a:lnTo>
                  <a:pt x="6606" y="263702"/>
                </a:lnTo>
                <a:lnTo>
                  <a:pt x="6606" y="228396"/>
                </a:lnTo>
                <a:lnTo>
                  <a:pt x="41472" y="228396"/>
                </a:lnTo>
                <a:lnTo>
                  <a:pt x="40302" y="227253"/>
                </a:lnTo>
                <a:lnTo>
                  <a:pt x="35604" y="225310"/>
                </a:lnTo>
                <a:lnTo>
                  <a:pt x="29843" y="224967"/>
                </a:lnTo>
                <a:lnTo>
                  <a:pt x="34927" y="223951"/>
                </a:lnTo>
                <a:lnTo>
                  <a:pt x="38235" y="222173"/>
                </a:lnTo>
                <a:lnTo>
                  <a:pt x="6606" y="222173"/>
                </a:lnTo>
                <a:lnTo>
                  <a:pt x="6606" y="191439"/>
                </a:lnTo>
                <a:lnTo>
                  <a:pt x="40608" y="191439"/>
                </a:lnTo>
                <a:lnTo>
                  <a:pt x="35178" y="186918"/>
                </a:lnTo>
                <a:lnTo>
                  <a:pt x="29380" y="185216"/>
                </a:lnTo>
                <a:close/>
              </a:path>
              <a:path w="2073275" h="295275">
                <a:moveTo>
                  <a:pt x="41472" y="228396"/>
                </a:moveTo>
                <a:lnTo>
                  <a:pt x="28152" y="228396"/>
                </a:lnTo>
                <a:lnTo>
                  <a:pt x="33318" y="229793"/>
                </a:lnTo>
                <a:lnTo>
                  <a:pt x="40598" y="235381"/>
                </a:lnTo>
                <a:lnTo>
                  <a:pt x="42419" y="239953"/>
                </a:lnTo>
                <a:lnTo>
                  <a:pt x="42419" y="251637"/>
                </a:lnTo>
                <a:lnTo>
                  <a:pt x="40979" y="255879"/>
                </a:lnTo>
                <a:lnTo>
                  <a:pt x="35222" y="262140"/>
                </a:lnTo>
                <a:lnTo>
                  <a:pt x="31158" y="263702"/>
                </a:lnTo>
                <a:lnTo>
                  <a:pt x="42931" y="263702"/>
                </a:lnTo>
                <a:lnTo>
                  <a:pt x="49403" y="248297"/>
                </a:lnTo>
                <a:lnTo>
                  <a:pt x="49403" y="239407"/>
                </a:lnTo>
                <a:lnTo>
                  <a:pt x="47585" y="234200"/>
                </a:lnTo>
                <a:lnTo>
                  <a:pt x="43942" y="230809"/>
                </a:lnTo>
                <a:lnTo>
                  <a:pt x="41472" y="228396"/>
                </a:lnTo>
                <a:close/>
              </a:path>
              <a:path w="2073275" h="295275">
                <a:moveTo>
                  <a:pt x="40608" y="191439"/>
                </a:moveTo>
                <a:lnTo>
                  <a:pt x="27306" y="191439"/>
                </a:lnTo>
                <a:lnTo>
                  <a:pt x="31413" y="192633"/>
                </a:lnTo>
                <a:lnTo>
                  <a:pt x="34289" y="194995"/>
                </a:lnTo>
                <a:lnTo>
                  <a:pt x="37083" y="197370"/>
                </a:lnTo>
                <a:lnTo>
                  <a:pt x="38481" y="201091"/>
                </a:lnTo>
                <a:lnTo>
                  <a:pt x="38481" y="210997"/>
                </a:lnTo>
                <a:lnTo>
                  <a:pt x="37001" y="214896"/>
                </a:lnTo>
                <a:lnTo>
                  <a:pt x="31158" y="220738"/>
                </a:lnTo>
                <a:lnTo>
                  <a:pt x="26841" y="222173"/>
                </a:lnTo>
                <a:lnTo>
                  <a:pt x="38235" y="222173"/>
                </a:lnTo>
                <a:lnTo>
                  <a:pt x="38779" y="221881"/>
                </a:lnTo>
                <a:lnTo>
                  <a:pt x="44028" y="215620"/>
                </a:lnTo>
                <a:lnTo>
                  <a:pt x="45339" y="211467"/>
                </a:lnTo>
                <a:lnTo>
                  <a:pt x="45339" y="199021"/>
                </a:lnTo>
                <a:lnTo>
                  <a:pt x="43308" y="193687"/>
                </a:lnTo>
                <a:lnTo>
                  <a:pt x="40608" y="191439"/>
                </a:lnTo>
                <a:close/>
              </a:path>
              <a:path w="2073275" h="295275">
                <a:moveTo>
                  <a:pt x="67946" y="209346"/>
                </a:moveTo>
                <a:lnTo>
                  <a:pt x="61596" y="209346"/>
                </a:lnTo>
                <a:lnTo>
                  <a:pt x="61596" y="252018"/>
                </a:lnTo>
                <a:lnTo>
                  <a:pt x="62021" y="255625"/>
                </a:lnTo>
                <a:lnTo>
                  <a:pt x="62867" y="258241"/>
                </a:lnTo>
                <a:lnTo>
                  <a:pt x="65573" y="267055"/>
                </a:lnTo>
                <a:lnTo>
                  <a:pt x="72262" y="271449"/>
                </a:lnTo>
                <a:lnTo>
                  <a:pt x="87167" y="271449"/>
                </a:lnTo>
                <a:lnTo>
                  <a:pt x="90806" y="270738"/>
                </a:lnTo>
                <a:lnTo>
                  <a:pt x="96732" y="267944"/>
                </a:lnTo>
                <a:lnTo>
                  <a:pt x="99316" y="266242"/>
                </a:lnTo>
                <a:lnTo>
                  <a:pt x="100016" y="265620"/>
                </a:lnTo>
                <a:lnTo>
                  <a:pt x="80178" y="265620"/>
                </a:lnTo>
                <a:lnTo>
                  <a:pt x="77090" y="264896"/>
                </a:lnTo>
                <a:lnTo>
                  <a:pt x="72202" y="262013"/>
                </a:lnTo>
                <a:lnTo>
                  <a:pt x="70402" y="259702"/>
                </a:lnTo>
                <a:lnTo>
                  <a:pt x="69217" y="256489"/>
                </a:lnTo>
                <a:lnTo>
                  <a:pt x="68367" y="254457"/>
                </a:lnTo>
                <a:lnTo>
                  <a:pt x="68037" y="252018"/>
                </a:lnTo>
                <a:lnTo>
                  <a:pt x="67946" y="209346"/>
                </a:lnTo>
                <a:close/>
              </a:path>
              <a:path w="2073275" h="295275">
                <a:moveTo>
                  <a:pt x="107824" y="264210"/>
                </a:moveTo>
                <a:lnTo>
                  <a:pt x="101602" y="264210"/>
                </a:lnTo>
                <a:lnTo>
                  <a:pt x="102110" y="269925"/>
                </a:lnTo>
                <a:lnTo>
                  <a:pt x="107824" y="269925"/>
                </a:lnTo>
                <a:lnTo>
                  <a:pt x="107824" y="264210"/>
                </a:lnTo>
                <a:close/>
              </a:path>
              <a:path w="2073275" h="295275">
                <a:moveTo>
                  <a:pt x="107824" y="209346"/>
                </a:moveTo>
                <a:lnTo>
                  <a:pt x="101602" y="209346"/>
                </a:lnTo>
                <a:lnTo>
                  <a:pt x="101602" y="257759"/>
                </a:lnTo>
                <a:lnTo>
                  <a:pt x="99061" y="260045"/>
                </a:lnTo>
                <a:lnTo>
                  <a:pt x="96415" y="261886"/>
                </a:lnTo>
                <a:lnTo>
                  <a:pt x="93621" y="263334"/>
                </a:lnTo>
                <a:lnTo>
                  <a:pt x="90763" y="264845"/>
                </a:lnTo>
                <a:lnTo>
                  <a:pt x="87527" y="265620"/>
                </a:lnTo>
                <a:lnTo>
                  <a:pt x="100016" y="265620"/>
                </a:lnTo>
                <a:lnTo>
                  <a:pt x="101602" y="264210"/>
                </a:lnTo>
                <a:lnTo>
                  <a:pt x="107824" y="264210"/>
                </a:lnTo>
                <a:lnTo>
                  <a:pt x="107824" y="209346"/>
                </a:lnTo>
                <a:close/>
              </a:path>
              <a:path w="2073275" h="295275">
                <a:moveTo>
                  <a:pt x="131698" y="209346"/>
                </a:moveTo>
                <a:lnTo>
                  <a:pt x="125348" y="209346"/>
                </a:lnTo>
                <a:lnTo>
                  <a:pt x="125348" y="269925"/>
                </a:lnTo>
                <a:lnTo>
                  <a:pt x="131698" y="269925"/>
                </a:lnTo>
                <a:lnTo>
                  <a:pt x="131698" y="209346"/>
                </a:lnTo>
                <a:close/>
              </a:path>
              <a:path w="2073275" h="295275">
                <a:moveTo>
                  <a:pt x="129668" y="186486"/>
                </a:moveTo>
                <a:lnTo>
                  <a:pt x="127126" y="186486"/>
                </a:lnTo>
                <a:lnTo>
                  <a:pt x="126025" y="186956"/>
                </a:lnTo>
                <a:lnTo>
                  <a:pt x="124246" y="188734"/>
                </a:lnTo>
                <a:lnTo>
                  <a:pt x="123826" y="189915"/>
                </a:lnTo>
                <a:lnTo>
                  <a:pt x="123858" y="193141"/>
                </a:lnTo>
                <a:lnTo>
                  <a:pt x="124289" y="194322"/>
                </a:lnTo>
                <a:lnTo>
                  <a:pt x="126069" y="196100"/>
                </a:lnTo>
                <a:lnTo>
                  <a:pt x="127126" y="196519"/>
                </a:lnTo>
                <a:lnTo>
                  <a:pt x="129752" y="196519"/>
                </a:lnTo>
                <a:lnTo>
                  <a:pt x="130853" y="196100"/>
                </a:lnTo>
                <a:lnTo>
                  <a:pt x="132544" y="194411"/>
                </a:lnTo>
                <a:lnTo>
                  <a:pt x="132970" y="193141"/>
                </a:lnTo>
                <a:lnTo>
                  <a:pt x="132970" y="189915"/>
                </a:lnTo>
                <a:lnTo>
                  <a:pt x="132505" y="188696"/>
                </a:lnTo>
                <a:lnTo>
                  <a:pt x="130727" y="186918"/>
                </a:lnTo>
                <a:lnTo>
                  <a:pt x="129668" y="186486"/>
                </a:lnTo>
                <a:close/>
              </a:path>
              <a:path w="2073275" h="295275">
                <a:moveTo>
                  <a:pt x="154941" y="185216"/>
                </a:moveTo>
                <a:lnTo>
                  <a:pt x="148589" y="185216"/>
                </a:lnTo>
                <a:lnTo>
                  <a:pt x="148589" y="261378"/>
                </a:lnTo>
                <a:lnTo>
                  <a:pt x="148776" y="263245"/>
                </a:lnTo>
                <a:lnTo>
                  <a:pt x="149097" y="264845"/>
                </a:lnTo>
                <a:lnTo>
                  <a:pt x="149374" y="266712"/>
                </a:lnTo>
                <a:lnTo>
                  <a:pt x="150369" y="268274"/>
                </a:lnTo>
                <a:lnTo>
                  <a:pt x="152082" y="269544"/>
                </a:lnTo>
                <a:lnTo>
                  <a:pt x="153817" y="270738"/>
                </a:lnTo>
                <a:lnTo>
                  <a:pt x="156211" y="271322"/>
                </a:lnTo>
                <a:lnTo>
                  <a:pt x="160528" y="271322"/>
                </a:lnTo>
                <a:lnTo>
                  <a:pt x="162011" y="271119"/>
                </a:lnTo>
                <a:lnTo>
                  <a:pt x="163703" y="270687"/>
                </a:lnTo>
                <a:lnTo>
                  <a:pt x="164466" y="270522"/>
                </a:lnTo>
                <a:lnTo>
                  <a:pt x="165164" y="270332"/>
                </a:lnTo>
                <a:lnTo>
                  <a:pt x="166436" y="269925"/>
                </a:lnTo>
                <a:lnTo>
                  <a:pt x="167046" y="269659"/>
                </a:lnTo>
                <a:lnTo>
                  <a:pt x="167641" y="269341"/>
                </a:lnTo>
                <a:lnTo>
                  <a:pt x="166932" y="266242"/>
                </a:lnTo>
                <a:lnTo>
                  <a:pt x="157946" y="266242"/>
                </a:lnTo>
                <a:lnTo>
                  <a:pt x="156507" y="265620"/>
                </a:lnTo>
                <a:lnTo>
                  <a:pt x="155235" y="263245"/>
                </a:lnTo>
                <a:lnTo>
                  <a:pt x="154971" y="261378"/>
                </a:lnTo>
                <a:lnTo>
                  <a:pt x="154941" y="185216"/>
                </a:lnTo>
                <a:close/>
              </a:path>
              <a:path w="2073275" h="295275">
                <a:moveTo>
                  <a:pt x="166497" y="264337"/>
                </a:moveTo>
                <a:lnTo>
                  <a:pt x="163958" y="265620"/>
                </a:lnTo>
                <a:lnTo>
                  <a:pt x="161842" y="266242"/>
                </a:lnTo>
                <a:lnTo>
                  <a:pt x="166932" y="266242"/>
                </a:lnTo>
                <a:lnTo>
                  <a:pt x="166497" y="264337"/>
                </a:lnTo>
                <a:close/>
              </a:path>
              <a:path w="2073275" h="295275">
                <a:moveTo>
                  <a:pt x="204299" y="207822"/>
                </a:moveTo>
                <a:lnTo>
                  <a:pt x="196513" y="207822"/>
                </a:lnTo>
                <a:lnTo>
                  <a:pt x="192830" y="208635"/>
                </a:lnTo>
                <a:lnTo>
                  <a:pt x="186311" y="211848"/>
                </a:lnTo>
                <a:lnTo>
                  <a:pt x="183556" y="214045"/>
                </a:lnTo>
                <a:lnTo>
                  <a:pt x="181253" y="216966"/>
                </a:lnTo>
                <a:lnTo>
                  <a:pt x="179071" y="219633"/>
                </a:lnTo>
                <a:lnTo>
                  <a:pt x="177293" y="222986"/>
                </a:lnTo>
                <a:lnTo>
                  <a:pt x="174751" y="230682"/>
                </a:lnTo>
                <a:lnTo>
                  <a:pt x="174118" y="234873"/>
                </a:lnTo>
                <a:lnTo>
                  <a:pt x="174118" y="244195"/>
                </a:lnTo>
                <a:lnTo>
                  <a:pt x="174881" y="249059"/>
                </a:lnTo>
                <a:lnTo>
                  <a:pt x="176404" y="254050"/>
                </a:lnTo>
                <a:lnTo>
                  <a:pt x="177758" y="258876"/>
                </a:lnTo>
                <a:lnTo>
                  <a:pt x="180468" y="262991"/>
                </a:lnTo>
                <a:lnTo>
                  <a:pt x="188511" y="269671"/>
                </a:lnTo>
                <a:lnTo>
                  <a:pt x="193381" y="271322"/>
                </a:lnTo>
                <a:lnTo>
                  <a:pt x="202777" y="271322"/>
                </a:lnTo>
                <a:lnTo>
                  <a:pt x="205908" y="270687"/>
                </a:lnTo>
                <a:lnTo>
                  <a:pt x="210988" y="268236"/>
                </a:lnTo>
                <a:lnTo>
                  <a:pt x="213235" y="266623"/>
                </a:lnTo>
                <a:lnTo>
                  <a:pt x="214123" y="265734"/>
                </a:lnTo>
                <a:lnTo>
                  <a:pt x="196829" y="265734"/>
                </a:lnTo>
                <a:lnTo>
                  <a:pt x="194058" y="265099"/>
                </a:lnTo>
                <a:lnTo>
                  <a:pt x="191603" y="263829"/>
                </a:lnTo>
                <a:lnTo>
                  <a:pt x="189252" y="262737"/>
                </a:lnTo>
                <a:lnTo>
                  <a:pt x="187222" y="260997"/>
                </a:lnTo>
                <a:lnTo>
                  <a:pt x="180468" y="235889"/>
                </a:lnTo>
                <a:lnTo>
                  <a:pt x="181101" y="231952"/>
                </a:lnTo>
                <a:lnTo>
                  <a:pt x="183621" y="223913"/>
                </a:lnTo>
                <a:lnTo>
                  <a:pt x="185950" y="220484"/>
                </a:lnTo>
                <a:lnTo>
                  <a:pt x="192618" y="214807"/>
                </a:lnTo>
                <a:lnTo>
                  <a:pt x="196660" y="213410"/>
                </a:lnTo>
                <a:lnTo>
                  <a:pt x="221616" y="213410"/>
                </a:lnTo>
                <a:lnTo>
                  <a:pt x="221616" y="211759"/>
                </a:lnTo>
                <a:lnTo>
                  <a:pt x="215266" y="211759"/>
                </a:lnTo>
                <a:lnTo>
                  <a:pt x="213912" y="210832"/>
                </a:lnTo>
                <a:lnTo>
                  <a:pt x="212007" y="209943"/>
                </a:lnTo>
                <a:lnTo>
                  <a:pt x="209552" y="209092"/>
                </a:lnTo>
                <a:lnTo>
                  <a:pt x="207266" y="208254"/>
                </a:lnTo>
                <a:lnTo>
                  <a:pt x="204299" y="207822"/>
                </a:lnTo>
                <a:close/>
              </a:path>
              <a:path w="2073275" h="295275">
                <a:moveTo>
                  <a:pt x="221616" y="264591"/>
                </a:moveTo>
                <a:lnTo>
                  <a:pt x="215266" y="264591"/>
                </a:lnTo>
                <a:lnTo>
                  <a:pt x="215902" y="269925"/>
                </a:lnTo>
                <a:lnTo>
                  <a:pt x="221616" y="269925"/>
                </a:lnTo>
                <a:lnTo>
                  <a:pt x="221616" y="264591"/>
                </a:lnTo>
                <a:close/>
              </a:path>
              <a:path w="2073275" h="295275">
                <a:moveTo>
                  <a:pt x="221616" y="213410"/>
                </a:moveTo>
                <a:lnTo>
                  <a:pt x="204342" y="213410"/>
                </a:lnTo>
                <a:lnTo>
                  <a:pt x="207032" y="213918"/>
                </a:lnTo>
                <a:lnTo>
                  <a:pt x="211860" y="215874"/>
                </a:lnTo>
                <a:lnTo>
                  <a:pt x="213743" y="216966"/>
                </a:lnTo>
                <a:lnTo>
                  <a:pt x="215266" y="218236"/>
                </a:lnTo>
                <a:lnTo>
                  <a:pt x="215266" y="257860"/>
                </a:lnTo>
                <a:lnTo>
                  <a:pt x="213404" y="260146"/>
                </a:lnTo>
                <a:lnTo>
                  <a:pt x="211222" y="262013"/>
                </a:lnTo>
                <a:lnTo>
                  <a:pt x="208685" y="263448"/>
                </a:lnTo>
                <a:lnTo>
                  <a:pt x="206079" y="264972"/>
                </a:lnTo>
                <a:lnTo>
                  <a:pt x="203159" y="265734"/>
                </a:lnTo>
                <a:lnTo>
                  <a:pt x="214123" y="265734"/>
                </a:lnTo>
                <a:lnTo>
                  <a:pt x="215266" y="264591"/>
                </a:lnTo>
                <a:lnTo>
                  <a:pt x="221616" y="264591"/>
                </a:lnTo>
                <a:lnTo>
                  <a:pt x="221616" y="213410"/>
                </a:lnTo>
                <a:close/>
              </a:path>
              <a:path w="2073275" h="295275">
                <a:moveTo>
                  <a:pt x="221616" y="185216"/>
                </a:moveTo>
                <a:lnTo>
                  <a:pt x="215266" y="185216"/>
                </a:lnTo>
                <a:lnTo>
                  <a:pt x="215266" y="211759"/>
                </a:lnTo>
                <a:lnTo>
                  <a:pt x="221616" y="211759"/>
                </a:lnTo>
                <a:lnTo>
                  <a:pt x="221616" y="185216"/>
                </a:lnTo>
                <a:close/>
              </a:path>
              <a:path w="2073275" h="295275">
                <a:moveTo>
                  <a:pt x="245490" y="209346"/>
                </a:moveTo>
                <a:lnTo>
                  <a:pt x="239140" y="209346"/>
                </a:lnTo>
                <a:lnTo>
                  <a:pt x="239140" y="269925"/>
                </a:lnTo>
                <a:lnTo>
                  <a:pt x="245490" y="269925"/>
                </a:lnTo>
                <a:lnTo>
                  <a:pt x="245490" y="209346"/>
                </a:lnTo>
                <a:close/>
              </a:path>
              <a:path w="2073275" h="295275">
                <a:moveTo>
                  <a:pt x="243461" y="186486"/>
                </a:moveTo>
                <a:lnTo>
                  <a:pt x="240919" y="186486"/>
                </a:lnTo>
                <a:lnTo>
                  <a:pt x="239817" y="186956"/>
                </a:lnTo>
                <a:lnTo>
                  <a:pt x="238039" y="188734"/>
                </a:lnTo>
                <a:lnTo>
                  <a:pt x="237618" y="189915"/>
                </a:lnTo>
                <a:lnTo>
                  <a:pt x="237650" y="193141"/>
                </a:lnTo>
                <a:lnTo>
                  <a:pt x="238083" y="194322"/>
                </a:lnTo>
                <a:lnTo>
                  <a:pt x="239861" y="196100"/>
                </a:lnTo>
                <a:lnTo>
                  <a:pt x="240919" y="196519"/>
                </a:lnTo>
                <a:lnTo>
                  <a:pt x="243544" y="196519"/>
                </a:lnTo>
                <a:lnTo>
                  <a:pt x="244645" y="196100"/>
                </a:lnTo>
                <a:lnTo>
                  <a:pt x="246338" y="194411"/>
                </a:lnTo>
                <a:lnTo>
                  <a:pt x="246762" y="193141"/>
                </a:lnTo>
                <a:lnTo>
                  <a:pt x="246762" y="189915"/>
                </a:lnTo>
                <a:lnTo>
                  <a:pt x="246297" y="188696"/>
                </a:lnTo>
                <a:lnTo>
                  <a:pt x="244519" y="186918"/>
                </a:lnTo>
                <a:lnTo>
                  <a:pt x="243461" y="186486"/>
                </a:lnTo>
                <a:close/>
              </a:path>
              <a:path w="2073275" h="295275">
                <a:moveTo>
                  <a:pt x="268585" y="209346"/>
                </a:moveTo>
                <a:lnTo>
                  <a:pt x="262889" y="209346"/>
                </a:lnTo>
                <a:lnTo>
                  <a:pt x="262889" y="269925"/>
                </a:lnTo>
                <a:lnTo>
                  <a:pt x="269241" y="269925"/>
                </a:lnTo>
                <a:lnTo>
                  <a:pt x="269241" y="221526"/>
                </a:lnTo>
                <a:lnTo>
                  <a:pt x="271782" y="219240"/>
                </a:lnTo>
                <a:lnTo>
                  <a:pt x="274427" y="217398"/>
                </a:lnTo>
                <a:lnTo>
                  <a:pt x="278937" y="215061"/>
                </a:lnTo>
                <a:lnTo>
                  <a:pt x="269241" y="215061"/>
                </a:lnTo>
                <a:lnTo>
                  <a:pt x="268585" y="209346"/>
                </a:lnTo>
                <a:close/>
              </a:path>
              <a:path w="2073275" h="295275">
                <a:moveTo>
                  <a:pt x="304704" y="213664"/>
                </a:moveTo>
                <a:lnTo>
                  <a:pt x="294664" y="213664"/>
                </a:lnTo>
                <a:lnTo>
                  <a:pt x="299573" y="216801"/>
                </a:lnTo>
                <a:lnTo>
                  <a:pt x="301752" y="223050"/>
                </a:lnTo>
                <a:lnTo>
                  <a:pt x="302515" y="225158"/>
                </a:lnTo>
                <a:lnTo>
                  <a:pt x="302843" y="227876"/>
                </a:lnTo>
                <a:lnTo>
                  <a:pt x="302897" y="269925"/>
                </a:lnTo>
                <a:lnTo>
                  <a:pt x="309247" y="269925"/>
                </a:lnTo>
                <a:lnTo>
                  <a:pt x="309139" y="227876"/>
                </a:lnTo>
                <a:lnTo>
                  <a:pt x="308717" y="224231"/>
                </a:lnTo>
                <a:lnTo>
                  <a:pt x="308397" y="222605"/>
                </a:lnTo>
                <a:lnTo>
                  <a:pt x="306706" y="216674"/>
                </a:lnTo>
                <a:lnTo>
                  <a:pt x="304704" y="213664"/>
                </a:lnTo>
                <a:close/>
              </a:path>
              <a:path w="2073275" h="295275">
                <a:moveTo>
                  <a:pt x="293414" y="207822"/>
                </a:moveTo>
                <a:lnTo>
                  <a:pt x="284058" y="207822"/>
                </a:lnTo>
                <a:lnTo>
                  <a:pt x="280501" y="208546"/>
                </a:lnTo>
                <a:lnTo>
                  <a:pt x="269241" y="215061"/>
                </a:lnTo>
                <a:lnTo>
                  <a:pt x="278937" y="215061"/>
                </a:lnTo>
                <a:lnTo>
                  <a:pt x="280163" y="214426"/>
                </a:lnTo>
                <a:lnTo>
                  <a:pt x="283442" y="213664"/>
                </a:lnTo>
                <a:lnTo>
                  <a:pt x="304704" y="213664"/>
                </a:lnTo>
                <a:lnTo>
                  <a:pt x="304485" y="213334"/>
                </a:lnTo>
                <a:lnTo>
                  <a:pt x="301266" y="211124"/>
                </a:lnTo>
                <a:lnTo>
                  <a:pt x="297900" y="208927"/>
                </a:lnTo>
                <a:lnTo>
                  <a:pt x="293414" y="207822"/>
                </a:lnTo>
                <a:close/>
              </a:path>
              <a:path w="2073275" h="295275">
                <a:moveTo>
                  <a:pt x="328043" y="284530"/>
                </a:moveTo>
                <a:lnTo>
                  <a:pt x="326138" y="290372"/>
                </a:lnTo>
                <a:lnTo>
                  <a:pt x="327240" y="291223"/>
                </a:lnTo>
                <a:lnTo>
                  <a:pt x="329821" y="292201"/>
                </a:lnTo>
                <a:lnTo>
                  <a:pt x="333885" y="293293"/>
                </a:lnTo>
                <a:lnTo>
                  <a:pt x="338119" y="294487"/>
                </a:lnTo>
                <a:lnTo>
                  <a:pt x="342266" y="295071"/>
                </a:lnTo>
                <a:lnTo>
                  <a:pt x="354798" y="295071"/>
                </a:lnTo>
                <a:lnTo>
                  <a:pt x="360979" y="293001"/>
                </a:lnTo>
                <a:lnTo>
                  <a:pt x="364279" y="289483"/>
                </a:lnTo>
                <a:lnTo>
                  <a:pt x="342352" y="289483"/>
                </a:lnTo>
                <a:lnTo>
                  <a:pt x="338714" y="288937"/>
                </a:lnTo>
                <a:lnTo>
                  <a:pt x="335664" y="287832"/>
                </a:lnTo>
                <a:lnTo>
                  <a:pt x="332615" y="286905"/>
                </a:lnTo>
                <a:lnTo>
                  <a:pt x="330076" y="285800"/>
                </a:lnTo>
                <a:lnTo>
                  <a:pt x="328043" y="284530"/>
                </a:lnTo>
                <a:close/>
              </a:path>
              <a:path w="2073275" h="295275">
                <a:moveTo>
                  <a:pt x="370718" y="266877"/>
                </a:moveTo>
                <a:lnTo>
                  <a:pt x="364366" y="266877"/>
                </a:lnTo>
                <a:lnTo>
                  <a:pt x="364366" y="277634"/>
                </a:lnTo>
                <a:lnTo>
                  <a:pt x="362926" y="282295"/>
                </a:lnTo>
                <a:lnTo>
                  <a:pt x="357170" y="288048"/>
                </a:lnTo>
                <a:lnTo>
                  <a:pt x="352681" y="289483"/>
                </a:lnTo>
                <a:lnTo>
                  <a:pt x="364279" y="289483"/>
                </a:lnTo>
                <a:lnTo>
                  <a:pt x="364874" y="288848"/>
                </a:lnTo>
                <a:lnTo>
                  <a:pt x="368769" y="284873"/>
                </a:lnTo>
                <a:lnTo>
                  <a:pt x="370718" y="279501"/>
                </a:lnTo>
                <a:lnTo>
                  <a:pt x="370718" y="266877"/>
                </a:lnTo>
                <a:close/>
              </a:path>
              <a:path w="2073275" h="295275">
                <a:moveTo>
                  <a:pt x="356195" y="207822"/>
                </a:moveTo>
                <a:lnTo>
                  <a:pt x="348066" y="207822"/>
                </a:lnTo>
                <a:lnTo>
                  <a:pt x="343623" y="208800"/>
                </a:lnTo>
                <a:lnTo>
                  <a:pt x="323218" y="232968"/>
                </a:lnTo>
                <a:lnTo>
                  <a:pt x="323218" y="244906"/>
                </a:lnTo>
                <a:lnTo>
                  <a:pt x="323895" y="249351"/>
                </a:lnTo>
                <a:lnTo>
                  <a:pt x="325249" y="253161"/>
                </a:lnTo>
                <a:lnTo>
                  <a:pt x="326541" y="257098"/>
                </a:lnTo>
                <a:lnTo>
                  <a:pt x="328298" y="260362"/>
                </a:lnTo>
                <a:lnTo>
                  <a:pt x="332870" y="265785"/>
                </a:lnTo>
                <a:lnTo>
                  <a:pt x="335578" y="267817"/>
                </a:lnTo>
                <a:lnTo>
                  <a:pt x="338714" y="269163"/>
                </a:lnTo>
                <a:lnTo>
                  <a:pt x="341845" y="270611"/>
                </a:lnTo>
                <a:lnTo>
                  <a:pt x="345189" y="271322"/>
                </a:lnTo>
                <a:lnTo>
                  <a:pt x="352130" y="271322"/>
                </a:lnTo>
                <a:lnTo>
                  <a:pt x="355222" y="270865"/>
                </a:lnTo>
                <a:lnTo>
                  <a:pt x="360554" y="269087"/>
                </a:lnTo>
                <a:lnTo>
                  <a:pt x="362671" y="268071"/>
                </a:lnTo>
                <a:lnTo>
                  <a:pt x="364366" y="266877"/>
                </a:lnTo>
                <a:lnTo>
                  <a:pt x="370718" y="266877"/>
                </a:lnTo>
                <a:lnTo>
                  <a:pt x="370718" y="265734"/>
                </a:lnTo>
                <a:lnTo>
                  <a:pt x="347177" y="265734"/>
                </a:lnTo>
                <a:lnTo>
                  <a:pt x="344552" y="265188"/>
                </a:lnTo>
                <a:lnTo>
                  <a:pt x="342266" y="264083"/>
                </a:lnTo>
                <a:lnTo>
                  <a:pt x="339728" y="262902"/>
                </a:lnTo>
                <a:lnTo>
                  <a:pt x="337525" y="261251"/>
                </a:lnTo>
                <a:lnTo>
                  <a:pt x="329570" y="235851"/>
                </a:lnTo>
                <a:lnTo>
                  <a:pt x="330202" y="232079"/>
                </a:lnTo>
                <a:lnTo>
                  <a:pt x="331473" y="228777"/>
                </a:lnTo>
                <a:lnTo>
                  <a:pt x="332658" y="225475"/>
                </a:lnTo>
                <a:lnTo>
                  <a:pt x="349592" y="213410"/>
                </a:lnTo>
                <a:lnTo>
                  <a:pt x="370718" y="213410"/>
                </a:lnTo>
                <a:lnTo>
                  <a:pt x="370718" y="210108"/>
                </a:lnTo>
                <a:lnTo>
                  <a:pt x="368769" y="209600"/>
                </a:lnTo>
                <a:lnTo>
                  <a:pt x="366146" y="209092"/>
                </a:lnTo>
                <a:lnTo>
                  <a:pt x="359708" y="208076"/>
                </a:lnTo>
                <a:lnTo>
                  <a:pt x="356195" y="207822"/>
                </a:lnTo>
                <a:close/>
              </a:path>
              <a:path w="2073275" h="295275">
                <a:moveTo>
                  <a:pt x="370718" y="213410"/>
                </a:moveTo>
                <a:lnTo>
                  <a:pt x="353739" y="213410"/>
                </a:lnTo>
                <a:lnTo>
                  <a:pt x="356047" y="213537"/>
                </a:lnTo>
                <a:lnTo>
                  <a:pt x="358268" y="213753"/>
                </a:lnTo>
                <a:lnTo>
                  <a:pt x="361062" y="214172"/>
                </a:lnTo>
                <a:lnTo>
                  <a:pt x="362757" y="214515"/>
                </a:lnTo>
                <a:lnTo>
                  <a:pt x="364366" y="214934"/>
                </a:lnTo>
                <a:lnTo>
                  <a:pt x="364278" y="260362"/>
                </a:lnTo>
                <a:lnTo>
                  <a:pt x="363010" y="261632"/>
                </a:lnTo>
                <a:lnTo>
                  <a:pt x="361022" y="262902"/>
                </a:lnTo>
                <a:lnTo>
                  <a:pt x="355942" y="265188"/>
                </a:lnTo>
                <a:lnTo>
                  <a:pt x="353189" y="265734"/>
                </a:lnTo>
                <a:lnTo>
                  <a:pt x="370718" y="265734"/>
                </a:lnTo>
                <a:lnTo>
                  <a:pt x="370718" y="213410"/>
                </a:lnTo>
                <a:close/>
              </a:path>
              <a:path w="2073275" h="295275">
                <a:moveTo>
                  <a:pt x="435242" y="197662"/>
                </a:moveTo>
                <a:lnTo>
                  <a:pt x="428249" y="197662"/>
                </a:lnTo>
                <a:lnTo>
                  <a:pt x="452696" y="271322"/>
                </a:lnTo>
                <a:lnTo>
                  <a:pt x="459428" y="271322"/>
                </a:lnTo>
                <a:lnTo>
                  <a:pt x="462321" y="262051"/>
                </a:lnTo>
                <a:lnTo>
                  <a:pt x="456314" y="262051"/>
                </a:lnTo>
                <a:lnTo>
                  <a:pt x="435242" y="197662"/>
                </a:lnTo>
                <a:close/>
              </a:path>
              <a:path w="2073275" h="295275">
                <a:moveTo>
                  <a:pt x="431168" y="185216"/>
                </a:moveTo>
                <a:lnTo>
                  <a:pt x="422662" y="185216"/>
                </a:lnTo>
                <a:lnTo>
                  <a:pt x="418849" y="269925"/>
                </a:lnTo>
                <a:lnTo>
                  <a:pt x="425199" y="269925"/>
                </a:lnTo>
                <a:lnTo>
                  <a:pt x="428249" y="197662"/>
                </a:lnTo>
                <a:lnTo>
                  <a:pt x="435242" y="197662"/>
                </a:lnTo>
                <a:lnTo>
                  <a:pt x="431168" y="185216"/>
                </a:lnTo>
                <a:close/>
              </a:path>
              <a:path w="2073275" h="295275">
                <a:moveTo>
                  <a:pt x="488416" y="198678"/>
                </a:moveTo>
                <a:lnTo>
                  <a:pt x="482098" y="198678"/>
                </a:lnTo>
                <a:lnTo>
                  <a:pt x="485273" y="269925"/>
                </a:lnTo>
                <a:lnTo>
                  <a:pt x="491623" y="269925"/>
                </a:lnTo>
                <a:lnTo>
                  <a:pt x="488416" y="198678"/>
                </a:lnTo>
                <a:close/>
              </a:path>
              <a:path w="2073275" h="295275">
                <a:moveTo>
                  <a:pt x="487810" y="185216"/>
                </a:moveTo>
                <a:lnTo>
                  <a:pt x="479685" y="185216"/>
                </a:lnTo>
                <a:lnTo>
                  <a:pt x="456314" y="262051"/>
                </a:lnTo>
                <a:lnTo>
                  <a:pt x="462321" y="262051"/>
                </a:lnTo>
                <a:lnTo>
                  <a:pt x="482098" y="198678"/>
                </a:lnTo>
                <a:lnTo>
                  <a:pt x="488416" y="198678"/>
                </a:lnTo>
                <a:lnTo>
                  <a:pt x="487810" y="185216"/>
                </a:lnTo>
                <a:close/>
              </a:path>
              <a:path w="2073275" h="295275">
                <a:moveTo>
                  <a:pt x="542401" y="213410"/>
                </a:moveTo>
                <a:lnTo>
                  <a:pt x="532008" y="213410"/>
                </a:lnTo>
                <a:lnTo>
                  <a:pt x="535396" y="214731"/>
                </a:lnTo>
                <a:lnTo>
                  <a:pt x="537704" y="217347"/>
                </a:lnTo>
                <a:lnTo>
                  <a:pt x="539755" y="219722"/>
                </a:lnTo>
                <a:lnTo>
                  <a:pt x="540771" y="223316"/>
                </a:lnTo>
                <a:lnTo>
                  <a:pt x="540771" y="230555"/>
                </a:lnTo>
                <a:lnTo>
                  <a:pt x="536324" y="230644"/>
                </a:lnTo>
                <a:lnTo>
                  <a:pt x="531331" y="231152"/>
                </a:lnTo>
                <a:lnTo>
                  <a:pt x="520153" y="233019"/>
                </a:lnTo>
                <a:lnTo>
                  <a:pt x="515285" y="235254"/>
                </a:lnTo>
                <a:lnTo>
                  <a:pt x="507030" y="242366"/>
                </a:lnTo>
                <a:lnTo>
                  <a:pt x="504958" y="247116"/>
                </a:lnTo>
                <a:lnTo>
                  <a:pt x="505033" y="256298"/>
                </a:lnTo>
                <a:lnTo>
                  <a:pt x="505465" y="258495"/>
                </a:lnTo>
                <a:lnTo>
                  <a:pt x="506481" y="260781"/>
                </a:lnTo>
                <a:lnTo>
                  <a:pt x="507326" y="262902"/>
                </a:lnTo>
                <a:lnTo>
                  <a:pt x="521362" y="271322"/>
                </a:lnTo>
                <a:lnTo>
                  <a:pt x="528069" y="271322"/>
                </a:lnTo>
                <a:lnTo>
                  <a:pt x="531413" y="270649"/>
                </a:lnTo>
                <a:lnTo>
                  <a:pt x="534233" y="269252"/>
                </a:lnTo>
                <a:lnTo>
                  <a:pt x="537023" y="268020"/>
                </a:lnTo>
                <a:lnTo>
                  <a:pt x="539330" y="266458"/>
                </a:lnTo>
                <a:lnTo>
                  <a:pt x="539988" y="265734"/>
                </a:lnTo>
                <a:lnTo>
                  <a:pt x="523011" y="265734"/>
                </a:lnTo>
                <a:lnTo>
                  <a:pt x="521129" y="265442"/>
                </a:lnTo>
                <a:lnTo>
                  <a:pt x="517190" y="264172"/>
                </a:lnTo>
                <a:lnTo>
                  <a:pt x="515372" y="262813"/>
                </a:lnTo>
                <a:lnTo>
                  <a:pt x="513741" y="260781"/>
                </a:lnTo>
                <a:lnTo>
                  <a:pt x="512110" y="258838"/>
                </a:lnTo>
                <a:lnTo>
                  <a:pt x="511308" y="256298"/>
                </a:lnTo>
                <a:lnTo>
                  <a:pt x="511308" y="249618"/>
                </a:lnTo>
                <a:lnTo>
                  <a:pt x="540771" y="236143"/>
                </a:lnTo>
                <a:lnTo>
                  <a:pt x="546869" y="236143"/>
                </a:lnTo>
                <a:lnTo>
                  <a:pt x="546869" y="221627"/>
                </a:lnTo>
                <a:lnTo>
                  <a:pt x="545386" y="216712"/>
                </a:lnTo>
                <a:lnTo>
                  <a:pt x="542401" y="213410"/>
                </a:lnTo>
                <a:close/>
              </a:path>
              <a:path w="2073275" h="295275">
                <a:moveTo>
                  <a:pt x="546869" y="264591"/>
                </a:moveTo>
                <a:lnTo>
                  <a:pt x="541026" y="264591"/>
                </a:lnTo>
                <a:lnTo>
                  <a:pt x="541407" y="269925"/>
                </a:lnTo>
                <a:lnTo>
                  <a:pt x="546869" y="269925"/>
                </a:lnTo>
                <a:lnTo>
                  <a:pt x="546869" y="264591"/>
                </a:lnTo>
                <a:close/>
              </a:path>
              <a:path w="2073275" h="295275">
                <a:moveTo>
                  <a:pt x="546869" y="236143"/>
                </a:moveTo>
                <a:lnTo>
                  <a:pt x="540771" y="236143"/>
                </a:lnTo>
                <a:lnTo>
                  <a:pt x="540653" y="258495"/>
                </a:lnTo>
                <a:lnTo>
                  <a:pt x="538801" y="260489"/>
                </a:lnTo>
                <a:lnTo>
                  <a:pt x="536493" y="262229"/>
                </a:lnTo>
                <a:lnTo>
                  <a:pt x="533852" y="263575"/>
                </a:lnTo>
                <a:lnTo>
                  <a:pt x="531119" y="265023"/>
                </a:lnTo>
                <a:lnTo>
                  <a:pt x="528134" y="265734"/>
                </a:lnTo>
                <a:lnTo>
                  <a:pt x="539988" y="265734"/>
                </a:lnTo>
                <a:lnTo>
                  <a:pt x="541026" y="264591"/>
                </a:lnTo>
                <a:lnTo>
                  <a:pt x="546869" y="264591"/>
                </a:lnTo>
                <a:lnTo>
                  <a:pt x="546869" y="236143"/>
                </a:lnTo>
                <a:close/>
              </a:path>
              <a:path w="2073275" h="295275">
                <a:moveTo>
                  <a:pt x="534294" y="207822"/>
                </a:moveTo>
                <a:lnTo>
                  <a:pt x="525614" y="207822"/>
                </a:lnTo>
                <a:lnTo>
                  <a:pt x="523584" y="208076"/>
                </a:lnTo>
                <a:lnTo>
                  <a:pt x="521637" y="208584"/>
                </a:lnTo>
                <a:lnTo>
                  <a:pt x="519753" y="208927"/>
                </a:lnTo>
                <a:lnTo>
                  <a:pt x="517932" y="209524"/>
                </a:lnTo>
                <a:lnTo>
                  <a:pt x="516153" y="210362"/>
                </a:lnTo>
                <a:lnTo>
                  <a:pt x="515307" y="210705"/>
                </a:lnTo>
                <a:lnTo>
                  <a:pt x="508892" y="214553"/>
                </a:lnTo>
                <a:lnTo>
                  <a:pt x="511178" y="219633"/>
                </a:lnTo>
                <a:lnTo>
                  <a:pt x="512978" y="218287"/>
                </a:lnTo>
                <a:lnTo>
                  <a:pt x="515372" y="216890"/>
                </a:lnTo>
                <a:lnTo>
                  <a:pt x="518356" y="215442"/>
                </a:lnTo>
                <a:lnTo>
                  <a:pt x="521003" y="214096"/>
                </a:lnTo>
                <a:lnTo>
                  <a:pt x="524070" y="213410"/>
                </a:lnTo>
                <a:lnTo>
                  <a:pt x="542401" y="213410"/>
                </a:lnTo>
                <a:lnTo>
                  <a:pt x="539183" y="209689"/>
                </a:lnTo>
                <a:lnTo>
                  <a:pt x="534294" y="207822"/>
                </a:lnTo>
                <a:close/>
              </a:path>
              <a:path w="2073275" h="295275">
                <a:moveTo>
                  <a:pt x="569200" y="209346"/>
                </a:moveTo>
                <a:lnTo>
                  <a:pt x="563504" y="209346"/>
                </a:lnTo>
                <a:lnTo>
                  <a:pt x="563504" y="269925"/>
                </a:lnTo>
                <a:lnTo>
                  <a:pt x="569855" y="269925"/>
                </a:lnTo>
                <a:lnTo>
                  <a:pt x="569855" y="221526"/>
                </a:lnTo>
                <a:lnTo>
                  <a:pt x="572396" y="219240"/>
                </a:lnTo>
                <a:lnTo>
                  <a:pt x="575043" y="217398"/>
                </a:lnTo>
                <a:lnTo>
                  <a:pt x="579552" y="215061"/>
                </a:lnTo>
                <a:lnTo>
                  <a:pt x="569855" y="215061"/>
                </a:lnTo>
                <a:lnTo>
                  <a:pt x="569200" y="209346"/>
                </a:lnTo>
                <a:close/>
              </a:path>
              <a:path w="2073275" h="295275">
                <a:moveTo>
                  <a:pt x="605318" y="213664"/>
                </a:moveTo>
                <a:lnTo>
                  <a:pt x="595278" y="213664"/>
                </a:lnTo>
                <a:lnTo>
                  <a:pt x="600189" y="216801"/>
                </a:lnTo>
                <a:lnTo>
                  <a:pt x="602366" y="223050"/>
                </a:lnTo>
                <a:lnTo>
                  <a:pt x="603129" y="225158"/>
                </a:lnTo>
                <a:lnTo>
                  <a:pt x="603457" y="227876"/>
                </a:lnTo>
                <a:lnTo>
                  <a:pt x="603511" y="269925"/>
                </a:lnTo>
                <a:lnTo>
                  <a:pt x="609861" y="269925"/>
                </a:lnTo>
                <a:lnTo>
                  <a:pt x="609753" y="227876"/>
                </a:lnTo>
                <a:lnTo>
                  <a:pt x="609333" y="224231"/>
                </a:lnTo>
                <a:lnTo>
                  <a:pt x="609011" y="222605"/>
                </a:lnTo>
                <a:lnTo>
                  <a:pt x="607320" y="216674"/>
                </a:lnTo>
                <a:lnTo>
                  <a:pt x="605318" y="213664"/>
                </a:lnTo>
                <a:close/>
              </a:path>
              <a:path w="2073275" h="295275">
                <a:moveTo>
                  <a:pt x="594028" y="207822"/>
                </a:moveTo>
                <a:lnTo>
                  <a:pt x="584672" y="207822"/>
                </a:lnTo>
                <a:lnTo>
                  <a:pt x="581116" y="208546"/>
                </a:lnTo>
                <a:lnTo>
                  <a:pt x="569855" y="215061"/>
                </a:lnTo>
                <a:lnTo>
                  <a:pt x="579552" y="215061"/>
                </a:lnTo>
                <a:lnTo>
                  <a:pt x="580777" y="214426"/>
                </a:lnTo>
                <a:lnTo>
                  <a:pt x="584056" y="213664"/>
                </a:lnTo>
                <a:lnTo>
                  <a:pt x="605318" y="213664"/>
                </a:lnTo>
                <a:lnTo>
                  <a:pt x="605099" y="213334"/>
                </a:lnTo>
                <a:lnTo>
                  <a:pt x="601880" y="211124"/>
                </a:lnTo>
                <a:lnTo>
                  <a:pt x="598514" y="208927"/>
                </a:lnTo>
                <a:lnTo>
                  <a:pt x="594028" y="207822"/>
                </a:lnTo>
                <a:close/>
              </a:path>
              <a:path w="2073275" h="295275">
                <a:moveTo>
                  <a:pt x="660895" y="213410"/>
                </a:moveTo>
                <a:lnTo>
                  <a:pt x="650502" y="213410"/>
                </a:lnTo>
                <a:lnTo>
                  <a:pt x="653889" y="214731"/>
                </a:lnTo>
                <a:lnTo>
                  <a:pt x="656197" y="217347"/>
                </a:lnTo>
                <a:lnTo>
                  <a:pt x="658249" y="219722"/>
                </a:lnTo>
                <a:lnTo>
                  <a:pt x="659264" y="223316"/>
                </a:lnTo>
                <a:lnTo>
                  <a:pt x="659264" y="230555"/>
                </a:lnTo>
                <a:lnTo>
                  <a:pt x="654818" y="230644"/>
                </a:lnTo>
                <a:lnTo>
                  <a:pt x="649825" y="231152"/>
                </a:lnTo>
                <a:lnTo>
                  <a:pt x="638647" y="233019"/>
                </a:lnTo>
                <a:lnTo>
                  <a:pt x="633780" y="235254"/>
                </a:lnTo>
                <a:lnTo>
                  <a:pt x="625525" y="242366"/>
                </a:lnTo>
                <a:lnTo>
                  <a:pt x="623451" y="247116"/>
                </a:lnTo>
                <a:lnTo>
                  <a:pt x="623526" y="256298"/>
                </a:lnTo>
                <a:lnTo>
                  <a:pt x="623959" y="258495"/>
                </a:lnTo>
                <a:lnTo>
                  <a:pt x="624974" y="260781"/>
                </a:lnTo>
                <a:lnTo>
                  <a:pt x="625820" y="262902"/>
                </a:lnTo>
                <a:lnTo>
                  <a:pt x="639856" y="271322"/>
                </a:lnTo>
                <a:lnTo>
                  <a:pt x="646563" y="271322"/>
                </a:lnTo>
                <a:lnTo>
                  <a:pt x="649908" y="270649"/>
                </a:lnTo>
                <a:lnTo>
                  <a:pt x="652726" y="269252"/>
                </a:lnTo>
                <a:lnTo>
                  <a:pt x="655516" y="268020"/>
                </a:lnTo>
                <a:lnTo>
                  <a:pt x="657824" y="266458"/>
                </a:lnTo>
                <a:lnTo>
                  <a:pt x="658481" y="265734"/>
                </a:lnTo>
                <a:lnTo>
                  <a:pt x="641506" y="265734"/>
                </a:lnTo>
                <a:lnTo>
                  <a:pt x="639622" y="265442"/>
                </a:lnTo>
                <a:lnTo>
                  <a:pt x="635684" y="264172"/>
                </a:lnTo>
                <a:lnTo>
                  <a:pt x="633867" y="262813"/>
                </a:lnTo>
                <a:lnTo>
                  <a:pt x="632236" y="260781"/>
                </a:lnTo>
                <a:lnTo>
                  <a:pt x="630604" y="258838"/>
                </a:lnTo>
                <a:lnTo>
                  <a:pt x="629801" y="256298"/>
                </a:lnTo>
                <a:lnTo>
                  <a:pt x="629801" y="249618"/>
                </a:lnTo>
                <a:lnTo>
                  <a:pt x="659264" y="236143"/>
                </a:lnTo>
                <a:lnTo>
                  <a:pt x="665363" y="236143"/>
                </a:lnTo>
                <a:lnTo>
                  <a:pt x="665363" y="221627"/>
                </a:lnTo>
                <a:lnTo>
                  <a:pt x="663879" y="216712"/>
                </a:lnTo>
                <a:lnTo>
                  <a:pt x="660895" y="213410"/>
                </a:lnTo>
                <a:close/>
              </a:path>
              <a:path w="2073275" h="295275">
                <a:moveTo>
                  <a:pt x="665363" y="264591"/>
                </a:moveTo>
                <a:lnTo>
                  <a:pt x="659519" y="264591"/>
                </a:lnTo>
                <a:lnTo>
                  <a:pt x="659902" y="269925"/>
                </a:lnTo>
                <a:lnTo>
                  <a:pt x="665363" y="269925"/>
                </a:lnTo>
                <a:lnTo>
                  <a:pt x="665363" y="264591"/>
                </a:lnTo>
                <a:close/>
              </a:path>
              <a:path w="2073275" h="295275">
                <a:moveTo>
                  <a:pt x="665363" y="236143"/>
                </a:moveTo>
                <a:lnTo>
                  <a:pt x="659264" y="236143"/>
                </a:lnTo>
                <a:lnTo>
                  <a:pt x="659146" y="258495"/>
                </a:lnTo>
                <a:lnTo>
                  <a:pt x="657296" y="260489"/>
                </a:lnTo>
                <a:lnTo>
                  <a:pt x="654988" y="262229"/>
                </a:lnTo>
                <a:lnTo>
                  <a:pt x="652345" y="263575"/>
                </a:lnTo>
                <a:lnTo>
                  <a:pt x="649612" y="265023"/>
                </a:lnTo>
                <a:lnTo>
                  <a:pt x="646628" y="265734"/>
                </a:lnTo>
                <a:lnTo>
                  <a:pt x="658481" y="265734"/>
                </a:lnTo>
                <a:lnTo>
                  <a:pt x="659519" y="264591"/>
                </a:lnTo>
                <a:lnTo>
                  <a:pt x="665363" y="264591"/>
                </a:lnTo>
                <a:lnTo>
                  <a:pt x="665363" y="236143"/>
                </a:lnTo>
                <a:close/>
              </a:path>
              <a:path w="2073275" h="295275">
                <a:moveTo>
                  <a:pt x="652788" y="207822"/>
                </a:moveTo>
                <a:lnTo>
                  <a:pt x="644108" y="207822"/>
                </a:lnTo>
                <a:lnTo>
                  <a:pt x="642077" y="208076"/>
                </a:lnTo>
                <a:lnTo>
                  <a:pt x="640130" y="208584"/>
                </a:lnTo>
                <a:lnTo>
                  <a:pt x="638247" y="208927"/>
                </a:lnTo>
                <a:lnTo>
                  <a:pt x="636426" y="209524"/>
                </a:lnTo>
                <a:lnTo>
                  <a:pt x="634648" y="210362"/>
                </a:lnTo>
                <a:lnTo>
                  <a:pt x="633802" y="210705"/>
                </a:lnTo>
                <a:lnTo>
                  <a:pt x="627386" y="214553"/>
                </a:lnTo>
                <a:lnTo>
                  <a:pt x="629672" y="219633"/>
                </a:lnTo>
                <a:lnTo>
                  <a:pt x="631473" y="218287"/>
                </a:lnTo>
                <a:lnTo>
                  <a:pt x="633867" y="216890"/>
                </a:lnTo>
                <a:lnTo>
                  <a:pt x="636851" y="215442"/>
                </a:lnTo>
                <a:lnTo>
                  <a:pt x="639497" y="214096"/>
                </a:lnTo>
                <a:lnTo>
                  <a:pt x="642564" y="213410"/>
                </a:lnTo>
                <a:lnTo>
                  <a:pt x="660895" y="213410"/>
                </a:lnTo>
                <a:lnTo>
                  <a:pt x="657677" y="209689"/>
                </a:lnTo>
                <a:lnTo>
                  <a:pt x="652788" y="207822"/>
                </a:lnTo>
                <a:close/>
              </a:path>
              <a:path w="2073275" h="295275">
                <a:moveTo>
                  <a:pt x="684284" y="284530"/>
                </a:moveTo>
                <a:lnTo>
                  <a:pt x="682379" y="290372"/>
                </a:lnTo>
                <a:lnTo>
                  <a:pt x="683482" y="291223"/>
                </a:lnTo>
                <a:lnTo>
                  <a:pt x="686062" y="292201"/>
                </a:lnTo>
                <a:lnTo>
                  <a:pt x="690126" y="293293"/>
                </a:lnTo>
                <a:lnTo>
                  <a:pt x="694361" y="294487"/>
                </a:lnTo>
                <a:lnTo>
                  <a:pt x="698508" y="295071"/>
                </a:lnTo>
                <a:lnTo>
                  <a:pt x="711039" y="295071"/>
                </a:lnTo>
                <a:lnTo>
                  <a:pt x="717221" y="293001"/>
                </a:lnTo>
                <a:lnTo>
                  <a:pt x="720520" y="289483"/>
                </a:lnTo>
                <a:lnTo>
                  <a:pt x="698595" y="289483"/>
                </a:lnTo>
                <a:lnTo>
                  <a:pt x="694955" y="288937"/>
                </a:lnTo>
                <a:lnTo>
                  <a:pt x="691906" y="287832"/>
                </a:lnTo>
                <a:lnTo>
                  <a:pt x="688856" y="286905"/>
                </a:lnTo>
                <a:lnTo>
                  <a:pt x="686318" y="285800"/>
                </a:lnTo>
                <a:lnTo>
                  <a:pt x="684284" y="284530"/>
                </a:lnTo>
                <a:close/>
              </a:path>
              <a:path w="2073275" h="295275">
                <a:moveTo>
                  <a:pt x="726959" y="266877"/>
                </a:moveTo>
                <a:lnTo>
                  <a:pt x="720608" y="266877"/>
                </a:lnTo>
                <a:lnTo>
                  <a:pt x="720608" y="277634"/>
                </a:lnTo>
                <a:lnTo>
                  <a:pt x="719169" y="282295"/>
                </a:lnTo>
                <a:lnTo>
                  <a:pt x="713412" y="288048"/>
                </a:lnTo>
                <a:lnTo>
                  <a:pt x="708922" y="289483"/>
                </a:lnTo>
                <a:lnTo>
                  <a:pt x="720520" y="289483"/>
                </a:lnTo>
                <a:lnTo>
                  <a:pt x="721116" y="288848"/>
                </a:lnTo>
                <a:lnTo>
                  <a:pt x="725011" y="284873"/>
                </a:lnTo>
                <a:lnTo>
                  <a:pt x="726959" y="279501"/>
                </a:lnTo>
                <a:lnTo>
                  <a:pt x="726959" y="266877"/>
                </a:lnTo>
                <a:close/>
              </a:path>
              <a:path w="2073275" h="295275">
                <a:moveTo>
                  <a:pt x="712436" y="207822"/>
                </a:moveTo>
                <a:lnTo>
                  <a:pt x="704307" y="207822"/>
                </a:lnTo>
                <a:lnTo>
                  <a:pt x="699865" y="208800"/>
                </a:lnTo>
                <a:lnTo>
                  <a:pt x="679460" y="232968"/>
                </a:lnTo>
                <a:lnTo>
                  <a:pt x="679460" y="244906"/>
                </a:lnTo>
                <a:lnTo>
                  <a:pt x="680137" y="249351"/>
                </a:lnTo>
                <a:lnTo>
                  <a:pt x="681490" y="253161"/>
                </a:lnTo>
                <a:lnTo>
                  <a:pt x="682782" y="257098"/>
                </a:lnTo>
                <a:lnTo>
                  <a:pt x="684540" y="260362"/>
                </a:lnTo>
                <a:lnTo>
                  <a:pt x="689112" y="265785"/>
                </a:lnTo>
                <a:lnTo>
                  <a:pt x="691819" y="267817"/>
                </a:lnTo>
                <a:lnTo>
                  <a:pt x="694955" y="269163"/>
                </a:lnTo>
                <a:lnTo>
                  <a:pt x="698087" y="270611"/>
                </a:lnTo>
                <a:lnTo>
                  <a:pt x="701431" y="271322"/>
                </a:lnTo>
                <a:lnTo>
                  <a:pt x="708371" y="271322"/>
                </a:lnTo>
                <a:lnTo>
                  <a:pt x="711464" y="270865"/>
                </a:lnTo>
                <a:lnTo>
                  <a:pt x="716796" y="269087"/>
                </a:lnTo>
                <a:lnTo>
                  <a:pt x="718912" y="268071"/>
                </a:lnTo>
                <a:lnTo>
                  <a:pt x="720608" y="266877"/>
                </a:lnTo>
                <a:lnTo>
                  <a:pt x="726959" y="266877"/>
                </a:lnTo>
                <a:lnTo>
                  <a:pt x="726959" y="265734"/>
                </a:lnTo>
                <a:lnTo>
                  <a:pt x="703418" y="265734"/>
                </a:lnTo>
                <a:lnTo>
                  <a:pt x="700794" y="265188"/>
                </a:lnTo>
                <a:lnTo>
                  <a:pt x="698508" y="264083"/>
                </a:lnTo>
                <a:lnTo>
                  <a:pt x="695970" y="262902"/>
                </a:lnTo>
                <a:lnTo>
                  <a:pt x="693766" y="261251"/>
                </a:lnTo>
                <a:lnTo>
                  <a:pt x="685811" y="235851"/>
                </a:lnTo>
                <a:lnTo>
                  <a:pt x="686445" y="232079"/>
                </a:lnTo>
                <a:lnTo>
                  <a:pt x="687715" y="228777"/>
                </a:lnTo>
                <a:lnTo>
                  <a:pt x="688900" y="225475"/>
                </a:lnTo>
                <a:lnTo>
                  <a:pt x="705834" y="213410"/>
                </a:lnTo>
                <a:lnTo>
                  <a:pt x="726959" y="213410"/>
                </a:lnTo>
                <a:lnTo>
                  <a:pt x="726959" y="210108"/>
                </a:lnTo>
                <a:lnTo>
                  <a:pt x="725011" y="209600"/>
                </a:lnTo>
                <a:lnTo>
                  <a:pt x="722387" y="209092"/>
                </a:lnTo>
                <a:lnTo>
                  <a:pt x="715949" y="208076"/>
                </a:lnTo>
                <a:lnTo>
                  <a:pt x="712436" y="207822"/>
                </a:lnTo>
                <a:close/>
              </a:path>
              <a:path w="2073275" h="295275">
                <a:moveTo>
                  <a:pt x="726959" y="213410"/>
                </a:moveTo>
                <a:lnTo>
                  <a:pt x="709982" y="213410"/>
                </a:lnTo>
                <a:lnTo>
                  <a:pt x="712289" y="213537"/>
                </a:lnTo>
                <a:lnTo>
                  <a:pt x="714510" y="213753"/>
                </a:lnTo>
                <a:lnTo>
                  <a:pt x="717303" y="214172"/>
                </a:lnTo>
                <a:lnTo>
                  <a:pt x="718999" y="214515"/>
                </a:lnTo>
                <a:lnTo>
                  <a:pt x="720608" y="214934"/>
                </a:lnTo>
                <a:lnTo>
                  <a:pt x="720519" y="260362"/>
                </a:lnTo>
                <a:lnTo>
                  <a:pt x="719251" y="261632"/>
                </a:lnTo>
                <a:lnTo>
                  <a:pt x="717264" y="262902"/>
                </a:lnTo>
                <a:lnTo>
                  <a:pt x="712184" y="265188"/>
                </a:lnTo>
                <a:lnTo>
                  <a:pt x="709430" y="265734"/>
                </a:lnTo>
                <a:lnTo>
                  <a:pt x="726959" y="265734"/>
                </a:lnTo>
                <a:lnTo>
                  <a:pt x="726959" y="213410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7847" y="5803353"/>
            <a:ext cx="1729105" cy="273050"/>
          </a:xfrm>
          <a:custGeom>
            <a:avLst/>
            <a:gdLst/>
            <a:ahLst/>
            <a:cxnLst/>
            <a:rect l="l" t="t" r="r" b="b"/>
            <a:pathLst>
              <a:path w="1729105" h="273050">
                <a:moveTo>
                  <a:pt x="770180" y="24256"/>
                </a:moveTo>
                <a:lnTo>
                  <a:pt x="760949" y="24256"/>
                </a:lnTo>
                <a:lnTo>
                  <a:pt x="757184" y="25234"/>
                </a:lnTo>
                <a:lnTo>
                  <a:pt x="739529" y="48729"/>
                </a:lnTo>
                <a:lnTo>
                  <a:pt x="739529" y="66001"/>
                </a:lnTo>
                <a:lnTo>
                  <a:pt x="741859" y="73787"/>
                </a:lnTo>
                <a:lnTo>
                  <a:pt x="746514" y="79375"/>
                </a:lnTo>
                <a:lnTo>
                  <a:pt x="751086" y="84962"/>
                </a:lnTo>
                <a:lnTo>
                  <a:pt x="757605" y="87756"/>
                </a:lnTo>
                <a:lnTo>
                  <a:pt x="768784" y="87756"/>
                </a:lnTo>
                <a:lnTo>
                  <a:pt x="771747" y="87299"/>
                </a:lnTo>
                <a:lnTo>
                  <a:pt x="774965" y="86360"/>
                </a:lnTo>
                <a:lnTo>
                  <a:pt x="777758" y="85598"/>
                </a:lnTo>
                <a:lnTo>
                  <a:pt x="780087" y="84670"/>
                </a:lnTo>
                <a:lnTo>
                  <a:pt x="783471" y="82638"/>
                </a:lnTo>
                <a:lnTo>
                  <a:pt x="784063" y="82168"/>
                </a:lnTo>
                <a:lnTo>
                  <a:pt x="759510" y="82168"/>
                </a:lnTo>
                <a:lnTo>
                  <a:pt x="754430" y="79768"/>
                </a:lnTo>
                <a:lnTo>
                  <a:pt x="750959" y="74929"/>
                </a:lnTo>
                <a:lnTo>
                  <a:pt x="747572" y="70281"/>
                </a:lnTo>
                <a:lnTo>
                  <a:pt x="745881" y="63626"/>
                </a:lnTo>
                <a:lnTo>
                  <a:pt x="745881" y="54990"/>
                </a:lnTo>
                <a:lnTo>
                  <a:pt x="788551" y="54990"/>
                </a:lnTo>
                <a:lnTo>
                  <a:pt x="788381" y="50342"/>
                </a:lnTo>
                <a:lnTo>
                  <a:pt x="788228" y="49402"/>
                </a:lnTo>
                <a:lnTo>
                  <a:pt x="746387" y="49402"/>
                </a:lnTo>
                <a:lnTo>
                  <a:pt x="747233" y="42633"/>
                </a:lnTo>
                <a:lnTo>
                  <a:pt x="749350" y="37642"/>
                </a:lnTo>
                <a:lnTo>
                  <a:pt x="755957" y="31368"/>
                </a:lnTo>
                <a:lnTo>
                  <a:pt x="759852" y="29844"/>
                </a:lnTo>
                <a:lnTo>
                  <a:pt x="779532" y="29844"/>
                </a:lnTo>
                <a:lnTo>
                  <a:pt x="774922" y="25869"/>
                </a:lnTo>
                <a:lnTo>
                  <a:pt x="770180" y="24256"/>
                </a:lnTo>
                <a:close/>
              </a:path>
              <a:path w="1729105" h="273050">
                <a:moveTo>
                  <a:pt x="784360" y="74422"/>
                </a:moveTo>
                <a:lnTo>
                  <a:pt x="779451" y="79590"/>
                </a:lnTo>
                <a:lnTo>
                  <a:pt x="773399" y="82168"/>
                </a:lnTo>
                <a:lnTo>
                  <a:pt x="784063" y="82168"/>
                </a:lnTo>
                <a:lnTo>
                  <a:pt x="784912" y="81495"/>
                </a:lnTo>
                <a:lnTo>
                  <a:pt x="786265" y="80137"/>
                </a:lnTo>
                <a:lnTo>
                  <a:pt x="784360" y="74422"/>
                </a:lnTo>
                <a:close/>
              </a:path>
              <a:path w="1729105" h="273050">
                <a:moveTo>
                  <a:pt x="779532" y="29844"/>
                </a:moveTo>
                <a:lnTo>
                  <a:pt x="766455" y="29844"/>
                </a:lnTo>
                <a:lnTo>
                  <a:pt x="768741" y="30352"/>
                </a:lnTo>
                <a:lnTo>
                  <a:pt x="771282" y="31368"/>
                </a:lnTo>
                <a:lnTo>
                  <a:pt x="773737" y="32385"/>
                </a:lnTo>
                <a:lnTo>
                  <a:pt x="775980" y="34505"/>
                </a:lnTo>
                <a:lnTo>
                  <a:pt x="778010" y="37718"/>
                </a:lnTo>
                <a:lnTo>
                  <a:pt x="780044" y="40855"/>
                </a:lnTo>
                <a:lnTo>
                  <a:pt x="781185" y="44754"/>
                </a:lnTo>
                <a:lnTo>
                  <a:pt x="781441" y="49402"/>
                </a:lnTo>
                <a:lnTo>
                  <a:pt x="788228" y="49402"/>
                </a:lnTo>
                <a:lnTo>
                  <a:pt x="787622" y="45681"/>
                </a:lnTo>
                <a:lnTo>
                  <a:pt x="784829" y="36194"/>
                </a:lnTo>
                <a:lnTo>
                  <a:pt x="782286" y="32219"/>
                </a:lnTo>
                <a:lnTo>
                  <a:pt x="779532" y="29844"/>
                </a:lnTo>
                <a:close/>
              </a:path>
              <a:path w="1729105" h="273050">
                <a:moveTo>
                  <a:pt x="807476" y="25780"/>
                </a:moveTo>
                <a:lnTo>
                  <a:pt x="801759" y="25780"/>
                </a:lnTo>
                <a:lnTo>
                  <a:pt x="801759" y="86360"/>
                </a:lnTo>
                <a:lnTo>
                  <a:pt x="807984" y="86360"/>
                </a:lnTo>
                <a:lnTo>
                  <a:pt x="807984" y="37973"/>
                </a:lnTo>
                <a:lnTo>
                  <a:pt x="809169" y="36880"/>
                </a:lnTo>
                <a:lnTo>
                  <a:pt x="817586" y="31496"/>
                </a:lnTo>
                <a:lnTo>
                  <a:pt x="807858" y="31496"/>
                </a:lnTo>
                <a:lnTo>
                  <a:pt x="807476" y="25780"/>
                </a:lnTo>
                <a:close/>
              </a:path>
              <a:path w="1729105" h="273050">
                <a:moveTo>
                  <a:pt x="840296" y="30099"/>
                </a:moveTo>
                <a:lnTo>
                  <a:pt x="827493" y="30099"/>
                </a:lnTo>
                <a:lnTo>
                  <a:pt x="829868" y="30657"/>
                </a:lnTo>
                <a:lnTo>
                  <a:pt x="831989" y="31750"/>
                </a:lnTo>
                <a:lnTo>
                  <a:pt x="838974" y="86360"/>
                </a:lnTo>
                <a:lnTo>
                  <a:pt x="845324" y="86360"/>
                </a:lnTo>
                <a:lnTo>
                  <a:pt x="845324" y="45008"/>
                </a:lnTo>
                <a:lnTo>
                  <a:pt x="845146" y="42976"/>
                </a:lnTo>
                <a:lnTo>
                  <a:pt x="843546" y="36702"/>
                </a:lnTo>
                <a:lnTo>
                  <a:pt x="845400" y="35102"/>
                </a:lnTo>
                <a:lnTo>
                  <a:pt x="847775" y="33578"/>
                </a:lnTo>
                <a:lnTo>
                  <a:pt x="851892" y="31496"/>
                </a:lnTo>
                <a:lnTo>
                  <a:pt x="841197" y="31496"/>
                </a:lnTo>
                <a:lnTo>
                  <a:pt x="840296" y="30099"/>
                </a:lnTo>
                <a:close/>
              </a:path>
              <a:path w="1729105" h="273050">
                <a:moveTo>
                  <a:pt x="875975" y="30099"/>
                </a:moveTo>
                <a:lnTo>
                  <a:pt x="864704" y="30099"/>
                </a:lnTo>
                <a:lnTo>
                  <a:pt x="868387" y="31584"/>
                </a:lnTo>
                <a:lnTo>
                  <a:pt x="871150" y="34594"/>
                </a:lnTo>
                <a:lnTo>
                  <a:pt x="873645" y="37426"/>
                </a:lnTo>
                <a:lnTo>
                  <a:pt x="874915" y="41744"/>
                </a:lnTo>
                <a:lnTo>
                  <a:pt x="874915" y="86360"/>
                </a:lnTo>
                <a:lnTo>
                  <a:pt x="881265" y="86360"/>
                </a:lnTo>
                <a:lnTo>
                  <a:pt x="881254" y="40347"/>
                </a:lnTo>
                <a:lnTo>
                  <a:pt x="879576" y="34505"/>
                </a:lnTo>
                <a:lnTo>
                  <a:pt x="875975" y="30099"/>
                </a:lnTo>
                <a:close/>
              </a:path>
              <a:path w="1729105" h="273050">
                <a:moveTo>
                  <a:pt x="833005" y="24256"/>
                </a:moveTo>
                <a:lnTo>
                  <a:pt x="821842" y="24256"/>
                </a:lnTo>
                <a:lnTo>
                  <a:pt x="818286" y="25069"/>
                </a:lnTo>
                <a:lnTo>
                  <a:pt x="807858" y="31496"/>
                </a:lnTo>
                <a:lnTo>
                  <a:pt x="817586" y="31496"/>
                </a:lnTo>
                <a:lnTo>
                  <a:pt x="818819" y="30861"/>
                </a:lnTo>
                <a:lnTo>
                  <a:pt x="821829" y="30099"/>
                </a:lnTo>
                <a:lnTo>
                  <a:pt x="840296" y="30099"/>
                </a:lnTo>
                <a:lnTo>
                  <a:pt x="838085" y="26669"/>
                </a:lnTo>
                <a:lnTo>
                  <a:pt x="833005" y="24256"/>
                </a:lnTo>
                <a:close/>
              </a:path>
              <a:path w="1729105" h="273050">
                <a:moveTo>
                  <a:pt x="867613" y="24256"/>
                </a:moveTo>
                <a:lnTo>
                  <a:pt x="856373" y="24256"/>
                </a:lnTo>
                <a:lnTo>
                  <a:pt x="852601" y="24980"/>
                </a:lnTo>
                <a:lnTo>
                  <a:pt x="846188" y="27774"/>
                </a:lnTo>
                <a:lnTo>
                  <a:pt x="843483" y="29463"/>
                </a:lnTo>
                <a:lnTo>
                  <a:pt x="841197" y="31496"/>
                </a:lnTo>
                <a:lnTo>
                  <a:pt x="851892" y="31496"/>
                </a:lnTo>
                <a:lnTo>
                  <a:pt x="853274" y="30784"/>
                </a:lnTo>
                <a:lnTo>
                  <a:pt x="856411" y="30099"/>
                </a:lnTo>
                <a:lnTo>
                  <a:pt x="875975" y="30099"/>
                </a:lnTo>
                <a:lnTo>
                  <a:pt x="872820" y="26288"/>
                </a:lnTo>
                <a:lnTo>
                  <a:pt x="867613" y="24256"/>
                </a:lnTo>
                <a:close/>
              </a:path>
              <a:path w="1729105" h="273050">
                <a:moveTo>
                  <a:pt x="925753" y="24256"/>
                </a:moveTo>
                <a:lnTo>
                  <a:pt x="916520" y="24256"/>
                </a:lnTo>
                <a:lnTo>
                  <a:pt x="912761" y="25234"/>
                </a:lnTo>
                <a:lnTo>
                  <a:pt x="895108" y="48729"/>
                </a:lnTo>
                <a:lnTo>
                  <a:pt x="895108" y="66001"/>
                </a:lnTo>
                <a:lnTo>
                  <a:pt x="897432" y="73787"/>
                </a:lnTo>
                <a:lnTo>
                  <a:pt x="902093" y="79375"/>
                </a:lnTo>
                <a:lnTo>
                  <a:pt x="906665" y="84962"/>
                </a:lnTo>
                <a:lnTo>
                  <a:pt x="913180" y="87756"/>
                </a:lnTo>
                <a:lnTo>
                  <a:pt x="924356" y="87756"/>
                </a:lnTo>
                <a:lnTo>
                  <a:pt x="927315" y="87299"/>
                </a:lnTo>
                <a:lnTo>
                  <a:pt x="930541" y="86360"/>
                </a:lnTo>
                <a:lnTo>
                  <a:pt x="933335" y="85598"/>
                </a:lnTo>
                <a:lnTo>
                  <a:pt x="935659" y="84670"/>
                </a:lnTo>
                <a:lnTo>
                  <a:pt x="939050" y="82638"/>
                </a:lnTo>
                <a:lnTo>
                  <a:pt x="939640" y="82168"/>
                </a:lnTo>
                <a:lnTo>
                  <a:pt x="915085" y="82168"/>
                </a:lnTo>
                <a:lnTo>
                  <a:pt x="910005" y="79768"/>
                </a:lnTo>
                <a:lnTo>
                  <a:pt x="906538" y="74929"/>
                </a:lnTo>
                <a:lnTo>
                  <a:pt x="903147" y="70281"/>
                </a:lnTo>
                <a:lnTo>
                  <a:pt x="901458" y="63626"/>
                </a:lnTo>
                <a:lnTo>
                  <a:pt x="901458" y="54990"/>
                </a:lnTo>
                <a:lnTo>
                  <a:pt x="944130" y="54990"/>
                </a:lnTo>
                <a:lnTo>
                  <a:pt x="943952" y="50342"/>
                </a:lnTo>
                <a:lnTo>
                  <a:pt x="943801" y="49402"/>
                </a:lnTo>
                <a:lnTo>
                  <a:pt x="901966" y="49402"/>
                </a:lnTo>
                <a:lnTo>
                  <a:pt x="902804" y="42633"/>
                </a:lnTo>
                <a:lnTo>
                  <a:pt x="904925" y="37642"/>
                </a:lnTo>
                <a:lnTo>
                  <a:pt x="911529" y="31368"/>
                </a:lnTo>
                <a:lnTo>
                  <a:pt x="915428" y="29844"/>
                </a:lnTo>
                <a:lnTo>
                  <a:pt x="935102" y="29844"/>
                </a:lnTo>
                <a:lnTo>
                  <a:pt x="930490" y="25869"/>
                </a:lnTo>
                <a:lnTo>
                  <a:pt x="925753" y="24256"/>
                </a:lnTo>
                <a:close/>
              </a:path>
              <a:path w="1729105" h="273050">
                <a:moveTo>
                  <a:pt x="939939" y="74422"/>
                </a:moveTo>
                <a:lnTo>
                  <a:pt x="935024" y="79590"/>
                </a:lnTo>
                <a:lnTo>
                  <a:pt x="928979" y="82168"/>
                </a:lnTo>
                <a:lnTo>
                  <a:pt x="939640" y="82168"/>
                </a:lnTo>
                <a:lnTo>
                  <a:pt x="940485" y="81495"/>
                </a:lnTo>
                <a:lnTo>
                  <a:pt x="941844" y="80137"/>
                </a:lnTo>
                <a:lnTo>
                  <a:pt x="939939" y="74422"/>
                </a:lnTo>
                <a:close/>
              </a:path>
              <a:path w="1729105" h="273050">
                <a:moveTo>
                  <a:pt x="935102" y="29844"/>
                </a:moveTo>
                <a:lnTo>
                  <a:pt x="922032" y="29844"/>
                </a:lnTo>
                <a:lnTo>
                  <a:pt x="924318" y="30352"/>
                </a:lnTo>
                <a:lnTo>
                  <a:pt x="926858" y="31368"/>
                </a:lnTo>
                <a:lnTo>
                  <a:pt x="929309" y="32385"/>
                </a:lnTo>
                <a:lnTo>
                  <a:pt x="931557" y="34505"/>
                </a:lnTo>
                <a:lnTo>
                  <a:pt x="933589" y="37718"/>
                </a:lnTo>
                <a:lnTo>
                  <a:pt x="935621" y="40855"/>
                </a:lnTo>
                <a:lnTo>
                  <a:pt x="936764" y="44754"/>
                </a:lnTo>
                <a:lnTo>
                  <a:pt x="937018" y="49402"/>
                </a:lnTo>
                <a:lnTo>
                  <a:pt x="943801" y="49402"/>
                </a:lnTo>
                <a:lnTo>
                  <a:pt x="943203" y="45681"/>
                </a:lnTo>
                <a:lnTo>
                  <a:pt x="940409" y="36194"/>
                </a:lnTo>
                <a:lnTo>
                  <a:pt x="937856" y="32219"/>
                </a:lnTo>
                <a:lnTo>
                  <a:pt x="935102" y="29844"/>
                </a:lnTo>
                <a:close/>
              </a:path>
              <a:path w="1729105" h="273050">
                <a:moveTo>
                  <a:pt x="963028" y="25780"/>
                </a:moveTo>
                <a:lnTo>
                  <a:pt x="957338" y="25780"/>
                </a:lnTo>
                <a:lnTo>
                  <a:pt x="957338" y="86360"/>
                </a:lnTo>
                <a:lnTo>
                  <a:pt x="963688" y="86360"/>
                </a:lnTo>
                <a:lnTo>
                  <a:pt x="963688" y="37960"/>
                </a:lnTo>
                <a:lnTo>
                  <a:pt x="966228" y="35674"/>
                </a:lnTo>
                <a:lnTo>
                  <a:pt x="968870" y="33832"/>
                </a:lnTo>
                <a:lnTo>
                  <a:pt x="973384" y="31496"/>
                </a:lnTo>
                <a:lnTo>
                  <a:pt x="963688" y="31496"/>
                </a:lnTo>
                <a:lnTo>
                  <a:pt x="963028" y="25780"/>
                </a:lnTo>
                <a:close/>
              </a:path>
              <a:path w="1729105" h="273050">
                <a:moveTo>
                  <a:pt x="999150" y="30099"/>
                </a:moveTo>
                <a:lnTo>
                  <a:pt x="989114" y="30099"/>
                </a:lnTo>
                <a:lnTo>
                  <a:pt x="994016" y="33235"/>
                </a:lnTo>
                <a:lnTo>
                  <a:pt x="996200" y="39484"/>
                </a:lnTo>
                <a:lnTo>
                  <a:pt x="996962" y="41592"/>
                </a:lnTo>
                <a:lnTo>
                  <a:pt x="997290" y="44310"/>
                </a:lnTo>
                <a:lnTo>
                  <a:pt x="997343" y="86360"/>
                </a:lnTo>
                <a:lnTo>
                  <a:pt x="1003693" y="86360"/>
                </a:lnTo>
                <a:lnTo>
                  <a:pt x="1003579" y="44310"/>
                </a:lnTo>
                <a:lnTo>
                  <a:pt x="1003160" y="40665"/>
                </a:lnTo>
                <a:lnTo>
                  <a:pt x="1002842" y="39039"/>
                </a:lnTo>
                <a:lnTo>
                  <a:pt x="1001153" y="33108"/>
                </a:lnTo>
                <a:lnTo>
                  <a:pt x="999150" y="30099"/>
                </a:lnTo>
                <a:close/>
              </a:path>
              <a:path w="1729105" h="273050">
                <a:moveTo>
                  <a:pt x="987856" y="24256"/>
                </a:moveTo>
                <a:lnTo>
                  <a:pt x="978496" y="24256"/>
                </a:lnTo>
                <a:lnTo>
                  <a:pt x="974940" y="24980"/>
                </a:lnTo>
                <a:lnTo>
                  <a:pt x="963688" y="31496"/>
                </a:lnTo>
                <a:lnTo>
                  <a:pt x="973384" y="31496"/>
                </a:lnTo>
                <a:lnTo>
                  <a:pt x="974610" y="30861"/>
                </a:lnTo>
                <a:lnTo>
                  <a:pt x="977887" y="30099"/>
                </a:lnTo>
                <a:lnTo>
                  <a:pt x="999150" y="30099"/>
                </a:lnTo>
                <a:lnTo>
                  <a:pt x="998931" y="29768"/>
                </a:lnTo>
                <a:lnTo>
                  <a:pt x="995705" y="27559"/>
                </a:lnTo>
                <a:lnTo>
                  <a:pt x="992339" y="25361"/>
                </a:lnTo>
                <a:lnTo>
                  <a:pt x="987856" y="24256"/>
                </a:lnTo>
                <a:close/>
              </a:path>
              <a:path w="1729105" h="273050">
                <a:moveTo>
                  <a:pt x="1030363" y="31368"/>
                </a:moveTo>
                <a:lnTo>
                  <a:pt x="1024013" y="31368"/>
                </a:lnTo>
                <a:lnTo>
                  <a:pt x="1024013" y="76923"/>
                </a:lnTo>
                <a:lnTo>
                  <a:pt x="1024340" y="78917"/>
                </a:lnTo>
                <a:lnTo>
                  <a:pt x="1024450" y="79375"/>
                </a:lnTo>
                <a:lnTo>
                  <a:pt x="1025383" y="81534"/>
                </a:lnTo>
                <a:lnTo>
                  <a:pt x="1026121" y="83400"/>
                </a:lnTo>
                <a:lnTo>
                  <a:pt x="1027506" y="85089"/>
                </a:lnTo>
                <a:lnTo>
                  <a:pt x="1029322" y="86105"/>
                </a:lnTo>
                <a:lnTo>
                  <a:pt x="1031214" y="87210"/>
                </a:lnTo>
                <a:lnTo>
                  <a:pt x="1033500" y="87756"/>
                </a:lnTo>
                <a:lnTo>
                  <a:pt x="1039164" y="87756"/>
                </a:lnTo>
                <a:lnTo>
                  <a:pt x="1041450" y="87375"/>
                </a:lnTo>
                <a:lnTo>
                  <a:pt x="1043063" y="86613"/>
                </a:lnTo>
                <a:lnTo>
                  <a:pt x="1044587" y="85940"/>
                </a:lnTo>
                <a:lnTo>
                  <a:pt x="1045984" y="85089"/>
                </a:lnTo>
                <a:lnTo>
                  <a:pt x="1047254" y="84074"/>
                </a:lnTo>
                <a:lnTo>
                  <a:pt x="1046224" y="82168"/>
                </a:lnTo>
                <a:lnTo>
                  <a:pt x="1035138" y="82168"/>
                </a:lnTo>
                <a:lnTo>
                  <a:pt x="1033411" y="81534"/>
                </a:lnTo>
                <a:lnTo>
                  <a:pt x="1032141" y="80263"/>
                </a:lnTo>
                <a:lnTo>
                  <a:pt x="1030960" y="78917"/>
                </a:lnTo>
                <a:lnTo>
                  <a:pt x="1030431" y="76923"/>
                </a:lnTo>
                <a:lnTo>
                  <a:pt x="1030363" y="31368"/>
                </a:lnTo>
                <a:close/>
              </a:path>
              <a:path w="1729105" h="273050">
                <a:moveTo>
                  <a:pt x="1044714" y="79375"/>
                </a:moveTo>
                <a:lnTo>
                  <a:pt x="1041755" y="81241"/>
                </a:lnTo>
                <a:lnTo>
                  <a:pt x="1039291" y="82168"/>
                </a:lnTo>
                <a:lnTo>
                  <a:pt x="1046224" y="82168"/>
                </a:lnTo>
                <a:lnTo>
                  <a:pt x="1044714" y="79375"/>
                </a:lnTo>
                <a:close/>
              </a:path>
              <a:path w="1729105" h="273050">
                <a:moveTo>
                  <a:pt x="1045476" y="25780"/>
                </a:moveTo>
                <a:lnTo>
                  <a:pt x="1014107" y="25780"/>
                </a:lnTo>
                <a:lnTo>
                  <a:pt x="1014107" y="31368"/>
                </a:lnTo>
                <a:lnTo>
                  <a:pt x="1045476" y="31368"/>
                </a:lnTo>
                <a:lnTo>
                  <a:pt x="1045476" y="25780"/>
                </a:lnTo>
                <a:close/>
              </a:path>
              <a:path w="1729105" h="273050">
                <a:moveTo>
                  <a:pt x="1030363" y="9651"/>
                </a:moveTo>
                <a:lnTo>
                  <a:pt x="1024013" y="9651"/>
                </a:lnTo>
                <a:lnTo>
                  <a:pt x="1024013" y="25780"/>
                </a:lnTo>
                <a:lnTo>
                  <a:pt x="1030363" y="25780"/>
                </a:lnTo>
                <a:lnTo>
                  <a:pt x="1030363" y="9651"/>
                </a:lnTo>
                <a:close/>
              </a:path>
              <a:path w="1729105" h="273050">
                <a:moveTo>
                  <a:pt x="1089291" y="71119"/>
                </a:moveTo>
                <a:lnTo>
                  <a:pt x="1085735" y="77088"/>
                </a:lnTo>
                <a:lnTo>
                  <a:pt x="1086751" y="78359"/>
                </a:lnTo>
                <a:lnTo>
                  <a:pt x="1088364" y="79844"/>
                </a:lnTo>
                <a:lnTo>
                  <a:pt x="1107452" y="88011"/>
                </a:lnTo>
                <a:lnTo>
                  <a:pt x="1119479" y="88011"/>
                </a:lnTo>
                <a:lnTo>
                  <a:pt x="1125791" y="85978"/>
                </a:lnTo>
                <a:lnTo>
                  <a:pt x="1130591" y="81787"/>
                </a:lnTo>
                <a:lnTo>
                  <a:pt x="1109649" y="81787"/>
                </a:lnTo>
                <a:lnTo>
                  <a:pt x="1107452" y="81457"/>
                </a:lnTo>
                <a:lnTo>
                  <a:pt x="1105166" y="80772"/>
                </a:lnTo>
                <a:lnTo>
                  <a:pt x="1104061" y="80517"/>
                </a:lnTo>
                <a:lnTo>
                  <a:pt x="1103007" y="80187"/>
                </a:lnTo>
                <a:lnTo>
                  <a:pt x="1090472" y="72389"/>
                </a:lnTo>
                <a:lnTo>
                  <a:pt x="1089291" y="71119"/>
                </a:lnTo>
                <a:close/>
              </a:path>
              <a:path w="1729105" h="273050">
                <a:moveTo>
                  <a:pt x="1117739" y="0"/>
                </a:moveTo>
                <a:lnTo>
                  <a:pt x="1108341" y="0"/>
                </a:lnTo>
                <a:lnTo>
                  <a:pt x="1104696" y="685"/>
                </a:lnTo>
                <a:lnTo>
                  <a:pt x="1097165" y="3390"/>
                </a:lnTo>
                <a:lnTo>
                  <a:pt x="1093939" y="5841"/>
                </a:lnTo>
                <a:lnTo>
                  <a:pt x="1091323" y="9398"/>
                </a:lnTo>
                <a:lnTo>
                  <a:pt x="1088783" y="12788"/>
                </a:lnTo>
                <a:lnTo>
                  <a:pt x="1087513" y="16852"/>
                </a:lnTo>
                <a:lnTo>
                  <a:pt x="1087513" y="26847"/>
                </a:lnTo>
                <a:lnTo>
                  <a:pt x="1089037" y="31203"/>
                </a:lnTo>
                <a:lnTo>
                  <a:pt x="1094968" y="37973"/>
                </a:lnTo>
                <a:lnTo>
                  <a:pt x="1098981" y="40512"/>
                </a:lnTo>
                <a:lnTo>
                  <a:pt x="1104150" y="42290"/>
                </a:lnTo>
                <a:lnTo>
                  <a:pt x="1118717" y="47459"/>
                </a:lnTo>
                <a:lnTo>
                  <a:pt x="1123200" y="50037"/>
                </a:lnTo>
                <a:lnTo>
                  <a:pt x="1126248" y="53086"/>
                </a:lnTo>
                <a:lnTo>
                  <a:pt x="1129131" y="55879"/>
                </a:lnTo>
                <a:lnTo>
                  <a:pt x="1130566" y="59867"/>
                </a:lnTo>
                <a:lnTo>
                  <a:pt x="1130566" y="67995"/>
                </a:lnTo>
                <a:lnTo>
                  <a:pt x="1129893" y="70789"/>
                </a:lnTo>
                <a:lnTo>
                  <a:pt x="1128416" y="73660"/>
                </a:lnTo>
                <a:lnTo>
                  <a:pt x="1127264" y="76123"/>
                </a:lnTo>
                <a:lnTo>
                  <a:pt x="1125143" y="78193"/>
                </a:lnTo>
                <a:lnTo>
                  <a:pt x="1119136" y="81076"/>
                </a:lnTo>
                <a:lnTo>
                  <a:pt x="1115669" y="81787"/>
                </a:lnTo>
                <a:lnTo>
                  <a:pt x="1130591" y="81787"/>
                </a:lnTo>
                <a:lnTo>
                  <a:pt x="1135100" y="77850"/>
                </a:lnTo>
                <a:lnTo>
                  <a:pt x="1137424" y="71881"/>
                </a:lnTo>
                <a:lnTo>
                  <a:pt x="1137341" y="59867"/>
                </a:lnTo>
                <a:lnTo>
                  <a:pt x="1136751" y="56908"/>
                </a:lnTo>
                <a:lnTo>
                  <a:pt x="1135392" y="53848"/>
                </a:lnTo>
                <a:lnTo>
                  <a:pt x="1134122" y="50546"/>
                </a:lnTo>
                <a:lnTo>
                  <a:pt x="1104023" y="34848"/>
                </a:lnTo>
                <a:lnTo>
                  <a:pt x="1100848" y="32892"/>
                </a:lnTo>
                <a:lnTo>
                  <a:pt x="1095933" y="27990"/>
                </a:lnTo>
                <a:lnTo>
                  <a:pt x="1094752" y="24815"/>
                </a:lnTo>
                <a:lnTo>
                  <a:pt x="1094752" y="16001"/>
                </a:lnTo>
                <a:lnTo>
                  <a:pt x="1096492" y="12369"/>
                </a:lnTo>
                <a:lnTo>
                  <a:pt x="1103439" y="7454"/>
                </a:lnTo>
                <a:lnTo>
                  <a:pt x="1107706" y="6223"/>
                </a:lnTo>
                <a:lnTo>
                  <a:pt x="1132041" y="6223"/>
                </a:lnTo>
                <a:lnTo>
                  <a:pt x="1131036" y="5422"/>
                </a:lnTo>
                <a:lnTo>
                  <a:pt x="1126883" y="3301"/>
                </a:lnTo>
                <a:lnTo>
                  <a:pt x="1122730" y="1104"/>
                </a:lnTo>
                <a:lnTo>
                  <a:pt x="1117739" y="0"/>
                </a:lnTo>
                <a:close/>
              </a:path>
              <a:path w="1729105" h="273050">
                <a:moveTo>
                  <a:pt x="1132041" y="6223"/>
                </a:moveTo>
                <a:lnTo>
                  <a:pt x="1117523" y="6223"/>
                </a:lnTo>
                <a:lnTo>
                  <a:pt x="1121549" y="7238"/>
                </a:lnTo>
                <a:lnTo>
                  <a:pt x="1124851" y="9271"/>
                </a:lnTo>
                <a:lnTo>
                  <a:pt x="1128153" y="11391"/>
                </a:lnTo>
                <a:lnTo>
                  <a:pt x="1130782" y="13677"/>
                </a:lnTo>
                <a:lnTo>
                  <a:pt x="1132725" y="16128"/>
                </a:lnTo>
                <a:lnTo>
                  <a:pt x="1136789" y="11175"/>
                </a:lnTo>
                <a:lnTo>
                  <a:pt x="1134338" y="8051"/>
                </a:lnTo>
                <a:lnTo>
                  <a:pt x="1132041" y="6223"/>
                </a:lnTo>
                <a:close/>
              </a:path>
              <a:path w="1729105" h="273050">
                <a:moveTo>
                  <a:pt x="1150632" y="25780"/>
                </a:moveTo>
                <a:lnTo>
                  <a:pt x="1143647" y="25780"/>
                </a:lnTo>
                <a:lnTo>
                  <a:pt x="1167269" y="88011"/>
                </a:lnTo>
                <a:lnTo>
                  <a:pt x="1166164" y="90550"/>
                </a:lnTo>
                <a:lnTo>
                  <a:pt x="1164691" y="92963"/>
                </a:lnTo>
                <a:lnTo>
                  <a:pt x="1162824" y="95250"/>
                </a:lnTo>
                <a:lnTo>
                  <a:pt x="1161211" y="97281"/>
                </a:lnTo>
                <a:lnTo>
                  <a:pt x="1144955" y="105155"/>
                </a:lnTo>
                <a:lnTo>
                  <a:pt x="1141234" y="105155"/>
                </a:lnTo>
                <a:lnTo>
                  <a:pt x="1141996" y="110743"/>
                </a:lnTo>
                <a:lnTo>
                  <a:pt x="1147330" y="110743"/>
                </a:lnTo>
                <a:lnTo>
                  <a:pt x="1152321" y="109600"/>
                </a:lnTo>
                <a:lnTo>
                  <a:pt x="1177829" y="81406"/>
                </a:lnTo>
                <a:lnTo>
                  <a:pt x="1171333" y="81406"/>
                </a:lnTo>
                <a:lnTo>
                  <a:pt x="1150632" y="25780"/>
                </a:lnTo>
                <a:close/>
              </a:path>
              <a:path w="1729105" h="273050">
                <a:moveTo>
                  <a:pt x="1198130" y="25780"/>
                </a:moveTo>
                <a:lnTo>
                  <a:pt x="1191526" y="25780"/>
                </a:lnTo>
                <a:lnTo>
                  <a:pt x="1189359" y="33427"/>
                </a:lnTo>
                <a:lnTo>
                  <a:pt x="1187049" y="40992"/>
                </a:lnTo>
                <a:lnTo>
                  <a:pt x="1171333" y="81406"/>
                </a:lnTo>
                <a:lnTo>
                  <a:pt x="1177829" y="81406"/>
                </a:lnTo>
                <a:lnTo>
                  <a:pt x="1195146" y="37109"/>
                </a:lnTo>
                <a:lnTo>
                  <a:pt x="1196695" y="31623"/>
                </a:lnTo>
                <a:lnTo>
                  <a:pt x="1198130" y="25780"/>
                </a:lnTo>
                <a:close/>
              </a:path>
              <a:path w="1729105" h="273050">
                <a:moveTo>
                  <a:pt x="1207020" y="75437"/>
                </a:moveTo>
                <a:lnTo>
                  <a:pt x="1204822" y="80644"/>
                </a:lnTo>
                <a:lnTo>
                  <a:pt x="1204696" y="81241"/>
                </a:lnTo>
                <a:lnTo>
                  <a:pt x="1205966" y="82511"/>
                </a:lnTo>
                <a:lnTo>
                  <a:pt x="1208163" y="83947"/>
                </a:lnTo>
                <a:lnTo>
                  <a:pt x="1214259" y="86994"/>
                </a:lnTo>
                <a:lnTo>
                  <a:pt x="1218285" y="87756"/>
                </a:lnTo>
                <a:lnTo>
                  <a:pt x="1226070" y="87756"/>
                </a:lnTo>
                <a:lnTo>
                  <a:pt x="1229029" y="87249"/>
                </a:lnTo>
                <a:lnTo>
                  <a:pt x="1232166" y="86233"/>
                </a:lnTo>
                <a:lnTo>
                  <a:pt x="1235125" y="85394"/>
                </a:lnTo>
                <a:lnTo>
                  <a:pt x="1237716" y="83527"/>
                </a:lnTo>
                <a:lnTo>
                  <a:pt x="1238752" y="82168"/>
                </a:lnTo>
                <a:lnTo>
                  <a:pt x="1219466" y="82168"/>
                </a:lnTo>
                <a:lnTo>
                  <a:pt x="1216164" y="81406"/>
                </a:lnTo>
                <a:lnTo>
                  <a:pt x="1210576" y="78359"/>
                </a:lnTo>
                <a:lnTo>
                  <a:pt x="1208455" y="76885"/>
                </a:lnTo>
                <a:lnTo>
                  <a:pt x="1207020" y="75437"/>
                </a:lnTo>
                <a:close/>
              </a:path>
              <a:path w="1729105" h="273050">
                <a:moveTo>
                  <a:pt x="1228483" y="24256"/>
                </a:moveTo>
                <a:lnTo>
                  <a:pt x="1221117" y="24256"/>
                </a:lnTo>
                <a:lnTo>
                  <a:pt x="1218234" y="24815"/>
                </a:lnTo>
                <a:lnTo>
                  <a:pt x="1215529" y="25908"/>
                </a:lnTo>
                <a:lnTo>
                  <a:pt x="1212735" y="26924"/>
                </a:lnTo>
                <a:lnTo>
                  <a:pt x="1210449" y="28575"/>
                </a:lnTo>
                <a:lnTo>
                  <a:pt x="1206893" y="33147"/>
                </a:lnTo>
                <a:lnTo>
                  <a:pt x="1206004" y="35902"/>
                </a:lnTo>
                <a:lnTo>
                  <a:pt x="1206004" y="43434"/>
                </a:lnTo>
                <a:lnTo>
                  <a:pt x="1227124" y="58000"/>
                </a:lnTo>
                <a:lnTo>
                  <a:pt x="1231150" y="60198"/>
                </a:lnTo>
                <a:lnTo>
                  <a:pt x="1235633" y="64693"/>
                </a:lnTo>
                <a:lnTo>
                  <a:pt x="1236738" y="67563"/>
                </a:lnTo>
                <a:lnTo>
                  <a:pt x="1236738" y="74764"/>
                </a:lnTo>
                <a:lnTo>
                  <a:pt x="1235557" y="77520"/>
                </a:lnTo>
                <a:lnTo>
                  <a:pt x="1233182" y="79375"/>
                </a:lnTo>
                <a:lnTo>
                  <a:pt x="1230985" y="81241"/>
                </a:lnTo>
                <a:lnTo>
                  <a:pt x="1227683" y="82168"/>
                </a:lnTo>
                <a:lnTo>
                  <a:pt x="1238752" y="82168"/>
                </a:lnTo>
                <a:lnTo>
                  <a:pt x="1239913" y="80644"/>
                </a:lnTo>
                <a:lnTo>
                  <a:pt x="1242034" y="78028"/>
                </a:lnTo>
                <a:lnTo>
                  <a:pt x="1243060" y="74764"/>
                </a:lnTo>
                <a:lnTo>
                  <a:pt x="1243088" y="65455"/>
                </a:lnTo>
                <a:lnTo>
                  <a:pt x="1241729" y="61391"/>
                </a:lnTo>
                <a:lnTo>
                  <a:pt x="1221117" y="49275"/>
                </a:lnTo>
                <a:lnTo>
                  <a:pt x="1217269" y="47421"/>
                </a:lnTo>
                <a:lnTo>
                  <a:pt x="1215402" y="45719"/>
                </a:lnTo>
                <a:lnTo>
                  <a:pt x="1213370" y="44030"/>
                </a:lnTo>
                <a:lnTo>
                  <a:pt x="1212354" y="41706"/>
                </a:lnTo>
                <a:lnTo>
                  <a:pt x="1212409" y="35902"/>
                </a:lnTo>
                <a:lnTo>
                  <a:pt x="1213281" y="33870"/>
                </a:lnTo>
                <a:lnTo>
                  <a:pt x="1217091" y="30568"/>
                </a:lnTo>
                <a:lnTo>
                  <a:pt x="1219936" y="29717"/>
                </a:lnTo>
                <a:lnTo>
                  <a:pt x="1240802" y="29717"/>
                </a:lnTo>
                <a:lnTo>
                  <a:pt x="1238313" y="27990"/>
                </a:lnTo>
                <a:lnTo>
                  <a:pt x="1232204" y="25018"/>
                </a:lnTo>
                <a:lnTo>
                  <a:pt x="1228483" y="24256"/>
                </a:lnTo>
                <a:close/>
              </a:path>
              <a:path w="1729105" h="273050">
                <a:moveTo>
                  <a:pt x="1240802" y="29717"/>
                </a:moveTo>
                <a:lnTo>
                  <a:pt x="1226794" y="29717"/>
                </a:lnTo>
                <a:lnTo>
                  <a:pt x="1229664" y="30314"/>
                </a:lnTo>
                <a:lnTo>
                  <a:pt x="1232293" y="31496"/>
                </a:lnTo>
                <a:lnTo>
                  <a:pt x="1239786" y="36322"/>
                </a:lnTo>
                <a:lnTo>
                  <a:pt x="1242453" y="31368"/>
                </a:lnTo>
                <a:lnTo>
                  <a:pt x="1240802" y="29717"/>
                </a:lnTo>
                <a:close/>
              </a:path>
              <a:path w="1729105" h="273050">
                <a:moveTo>
                  <a:pt x="1266202" y="31368"/>
                </a:moveTo>
                <a:lnTo>
                  <a:pt x="1259852" y="31368"/>
                </a:lnTo>
                <a:lnTo>
                  <a:pt x="1259852" y="76923"/>
                </a:lnTo>
                <a:lnTo>
                  <a:pt x="1260179" y="78917"/>
                </a:lnTo>
                <a:lnTo>
                  <a:pt x="1260289" y="79375"/>
                </a:lnTo>
                <a:lnTo>
                  <a:pt x="1261224" y="81534"/>
                </a:lnTo>
                <a:lnTo>
                  <a:pt x="1261973" y="83400"/>
                </a:lnTo>
                <a:lnTo>
                  <a:pt x="1263345" y="85089"/>
                </a:lnTo>
                <a:lnTo>
                  <a:pt x="1265161" y="86105"/>
                </a:lnTo>
                <a:lnTo>
                  <a:pt x="1267053" y="87210"/>
                </a:lnTo>
                <a:lnTo>
                  <a:pt x="1269339" y="87756"/>
                </a:lnTo>
                <a:lnTo>
                  <a:pt x="1275003" y="87756"/>
                </a:lnTo>
                <a:lnTo>
                  <a:pt x="1277289" y="87375"/>
                </a:lnTo>
                <a:lnTo>
                  <a:pt x="1278902" y="86613"/>
                </a:lnTo>
                <a:lnTo>
                  <a:pt x="1280426" y="85940"/>
                </a:lnTo>
                <a:lnTo>
                  <a:pt x="1281823" y="85089"/>
                </a:lnTo>
                <a:lnTo>
                  <a:pt x="1283093" y="84074"/>
                </a:lnTo>
                <a:lnTo>
                  <a:pt x="1282063" y="82168"/>
                </a:lnTo>
                <a:lnTo>
                  <a:pt x="1270990" y="82168"/>
                </a:lnTo>
                <a:lnTo>
                  <a:pt x="1269250" y="81534"/>
                </a:lnTo>
                <a:lnTo>
                  <a:pt x="1267980" y="80263"/>
                </a:lnTo>
                <a:lnTo>
                  <a:pt x="1266799" y="78917"/>
                </a:lnTo>
                <a:lnTo>
                  <a:pt x="1266270" y="76923"/>
                </a:lnTo>
                <a:lnTo>
                  <a:pt x="1266202" y="31368"/>
                </a:lnTo>
                <a:close/>
              </a:path>
              <a:path w="1729105" h="273050">
                <a:moveTo>
                  <a:pt x="1280553" y="79375"/>
                </a:moveTo>
                <a:lnTo>
                  <a:pt x="1277594" y="81241"/>
                </a:lnTo>
                <a:lnTo>
                  <a:pt x="1275143" y="82168"/>
                </a:lnTo>
                <a:lnTo>
                  <a:pt x="1282063" y="82168"/>
                </a:lnTo>
                <a:lnTo>
                  <a:pt x="1280553" y="79375"/>
                </a:lnTo>
                <a:close/>
              </a:path>
              <a:path w="1729105" h="273050">
                <a:moveTo>
                  <a:pt x="1281315" y="25780"/>
                </a:moveTo>
                <a:lnTo>
                  <a:pt x="1249946" y="25780"/>
                </a:lnTo>
                <a:lnTo>
                  <a:pt x="1249946" y="31368"/>
                </a:lnTo>
                <a:lnTo>
                  <a:pt x="1281315" y="31368"/>
                </a:lnTo>
                <a:lnTo>
                  <a:pt x="1281315" y="25780"/>
                </a:lnTo>
                <a:close/>
              </a:path>
              <a:path w="1729105" h="273050">
                <a:moveTo>
                  <a:pt x="1266202" y="9651"/>
                </a:moveTo>
                <a:lnTo>
                  <a:pt x="1259852" y="9651"/>
                </a:lnTo>
                <a:lnTo>
                  <a:pt x="1259852" y="25780"/>
                </a:lnTo>
                <a:lnTo>
                  <a:pt x="1266202" y="25780"/>
                </a:lnTo>
                <a:lnTo>
                  <a:pt x="1266202" y="9651"/>
                </a:lnTo>
                <a:close/>
              </a:path>
              <a:path w="1729105" h="273050">
                <a:moveTo>
                  <a:pt x="1320863" y="24256"/>
                </a:moveTo>
                <a:lnTo>
                  <a:pt x="1311630" y="24256"/>
                </a:lnTo>
                <a:lnTo>
                  <a:pt x="1307858" y="25234"/>
                </a:lnTo>
                <a:lnTo>
                  <a:pt x="1290205" y="48729"/>
                </a:lnTo>
                <a:lnTo>
                  <a:pt x="1290205" y="66001"/>
                </a:lnTo>
                <a:lnTo>
                  <a:pt x="1292542" y="73787"/>
                </a:lnTo>
                <a:lnTo>
                  <a:pt x="1297190" y="79375"/>
                </a:lnTo>
                <a:lnTo>
                  <a:pt x="1301762" y="84962"/>
                </a:lnTo>
                <a:lnTo>
                  <a:pt x="1308277" y="87756"/>
                </a:lnTo>
                <a:lnTo>
                  <a:pt x="1319466" y="87756"/>
                </a:lnTo>
                <a:lnTo>
                  <a:pt x="1322425" y="87299"/>
                </a:lnTo>
                <a:lnTo>
                  <a:pt x="1325638" y="86360"/>
                </a:lnTo>
                <a:lnTo>
                  <a:pt x="1328432" y="85598"/>
                </a:lnTo>
                <a:lnTo>
                  <a:pt x="1330769" y="84670"/>
                </a:lnTo>
                <a:lnTo>
                  <a:pt x="1334147" y="82638"/>
                </a:lnTo>
                <a:lnTo>
                  <a:pt x="1334737" y="82168"/>
                </a:lnTo>
                <a:lnTo>
                  <a:pt x="1310182" y="82168"/>
                </a:lnTo>
                <a:lnTo>
                  <a:pt x="1305102" y="79768"/>
                </a:lnTo>
                <a:lnTo>
                  <a:pt x="1301635" y="74929"/>
                </a:lnTo>
                <a:lnTo>
                  <a:pt x="1298244" y="70281"/>
                </a:lnTo>
                <a:lnTo>
                  <a:pt x="1296555" y="63626"/>
                </a:lnTo>
                <a:lnTo>
                  <a:pt x="1296555" y="54990"/>
                </a:lnTo>
                <a:lnTo>
                  <a:pt x="1339227" y="54990"/>
                </a:lnTo>
                <a:lnTo>
                  <a:pt x="1339062" y="50342"/>
                </a:lnTo>
                <a:lnTo>
                  <a:pt x="1338908" y="49402"/>
                </a:lnTo>
                <a:lnTo>
                  <a:pt x="1297063" y="49402"/>
                </a:lnTo>
                <a:lnTo>
                  <a:pt x="1297914" y="42633"/>
                </a:lnTo>
                <a:lnTo>
                  <a:pt x="1300022" y="37642"/>
                </a:lnTo>
                <a:lnTo>
                  <a:pt x="1306639" y="31368"/>
                </a:lnTo>
                <a:lnTo>
                  <a:pt x="1310525" y="29844"/>
                </a:lnTo>
                <a:lnTo>
                  <a:pt x="1330211" y="29844"/>
                </a:lnTo>
                <a:lnTo>
                  <a:pt x="1325600" y="25869"/>
                </a:lnTo>
                <a:lnTo>
                  <a:pt x="1320863" y="24256"/>
                </a:lnTo>
                <a:close/>
              </a:path>
              <a:path w="1729105" h="273050">
                <a:moveTo>
                  <a:pt x="1335036" y="74422"/>
                </a:moveTo>
                <a:lnTo>
                  <a:pt x="1330121" y="79590"/>
                </a:lnTo>
                <a:lnTo>
                  <a:pt x="1324076" y="82168"/>
                </a:lnTo>
                <a:lnTo>
                  <a:pt x="1334737" y="82168"/>
                </a:lnTo>
                <a:lnTo>
                  <a:pt x="1335582" y="81495"/>
                </a:lnTo>
                <a:lnTo>
                  <a:pt x="1336941" y="80137"/>
                </a:lnTo>
                <a:lnTo>
                  <a:pt x="1335036" y="74422"/>
                </a:lnTo>
                <a:close/>
              </a:path>
              <a:path w="1729105" h="273050">
                <a:moveTo>
                  <a:pt x="1330211" y="29844"/>
                </a:moveTo>
                <a:lnTo>
                  <a:pt x="1317129" y="29844"/>
                </a:lnTo>
                <a:lnTo>
                  <a:pt x="1319415" y="30352"/>
                </a:lnTo>
                <a:lnTo>
                  <a:pt x="1321955" y="31368"/>
                </a:lnTo>
                <a:lnTo>
                  <a:pt x="1324419" y="32385"/>
                </a:lnTo>
                <a:lnTo>
                  <a:pt x="1326654" y="34505"/>
                </a:lnTo>
                <a:lnTo>
                  <a:pt x="1328686" y="37718"/>
                </a:lnTo>
                <a:lnTo>
                  <a:pt x="1330718" y="40855"/>
                </a:lnTo>
                <a:lnTo>
                  <a:pt x="1331861" y="44754"/>
                </a:lnTo>
                <a:lnTo>
                  <a:pt x="1332115" y="49402"/>
                </a:lnTo>
                <a:lnTo>
                  <a:pt x="1338908" y="49402"/>
                </a:lnTo>
                <a:lnTo>
                  <a:pt x="1338300" y="45681"/>
                </a:lnTo>
                <a:lnTo>
                  <a:pt x="1335506" y="36194"/>
                </a:lnTo>
                <a:lnTo>
                  <a:pt x="1332966" y="32219"/>
                </a:lnTo>
                <a:lnTo>
                  <a:pt x="1330211" y="29844"/>
                </a:lnTo>
                <a:close/>
              </a:path>
              <a:path w="1729105" h="273050">
                <a:moveTo>
                  <a:pt x="1358150" y="25780"/>
                </a:moveTo>
                <a:lnTo>
                  <a:pt x="1352435" y="25780"/>
                </a:lnTo>
                <a:lnTo>
                  <a:pt x="1352435" y="86360"/>
                </a:lnTo>
                <a:lnTo>
                  <a:pt x="1358658" y="86360"/>
                </a:lnTo>
                <a:lnTo>
                  <a:pt x="1358658" y="37973"/>
                </a:lnTo>
                <a:lnTo>
                  <a:pt x="1359839" y="36880"/>
                </a:lnTo>
                <a:lnTo>
                  <a:pt x="1368266" y="31496"/>
                </a:lnTo>
                <a:lnTo>
                  <a:pt x="1358531" y="31496"/>
                </a:lnTo>
                <a:lnTo>
                  <a:pt x="1358150" y="25780"/>
                </a:lnTo>
                <a:close/>
              </a:path>
              <a:path w="1729105" h="273050">
                <a:moveTo>
                  <a:pt x="1390968" y="30099"/>
                </a:moveTo>
                <a:lnTo>
                  <a:pt x="1378178" y="30099"/>
                </a:lnTo>
                <a:lnTo>
                  <a:pt x="1380540" y="30657"/>
                </a:lnTo>
                <a:lnTo>
                  <a:pt x="1382661" y="31750"/>
                </a:lnTo>
                <a:lnTo>
                  <a:pt x="1389646" y="86360"/>
                </a:lnTo>
                <a:lnTo>
                  <a:pt x="1395996" y="86360"/>
                </a:lnTo>
                <a:lnTo>
                  <a:pt x="1395996" y="45008"/>
                </a:lnTo>
                <a:lnTo>
                  <a:pt x="1395831" y="42976"/>
                </a:lnTo>
                <a:lnTo>
                  <a:pt x="1395488" y="41275"/>
                </a:lnTo>
                <a:lnTo>
                  <a:pt x="1395330" y="40386"/>
                </a:lnTo>
                <a:lnTo>
                  <a:pt x="1395133" y="39522"/>
                </a:lnTo>
                <a:lnTo>
                  <a:pt x="1394673" y="37973"/>
                </a:lnTo>
                <a:lnTo>
                  <a:pt x="1394218" y="36702"/>
                </a:lnTo>
                <a:lnTo>
                  <a:pt x="1396085" y="35102"/>
                </a:lnTo>
                <a:lnTo>
                  <a:pt x="1398460" y="33578"/>
                </a:lnTo>
                <a:lnTo>
                  <a:pt x="1402559" y="31496"/>
                </a:lnTo>
                <a:lnTo>
                  <a:pt x="1391869" y="31496"/>
                </a:lnTo>
                <a:lnTo>
                  <a:pt x="1390968" y="30099"/>
                </a:lnTo>
                <a:close/>
              </a:path>
              <a:path w="1729105" h="273050">
                <a:moveTo>
                  <a:pt x="1426647" y="30099"/>
                </a:moveTo>
                <a:lnTo>
                  <a:pt x="1415389" y="30099"/>
                </a:lnTo>
                <a:lnTo>
                  <a:pt x="1419072" y="31584"/>
                </a:lnTo>
                <a:lnTo>
                  <a:pt x="1421822" y="34594"/>
                </a:lnTo>
                <a:lnTo>
                  <a:pt x="1424317" y="37426"/>
                </a:lnTo>
                <a:lnTo>
                  <a:pt x="1425587" y="41744"/>
                </a:lnTo>
                <a:lnTo>
                  <a:pt x="1425587" y="86360"/>
                </a:lnTo>
                <a:lnTo>
                  <a:pt x="1431937" y="86360"/>
                </a:lnTo>
                <a:lnTo>
                  <a:pt x="1431926" y="40347"/>
                </a:lnTo>
                <a:lnTo>
                  <a:pt x="1430248" y="34505"/>
                </a:lnTo>
                <a:lnTo>
                  <a:pt x="1426647" y="30099"/>
                </a:lnTo>
                <a:close/>
              </a:path>
              <a:path w="1729105" h="273050">
                <a:moveTo>
                  <a:pt x="1383677" y="24256"/>
                </a:moveTo>
                <a:lnTo>
                  <a:pt x="1372527" y="24256"/>
                </a:lnTo>
                <a:lnTo>
                  <a:pt x="1368971" y="25069"/>
                </a:lnTo>
                <a:lnTo>
                  <a:pt x="1358531" y="31496"/>
                </a:lnTo>
                <a:lnTo>
                  <a:pt x="1368266" y="31496"/>
                </a:lnTo>
                <a:lnTo>
                  <a:pt x="1369504" y="30861"/>
                </a:lnTo>
                <a:lnTo>
                  <a:pt x="1372501" y="30099"/>
                </a:lnTo>
                <a:lnTo>
                  <a:pt x="1390968" y="30099"/>
                </a:lnTo>
                <a:lnTo>
                  <a:pt x="1388757" y="26669"/>
                </a:lnTo>
                <a:lnTo>
                  <a:pt x="1383677" y="24256"/>
                </a:lnTo>
                <a:close/>
              </a:path>
              <a:path w="1729105" h="273050">
                <a:moveTo>
                  <a:pt x="1418285" y="24256"/>
                </a:moveTo>
                <a:lnTo>
                  <a:pt x="1407045" y="24256"/>
                </a:lnTo>
                <a:lnTo>
                  <a:pt x="1403273" y="24980"/>
                </a:lnTo>
                <a:lnTo>
                  <a:pt x="1396873" y="27774"/>
                </a:lnTo>
                <a:lnTo>
                  <a:pt x="1394155" y="29463"/>
                </a:lnTo>
                <a:lnTo>
                  <a:pt x="1391869" y="31496"/>
                </a:lnTo>
                <a:lnTo>
                  <a:pt x="1402559" y="31496"/>
                </a:lnTo>
                <a:lnTo>
                  <a:pt x="1403959" y="30784"/>
                </a:lnTo>
                <a:lnTo>
                  <a:pt x="1407083" y="30099"/>
                </a:lnTo>
                <a:lnTo>
                  <a:pt x="1426647" y="30099"/>
                </a:lnTo>
                <a:lnTo>
                  <a:pt x="1423492" y="26288"/>
                </a:lnTo>
                <a:lnTo>
                  <a:pt x="1418285" y="24256"/>
                </a:lnTo>
                <a:close/>
              </a:path>
              <a:path w="1729105" h="273050">
                <a:moveTo>
                  <a:pt x="1447431" y="75437"/>
                </a:moveTo>
                <a:lnTo>
                  <a:pt x="1445233" y="80644"/>
                </a:lnTo>
                <a:lnTo>
                  <a:pt x="1445107" y="81241"/>
                </a:lnTo>
                <a:lnTo>
                  <a:pt x="1446377" y="82511"/>
                </a:lnTo>
                <a:lnTo>
                  <a:pt x="1448574" y="83947"/>
                </a:lnTo>
                <a:lnTo>
                  <a:pt x="1454670" y="86994"/>
                </a:lnTo>
                <a:lnTo>
                  <a:pt x="1458696" y="87756"/>
                </a:lnTo>
                <a:lnTo>
                  <a:pt x="1466481" y="87756"/>
                </a:lnTo>
                <a:lnTo>
                  <a:pt x="1469453" y="87249"/>
                </a:lnTo>
                <a:lnTo>
                  <a:pt x="1472577" y="86233"/>
                </a:lnTo>
                <a:lnTo>
                  <a:pt x="1475536" y="85394"/>
                </a:lnTo>
                <a:lnTo>
                  <a:pt x="1478127" y="83527"/>
                </a:lnTo>
                <a:lnTo>
                  <a:pt x="1479163" y="82168"/>
                </a:lnTo>
                <a:lnTo>
                  <a:pt x="1459877" y="82168"/>
                </a:lnTo>
                <a:lnTo>
                  <a:pt x="1456575" y="81406"/>
                </a:lnTo>
                <a:lnTo>
                  <a:pt x="1450987" y="78359"/>
                </a:lnTo>
                <a:lnTo>
                  <a:pt x="1448866" y="76885"/>
                </a:lnTo>
                <a:lnTo>
                  <a:pt x="1447431" y="75437"/>
                </a:lnTo>
                <a:close/>
              </a:path>
              <a:path w="1729105" h="273050">
                <a:moveTo>
                  <a:pt x="1468894" y="24256"/>
                </a:moveTo>
                <a:lnTo>
                  <a:pt x="1461528" y="24256"/>
                </a:lnTo>
                <a:lnTo>
                  <a:pt x="1458645" y="24815"/>
                </a:lnTo>
                <a:lnTo>
                  <a:pt x="1455940" y="25908"/>
                </a:lnTo>
                <a:lnTo>
                  <a:pt x="1453146" y="26924"/>
                </a:lnTo>
                <a:lnTo>
                  <a:pt x="1450860" y="28575"/>
                </a:lnTo>
                <a:lnTo>
                  <a:pt x="1447304" y="33147"/>
                </a:lnTo>
                <a:lnTo>
                  <a:pt x="1446415" y="35902"/>
                </a:lnTo>
                <a:lnTo>
                  <a:pt x="1446415" y="43434"/>
                </a:lnTo>
                <a:lnTo>
                  <a:pt x="1467535" y="58000"/>
                </a:lnTo>
                <a:lnTo>
                  <a:pt x="1471561" y="60198"/>
                </a:lnTo>
                <a:lnTo>
                  <a:pt x="1476044" y="64693"/>
                </a:lnTo>
                <a:lnTo>
                  <a:pt x="1477149" y="67563"/>
                </a:lnTo>
                <a:lnTo>
                  <a:pt x="1477149" y="74764"/>
                </a:lnTo>
                <a:lnTo>
                  <a:pt x="1475968" y="77520"/>
                </a:lnTo>
                <a:lnTo>
                  <a:pt x="1473593" y="79375"/>
                </a:lnTo>
                <a:lnTo>
                  <a:pt x="1471396" y="81241"/>
                </a:lnTo>
                <a:lnTo>
                  <a:pt x="1468094" y="82168"/>
                </a:lnTo>
                <a:lnTo>
                  <a:pt x="1479163" y="82168"/>
                </a:lnTo>
                <a:lnTo>
                  <a:pt x="1480324" y="80644"/>
                </a:lnTo>
                <a:lnTo>
                  <a:pt x="1482445" y="78028"/>
                </a:lnTo>
                <a:lnTo>
                  <a:pt x="1483471" y="74764"/>
                </a:lnTo>
                <a:lnTo>
                  <a:pt x="1483499" y="65455"/>
                </a:lnTo>
                <a:lnTo>
                  <a:pt x="1482140" y="61391"/>
                </a:lnTo>
                <a:lnTo>
                  <a:pt x="1461528" y="49275"/>
                </a:lnTo>
                <a:lnTo>
                  <a:pt x="1457680" y="47421"/>
                </a:lnTo>
                <a:lnTo>
                  <a:pt x="1455813" y="45719"/>
                </a:lnTo>
                <a:lnTo>
                  <a:pt x="1453781" y="44030"/>
                </a:lnTo>
                <a:lnTo>
                  <a:pt x="1452765" y="41706"/>
                </a:lnTo>
                <a:lnTo>
                  <a:pt x="1452820" y="35902"/>
                </a:lnTo>
                <a:lnTo>
                  <a:pt x="1453692" y="33870"/>
                </a:lnTo>
                <a:lnTo>
                  <a:pt x="1457502" y="30568"/>
                </a:lnTo>
                <a:lnTo>
                  <a:pt x="1460347" y="29717"/>
                </a:lnTo>
                <a:lnTo>
                  <a:pt x="1481213" y="29717"/>
                </a:lnTo>
                <a:lnTo>
                  <a:pt x="1478724" y="27990"/>
                </a:lnTo>
                <a:lnTo>
                  <a:pt x="1472615" y="25018"/>
                </a:lnTo>
                <a:lnTo>
                  <a:pt x="1468894" y="24256"/>
                </a:lnTo>
                <a:close/>
              </a:path>
              <a:path w="1729105" h="273050">
                <a:moveTo>
                  <a:pt x="1481213" y="29717"/>
                </a:moveTo>
                <a:lnTo>
                  <a:pt x="1467205" y="29717"/>
                </a:lnTo>
                <a:lnTo>
                  <a:pt x="1470088" y="30314"/>
                </a:lnTo>
                <a:lnTo>
                  <a:pt x="1472704" y="31496"/>
                </a:lnTo>
                <a:lnTo>
                  <a:pt x="1480197" y="36322"/>
                </a:lnTo>
                <a:lnTo>
                  <a:pt x="1482864" y="31368"/>
                </a:lnTo>
                <a:lnTo>
                  <a:pt x="1481213" y="29717"/>
                </a:lnTo>
                <a:close/>
              </a:path>
              <a:path w="1729105" h="273050">
                <a:moveTo>
                  <a:pt x="1559877" y="1650"/>
                </a:moveTo>
                <a:lnTo>
                  <a:pt x="1530489" y="1650"/>
                </a:lnTo>
                <a:lnTo>
                  <a:pt x="1530489" y="86360"/>
                </a:lnTo>
                <a:lnTo>
                  <a:pt x="1560385" y="86360"/>
                </a:lnTo>
                <a:lnTo>
                  <a:pt x="1563471" y="85813"/>
                </a:lnTo>
                <a:lnTo>
                  <a:pt x="1566176" y="84709"/>
                </a:lnTo>
                <a:lnTo>
                  <a:pt x="1568970" y="83692"/>
                </a:lnTo>
                <a:lnTo>
                  <a:pt x="1571396" y="82168"/>
                </a:lnTo>
                <a:lnTo>
                  <a:pt x="1573428" y="80137"/>
                </a:lnTo>
                <a:lnTo>
                  <a:pt x="1537106" y="80137"/>
                </a:lnTo>
                <a:lnTo>
                  <a:pt x="1537106" y="44830"/>
                </a:lnTo>
                <a:lnTo>
                  <a:pt x="1571966" y="44830"/>
                </a:lnTo>
                <a:lnTo>
                  <a:pt x="1570799" y="43687"/>
                </a:lnTo>
                <a:lnTo>
                  <a:pt x="1566100" y="41744"/>
                </a:lnTo>
                <a:lnTo>
                  <a:pt x="1560334" y="41401"/>
                </a:lnTo>
                <a:lnTo>
                  <a:pt x="1565414" y="40386"/>
                </a:lnTo>
                <a:lnTo>
                  <a:pt x="1568730" y="38608"/>
                </a:lnTo>
                <a:lnTo>
                  <a:pt x="1537106" y="38608"/>
                </a:lnTo>
                <a:lnTo>
                  <a:pt x="1537106" y="7874"/>
                </a:lnTo>
                <a:lnTo>
                  <a:pt x="1571097" y="7874"/>
                </a:lnTo>
                <a:lnTo>
                  <a:pt x="1565668" y="3352"/>
                </a:lnTo>
                <a:lnTo>
                  <a:pt x="1559877" y="1650"/>
                </a:lnTo>
                <a:close/>
              </a:path>
              <a:path w="1729105" h="273050">
                <a:moveTo>
                  <a:pt x="1571966" y="44830"/>
                </a:moveTo>
                <a:lnTo>
                  <a:pt x="1558645" y="44830"/>
                </a:lnTo>
                <a:lnTo>
                  <a:pt x="1563814" y="46227"/>
                </a:lnTo>
                <a:lnTo>
                  <a:pt x="1571091" y="51815"/>
                </a:lnTo>
                <a:lnTo>
                  <a:pt x="1572907" y="56387"/>
                </a:lnTo>
                <a:lnTo>
                  <a:pt x="1572907" y="68072"/>
                </a:lnTo>
                <a:lnTo>
                  <a:pt x="1571472" y="72313"/>
                </a:lnTo>
                <a:lnTo>
                  <a:pt x="1565719" y="78574"/>
                </a:lnTo>
                <a:lnTo>
                  <a:pt x="1561655" y="80137"/>
                </a:lnTo>
                <a:lnTo>
                  <a:pt x="1573428" y="80137"/>
                </a:lnTo>
                <a:lnTo>
                  <a:pt x="1579892" y="64731"/>
                </a:lnTo>
                <a:lnTo>
                  <a:pt x="1579892" y="55841"/>
                </a:lnTo>
                <a:lnTo>
                  <a:pt x="1578076" y="50634"/>
                </a:lnTo>
                <a:lnTo>
                  <a:pt x="1574431" y="47243"/>
                </a:lnTo>
                <a:lnTo>
                  <a:pt x="1571966" y="44830"/>
                </a:lnTo>
                <a:close/>
              </a:path>
              <a:path w="1729105" h="273050">
                <a:moveTo>
                  <a:pt x="1571097" y="7874"/>
                </a:moveTo>
                <a:lnTo>
                  <a:pt x="1557794" y="7874"/>
                </a:lnTo>
                <a:lnTo>
                  <a:pt x="1561909" y="9067"/>
                </a:lnTo>
                <a:lnTo>
                  <a:pt x="1564779" y="11429"/>
                </a:lnTo>
                <a:lnTo>
                  <a:pt x="1567573" y="13804"/>
                </a:lnTo>
                <a:lnTo>
                  <a:pt x="1568970" y="17525"/>
                </a:lnTo>
                <a:lnTo>
                  <a:pt x="1568970" y="27431"/>
                </a:lnTo>
                <a:lnTo>
                  <a:pt x="1567497" y="31330"/>
                </a:lnTo>
                <a:lnTo>
                  <a:pt x="1561655" y="37172"/>
                </a:lnTo>
                <a:lnTo>
                  <a:pt x="1557337" y="38608"/>
                </a:lnTo>
                <a:lnTo>
                  <a:pt x="1568730" y="38608"/>
                </a:lnTo>
                <a:lnTo>
                  <a:pt x="1569275" y="38315"/>
                </a:lnTo>
                <a:lnTo>
                  <a:pt x="1574520" y="32054"/>
                </a:lnTo>
                <a:lnTo>
                  <a:pt x="1575828" y="27901"/>
                </a:lnTo>
                <a:lnTo>
                  <a:pt x="1575828" y="15455"/>
                </a:lnTo>
                <a:lnTo>
                  <a:pt x="1573796" y="10121"/>
                </a:lnTo>
                <a:lnTo>
                  <a:pt x="1571097" y="7874"/>
                </a:lnTo>
                <a:close/>
              </a:path>
              <a:path w="1729105" h="273050">
                <a:moveTo>
                  <a:pt x="1609111" y="14097"/>
                </a:moveTo>
                <a:lnTo>
                  <a:pt x="1602117" y="14097"/>
                </a:lnTo>
                <a:lnTo>
                  <a:pt x="1626565" y="87756"/>
                </a:lnTo>
                <a:lnTo>
                  <a:pt x="1633296" y="87756"/>
                </a:lnTo>
                <a:lnTo>
                  <a:pt x="1636190" y="78486"/>
                </a:lnTo>
                <a:lnTo>
                  <a:pt x="1630184" y="78486"/>
                </a:lnTo>
                <a:lnTo>
                  <a:pt x="1609111" y="14097"/>
                </a:lnTo>
                <a:close/>
              </a:path>
              <a:path w="1729105" h="273050">
                <a:moveTo>
                  <a:pt x="1605038" y="1650"/>
                </a:moveTo>
                <a:lnTo>
                  <a:pt x="1596529" y="1650"/>
                </a:lnTo>
                <a:lnTo>
                  <a:pt x="1592719" y="86360"/>
                </a:lnTo>
                <a:lnTo>
                  <a:pt x="1599069" y="86360"/>
                </a:lnTo>
                <a:lnTo>
                  <a:pt x="1602117" y="14097"/>
                </a:lnTo>
                <a:lnTo>
                  <a:pt x="1609111" y="14097"/>
                </a:lnTo>
                <a:lnTo>
                  <a:pt x="1605038" y="1650"/>
                </a:lnTo>
                <a:close/>
              </a:path>
              <a:path w="1729105" h="273050">
                <a:moveTo>
                  <a:pt x="1662286" y="15112"/>
                </a:moveTo>
                <a:lnTo>
                  <a:pt x="1655978" y="15112"/>
                </a:lnTo>
                <a:lnTo>
                  <a:pt x="1659140" y="86360"/>
                </a:lnTo>
                <a:lnTo>
                  <a:pt x="1665490" y="86360"/>
                </a:lnTo>
                <a:lnTo>
                  <a:pt x="1662286" y="15112"/>
                </a:lnTo>
                <a:close/>
              </a:path>
              <a:path w="1729105" h="273050">
                <a:moveTo>
                  <a:pt x="1661680" y="1650"/>
                </a:moveTo>
                <a:lnTo>
                  <a:pt x="1653565" y="1650"/>
                </a:lnTo>
                <a:lnTo>
                  <a:pt x="1630184" y="78486"/>
                </a:lnTo>
                <a:lnTo>
                  <a:pt x="1636190" y="78486"/>
                </a:lnTo>
                <a:lnTo>
                  <a:pt x="1655978" y="15112"/>
                </a:lnTo>
                <a:lnTo>
                  <a:pt x="1662286" y="15112"/>
                </a:lnTo>
                <a:lnTo>
                  <a:pt x="1661680" y="1650"/>
                </a:lnTo>
                <a:close/>
              </a:path>
              <a:path w="1729105" h="273050">
                <a:moveTo>
                  <a:pt x="1680730" y="71119"/>
                </a:moveTo>
                <a:lnTo>
                  <a:pt x="1677174" y="77088"/>
                </a:lnTo>
                <a:lnTo>
                  <a:pt x="1678190" y="78359"/>
                </a:lnTo>
                <a:lnTo>
                  <a:pt x="1679803" y="79844"/>
                </a:lnTo>
                <a:lnTo>
                  <a:pt x="1698904" y="88011"/>
                </a:lnTo>
                <a:lnTo>
                  <a:pt x="1710918" y="88011"/>
                </a:lnTo>
                <a:lnTo>
                  <a:pt x="1717230" y="85978"/>
                </a:lnTo>
                <a:lnTo>
                  <a:pt x="1722030" y="81787"/>
                </a:lnTo>
                <a:lnTo>
                  <a:pt x="1701101" y="81787"/>
                </a:lnTo>
                <a:lnTo>
                  <a:pt x="1698904" y="81457"/>
                </a:lnTo>
                <a:lnTo>
                  <a:pt x="1696605" y="80772"/>
                </a:lnTo>
                <a:lnTo>
                  <a:pt x="1695513" y="80517"/>
                </a:lnTo>
                <a:lnTo>
                  <a:pt x="1694446" y="80187"/>
                </a:lnTo>
                <a:lnTo>
                  <a:pt x="1681924" y="72389"/>
                </a:lnTo>
                <a:lnTo>
                  <a:pt x="1680730" y="71119"/>
                </a:lnTo>
                <a:close/>
              </a:path>
              <a:path w="1729105" h="273050">
                <a:moveTo>
                  <a:pt x="1709178" y="0"/>
                </a:moveTo>
                <a:lnTo>
                  <a:pt x="1699793" y="0"/>
                </a:lnTo>
                <a:lnTo>
                  <a:pt x="1696148" y="685"/>
                </a:lnTo>
                <a:lnTo>
                  <a:pt x="1688604" y="3390"/>
                </a:lnTo>
                <a:lnTo>
                  <a:pt x="1685391" y="5841"/>
                </a:lnTo>
                <a:lnTo>
                  <a:pt x="1682762" y="9398"/>
                </a:lnTo>
                <a:lnTo>
                  <a:pt x="1680222" y="12788"/>
                </a:lnTo>
                <a:lnTo>
                  <a:pt x="1678952" y="16852"/>
                </a:lnTo>
                <a:lnTo>
                  <a:pt x="1678952" y="26847"/>
                </a:lnTo>
                <a:lnTo>
                  <a:pt x="1680476" y="31203"/>
                </a:lnTo>
                <a:lnTo>
                  <a:pt x="1686407" y="37973"/>
                </a:lnTo>
                <a:lnTo>
                  <a:pt x="1690433" y="40512"/>
                </a:lnTo>
                <a:lnTo>
                  <a:pt x="1695589" y="42290"/>
                </a:lnTo>
                <a:lnTo>
                  <a:pt x="1710156" y="47459"/>
                </a:lnTo>
                <a:lnTo>
                  <a:pt x="1714639" y="50037"/>
                </a:lnTo>
                <a:lnTo>
                  <a:pt x="1717700" y="53086"/>
                </a:lnTo>
                <a:lnTo>
                  <a:pt x="1720570" y="55879"/>
                </a:lnTo>
                <a:lnTo>
                  <a:pt x="1722005" y="59867"/>
                </a:lnTo>
                <a:lnTo>
                  <a:pt x="1722005" y="67995"/>
                </a:lnTo>
                <a:lnTo>
                  <a:pt x="1721332" y="70789"/>
                </a:lnTo>
                <a:lnTo>
                  <a:pt x="1719866" y="73660"/>
                </a:lnTo>
                <a:lnTo>
                  <a:pt x="1718703" y="76123"/>
                </a:lnTo>
                <a:lnTo>
                  <a:pt x="1716595" y="78193"/>
                </a:lnTo>
                <a:lnTo>
                  <a:pt x="1710575" y="81076"/>
                </a:lnTo>
                <a:lnTo>
                  <a:pt x="1707108" y="81787"/>
                </a:lnTo>
                <a:lnTo>
                  <a:pt x="1722030" y="81787"/>
                </a:lnTo>
                <a:lnTo>
                  <a:pt x="1726539" y="77850"/>
                </a:lnTo>
                <a:lnTo>
                  <a:pt x="1728863" y="71881"/>
                </a:lnTo>
                <a:lnTo>
                  <a:pt x="1728780" y="59867"/>
                </a:lnTo>
                <a:lnTo>
                  <a:pt x="1728190" y="56908"/>
                </a:lnTo>
                <a:lnTo>
                  <a:pt x="1726844" y="53848"/>
                </a:lnTo>
                <a:lnTo>
                  <a:pt x="1725561" y="50546"/>
                </a:lnTo>
                <a:lnTo>
                  <a:pt x="1695462" y="34848"/>
                </a:lnTo>
                <a:lnTo>
                  <a:pt x="1692287" y="32892"/>
                </a:lnTo>
                <a:lnTo>
                  <a:pt x="1687385" y="27990"/>
                </a:lnTo>
                <a:lnTo>
                  <a:pt x="1686191" y="24815"/>
                </a:lnTo>
                <a:lnTo>
                  <a:pt x="1686191" y="16001"/>
                </a:lnTo>
                <a:lnTo>
                  <a:pt x="1687931" y="12369"/>
                </a:lnTo>
                <a:lnTo>
                  <a:pt x="1694878" y="7454"/>
                </a:lnTo>
                <a:lnTo>
                  <a:pt x="1699145" y="6223"/>
                </a:lnTo>
                <a:lnTo>
                  <a:pt x="1723480" y="6223"/>
                </a:lnTo>
                <a:lnTo>
                  <a:pt x="1722475" y="5422"/>
                </a:lnTo>
                <a:lnTo>
                  <a:pt x="1718322" y="3301"/>
                </a:lnTo>
                <a:lnTo>
                  <a:pt x="1714182" y="1104"/>
                </a:lnTo>
                <a:lnTo>
                  <a:pt x="1709178" y="0"/>
                </a:lnTo>
                <a:close/>
              </a:path>
              <a:path w="1729105" h="273050">
                <a:moveTo>
                  <a:pt x="1723480" y="6223"/>
                </a:moveTo>
                <a:lnTo>
                  <a:pt x="1708975" y="6223"/>
                </a:lnTo>
                <a:lnTo>
                  <a:pt x="1713001" y="7238"/>
                </a:lnTo>
                <a:lnTo>
                  <a:pt x="1716290" y="9271"/>
                </a:lnTo>
                <a:lnTo>
                  <a:pt x="1719592" y="11391"/>
                </a:lnTo>
                <a:lnTo>
                  <a:pt x="1722221" y="13677"/>
                </a:lnTo>
                <a:lnTo>
                  <a:pt x="1724164" y="16128"/>
                </a:lnTo>
                <a:lnTo>
                  <a:pt x="1728228" y="11175"/>
                </a:lnTo>
                <a:lnTo>
                  <a:pt x="1725777" y="8051"/>
                </a:lnTo>
                <a:lnTo>
                  <a:pt x="1723480" y="6223"/>
                </a:lnTo>
                <a:close/>
              </a:path>
              <a:path w="1729105" h="273050">
                <a:moveTo>
                  <a:pt x="44197" y="186867"/>
                </a:moveTo>
                <a:lnTo>
                  <a:pt x="0" y="186867"/>
                </a:lnTo>
                <a:lnTo>
                  <a:pt x="0" y="271576"/>
                </a:lnTo>
                <a:lnTo>
                  <a:pt x="6351" y="271576"/>
                </a:lnTo>
                <a:lnTo>
                  <a:pt x="6351" y="231063"/>
                </a:lnTo>
                <a:lnTo>
                  <a:pt x="34289" y="231063"/>
                </a:lnTo>
                <a:lnTo>
                  <a:pt x="34289" y="224840"/>
                </a:lnTo>
                <a:lnTo>
                  <a:pt x="6351" y="224840"/>
                </a:lnTo>
                <a:lnTo>
                  <a:pt x="6351" y="193090"/>
                </a:lnTo>
                <a:lnTo>
                  <a:pt x="44197" y="193090"/>
                </a:lnTo>
                <a:lnTo>
                  <a:pt x="44197" y="186867"/>
                </a:lnTo>
                <a:close/>
              </a:path>
              <a:path w="1729105" h="273050">
                <a:moveTo>
                  <a:pt x="60073" y="210997"/>
                </a:moveTo>
                <a:lnTo>
                  <a:pt x="53723" y="210997"/>
                </a:lnTo>
                <a:lnTo>
                  <a:pt x="53723" y="271576"/>
                </a:lnTo>
                <a:lnTo>
                  <a:pt x="60073" y="271576"/>
                </a:lnTo>
                <a:lnTo>
                  <a:pt x="60073" y="210997"/>
                </a:lnTo>
                <a:close/>
              </a:path>
              <a:path w="1729105" h="273050">
                <a:moveTo>
                  <a:pt x="58042" y="188137"/>
                </a:moveTo>
                <a:lnTo>
                  <a:pt x="55501" y="188137"/>
                </a:lnTo>
                <a:lnTo>
                  <a:pt x="54400" y="188607"/>
                </a:lnTo>
                <a:lnTo>
                  <a:pt x="52621" y="190385"/>
                </a:lnTo>
                <a:lnTo>
                  <a:pt x="52200" y="191566"/>
                </a:lnTo>
                <a:lnTo>
                  <a:pt x="52233" y="194792"/>
                </a:lnTo>
                <a:lnTo>
                  <a:pt x="52664" y="195973"/>
                </a:lnTo>
                <a:lnTo>
                  <a:pt x="54443" y="197751"/>
                </a:lnTo>
                <a:lnTo>
                  <a:pt x="55501" y="198170"/>
                </a:lnTo>
                <a:lnTo>
                  <a:pt x="58125" y="198170"/>
                </a:lnTo>
                <a:lnTo>
                  <a:pt x="59227" y="197751"/>
                </a:lnTo>
                <a:lnTo>
                  <a:pt x="60919" y="196062"/>
                </a:lnTo>
                <a:lnTo>
                  <a:pt x="61344" y="194792"/>
                </a:lnTo>
                <a:lnTo>
                  <a:pt x="61344" y="191566"/>
                </a:lnTo>
                <a:lnTo>
                  <a:pt x="60879" y="190347"/>
                </a:lnTo>
                <a:lnTo>
                  <a:pt x="59101" y="188569"/>
                </a:lnTo>
                <a:lnTo>
                  <a:pt x="58042" y="188137"/>
                </a:lnTo>
                <a:close/>
              </a:path>
              <a:path w="1729105" h="273050">
                <a:moveTo>
                  <a:pt x="83059" y="210997"/>
                </a:moveTo>
                <a:lnTo>
                  <a:pt x="77472" y="210997"/>
                </a:lnTo>
                <a:lnTo>
                  <a:pt x="77472" y="271576"/>
                </a:lnTo>
                <a:lnTo>
                  <a:pt x="83822" y="271576"/>
                </a:lnTo>
                <a:lnTo>
                  <a:pt x="83822" y="223824"/>
                </a:lnTo>
                <a:lnTo>
                  <a:pt x="85600" y="222046"/>
                </a:lnTo>
                <a:lnTo>
                  <a:pt x="87886" y="220230"/>
                </a:lnTo>
                <a:lnTo>
                  <a:pt x="92423" y="217220"/>
                </a:lnTo>
                <a:lnTo>
                  <a:pt x="83571" y="217220"/>
                </a:lnTo>
                <a:lnTo>
                  <a:pt x="83059" y="210997"/>
                </a:lnTo>
                <a:close/>
              </a:path>
              <a:path w="1729105" h="273050">
                <a:moveTo>
                  <a:pt x="100544" y="209600"/>
                </a:moveTo>
                <a:lnTo>
                  <a:pt x="96818" y="209600"/>
                </a:lnTo>
                <a:lnTo>
                  <a:pt x="95040" y="209981"/>
                </a:lnTo>
                <a:lnTo>
                  <a:pt x="93092" y="210743"/>
                </a:lnTo>
                <a:lnTo>
                  <a:pt x="91231" y="211340"/>
                </a:lnTo>
                <a:lnTo>
                  <a:pt x="89409" y="212356"/>
                </a:lnTo>
                <a:lnTo>
                  <a:pt x="84668" y="216192"/>
                </a:lnTo>
                <a:lnTo>
                  <a:pt x="84077" y="216712"/>
                </a:lnTo>
                <a:lnTo>
                  <a:pt x="83571" y="217220"/>
                </a:lnTo>
                <a:lnTo>
                  <a:pt x="92423" y="217220"/>
                </a:lnTo>
                <a:lnTo>
                  <a:pt x="93391" y="216585"/>
                </a:lnTo>
                <a:lnTo>
                  <a:pt x="96184" y="215696"/>
                </a:lnTo>
                <a:lnTo>
                  <a:pt x="104526" y="215696"/>
                </a:lnTo>
                <a:lnTo>
                  <a:pt x="105285" y="210489"/>
                </a:lnTo>
                <a:lnTo>
                  <a:pt x="102830" y="209905"/>
                </a:lnTo>
                <a:lnTo>
                  <a:pt x="100544" y="209600"/>
                </a:lnTo>
                <a:close/>
              </a:path>
              <a:path w="1729105" h="273050">
                <a:moveTo>
                  <a:pt x="104526" y="215696"/>
                </a:moveTo>
                <a:lnTo>
                  <a:pt x="101095" y="215696"/>
                </a:lnTo>
                <a:lnTo>
                  <a:pt x="102873" y="216001"/>
                </a:lnTo>
                <a:lnTo>
                  <a:pt x="104396" y="216585"/>
                </a:lnTo>
                <a:lnTo>
                  <a:pt x="104526" y="215696"/>
                </a:lnTo>
                <a:close/>
              </a:path>
              <a:path w="1729105" h="273050">
                <a:moveTo>
                  <a:pt x="142412" y="209473"/>
                </a:moveTo>
                <a:lnTo>
                  <a:pt x="133182" y="209473"/>
                </a:lnTo>
                <a:lnTo>
                  <a:pt x="129416" y="210451"/>
                </a:lnTo>
                <a:lnTo>
                  <a:pt x="111762" y="233946"/>
                </a:lnTo>
                <a:lnTo>
                  <a:pt x="111762" y="251218"/>
                </a:lnTo>
                <a:lnTo>
                  <a:pt x="114091" y="259003"/>
                </a:lnTo>
                <a:lnTo>
                  <a:pt x="118746" y="264591"/>
                </a:lnTo>
                <a:lnTo>
                  <a:pt x="123318" y="270179"/>
                </a:lnTo>
                <a:lnTo>
                  <a:pt x="129838" y="272973"/>
                </a:lnTo>
                <a:lnTo>
                  <a:pt x="141015" y="272973"/>
                </a:lnTo>
                <a:lnTo>
                  <a:pt x="143978" y="272516"/>
                </a:lnTo>
                <a:lnTo>
                  <a:pt x="147196" y="271576"/>
                </a:lnTo>
                <a:lnTo>
                  <a:pt x="149990" y="270814"/>
                </a:lnTo>
                <a:lnTo>
                  <a:pt x="152319" y="269887"/>
                </a:lnTo>
                <a:lnTo>
                  <a:pt x="155703" y="267855"/>
                </a:lnTo>
                <a:lnTo>
                  <a:pt x="156295" y="267385"/>
                </a:lnTo>
                <a:lnTo>
                  <a:pt x="131742" y="267385"/>
                </a:lnTo>
                <a:lnTo>
                  <a:pt x="126662" y="264972"/>
                </a:lnTo>
                <a:lnTo>
                  <a:pt x="123192" y="260146"/>
                </a:lnTo>
                <a:lnTo>
                  <a:pt x="119804" y="255498"/>
                </a:lnTo>
                <a:lnTo>
                  <a:pt x="118112" y="248843"/>
                </a:lnTo>
                <a:lnTo>
                  <a:pt x="118112" y="240207"/>
                </a:lnTo>
                <a:lnTo>
                  <a:pt x="160783" y="240207"/>
                </a:lnTo>
                <a:lnTo>
                  <a:pt x="160614" y="235559"/>
                </a:lnTo>
                <a:lnTo>
                  <a:pt x="160461" y="234619"/>
                </a:lnTo>
                <a:lnTo>
                  <a:pt x="118620" y="234619"/>
                </a:lnTo>
                <a:lnTo>
                  <a:pt x="119466" y="227850"/>
                </a:lnTo>
                <a:lnTo>
                  <a:pt x="121583" y="222859"/>
                </a:lnTo>
                <a:lnTo>
                  <a:pt x="128188" y="216585"/>
                </a:lnTo>
                <a:lnTo>
                  <a:pt x="132083" y="215061"/>
                </a:lnTo>
                <a:lnTo>
                  <a:pt x="151764" y="215061"/>
                </a:lnTo>
                <a:lnTo>
                  <a:pt x="147153" y="211086"/>
                </a:lnTo>
                <a:lnTo>
                  <a:pt x="142412" y="209473"/>
                </a:lnTo>
                <a:close/>
              </a:path>
              <a:path w="1729105" h="273050">
                <a:moveTo>
                  <a:pt x="156593" y="259638"/>
                </a:moveTo>
                <a:lnTo>
                  <a:pt x="151682" y="264807"/>
                </a:lnTo>
                <a:lnTo>
                  <a:pt x="145630" y="267385"/>
                </a:lnTo>
                <a:lnTo>
                  <a:pt x="156295" y="267385"/>
                </a:lnTo>
                <a:lnTo>
                  <a:pt x="157143" y="266712"/>
                </a:lnTo>
                <a:lnTo>
                  <a:pt x="158497" y="265353"/>
                </a:lnTo>
                <a:lnTo>
                  <a:pt x="156593" y="259638"/>
                </a:lnTo>
                <a:close/>
              </a:path>
              <a:path w="1729105" h="273050">
                <a:moveTo>
                  <a:pt x="151764" y="215061"/>
                </a:moveTo>
                <a:lnTo>
                  <a:pt x="138686" y="215061"/>
                </a:lnTo>
                <a:lnTo>
                  <a:pt x="140972" y="215569"/>
                </a:lnTo>
                <a:lnTo>
                  <a:pt x="143513" y="216585"/>
                </a:lnTo>
                <a:lnTo>
                  <a:pt x="145969" y="217601"/>
                </a:lnTo>
                <a:lnTo>
                  <a:pt x="148212" y="219722"/>
                </a:lnTo>
                <a:lnTo>
                  <a:pt x="150242" y="222935"/>
                </a:lnTo>
                <a:lnTo>
                  <a:pt x="152276" y="226072"/>
                </a:lnTo>
                <a:lnTo>
                  <a:pt x="153417" y="229971"/>
                </a:lnTo>
                <a:lnTo>
                  <a:pt x="153673" y="234619"/>
                </a:lnTo>
                <a:lnTo>
                  <a:pt x="160461" y="234619"/>
                </a:lnTo>
                <a:lnTo>
                  <a:pt x="159854" y="230898"/>
                </a:lnTo>
                <a:lnTo>
                  <a:pt x="157060" y="221411"/>
                </a:lnTo>
                <a:lnTo>
                  <a:pt x="154519" y="217436"/>
                </a:lnTo>
                <a:lnTo>
                  <a:pt x="151764" y="215061"/>
                </a:lnTo>
                <a:close/>
              </a:path>
              <a:path w="1729105" h="273050">
                <a:moveTo>
                  <a:pt x="235080" y="186867"/>
                </a:moveTo>
                <a:lnTo>
                  <a:pt x="228986" y="186867"/>
                </a:lnTo>
                <a:lnTo>
                  <a:pt x="199011" y="271576"/>
                </a:lnTo>
                <a:lnTo>
                  <a:pt x="205869" y="271576"/>
                </a:lnTo>
                <a:lnTo>
                  <a:pt x="215525" y="244398"/>
                </a:lnTo>
                <a:lnTo>
                  <a:pt x="255696" y="244398"/>
                </a:lnTo>
                <a:lnTo>
                  <a:pt x="253420" y="238048"/>
                </a:lnTo>
                <a:lnTo>
                  <a:pt x="217556" y="238048"/>
                </a:lnTo>
                <a:lnTo>
                  <a:pt x="231904" y="194868"/>
                </a:lnTo>
                <a:lnTo>
                  <a:pt x="237947" y="194868"/>
                </a:lnTo>
                <a:lnTo>
                  <a:pt x="235080" y="186867"/>
                </a:lnTo>
                <a:close/>
              </a:path>
              <a:path w="1729105" h="273050">
                <a:moveTo>
                  <a:pt x="255696" y="244398"/>
                </a:moveTo>
                <a:lnTo>
                  <a:pt x="248544" y="244398"/>
                </a:lnTo>
                <a:lnTo>
                  <a:pt x="258447" y="271576"/>
                </a:lnTo>
                <a:lnTo>
                  <a:pt x="265435" y="271576"/>
                </a:lnTo>
                <a:lnTo>
                  <a:pt x="255696" y="244398"/>
                </a:lnTo>
                <a:close/>
              </a:path>
              <a:path w="1729105" h="273050">
                <a:moveTo>
                  <a:pt x="237947" y="194868"/>
                </a:moveTo>
                <a:lnTo>
                  <a:pt x="231904" y="194868"/>
                </a:lnTo>
                <a:lnTo>
                  <a:pt x="246510" y="238048"/>
                </a:lnTo>
                <a:lnTo>
                  <a:pt x="253420" y="238048"/>
                </a:lnTo>
                <a:lnTo>
                  <a:pt x="237947" y="194868"/>
                </a:lnTo>
                <a:close/>
              </a:path>
              <a:path w="1729105" h="273050">
                <a:moveTo>
                  <a:pt x="280673" y="186867"/>
                </a:moveTo>
                <a:lnTo>
                  <a:pt x="274323" y="186867"/>
                </a:lnTo>
                <a:lnTo>
                  <a:pt x="274323" y="263029"/>
                </a:lnTo>
                <a:lnTo>
                  <a:pt x="274510" y="264896"/>
                </a:lnTo>
                <a:lnTo>
                  <a:pt x="274831" y="266496"/>
                </a:lnTo>
                <a:lnTo>
                  <a:pt x="275108" y="268363"/>
                </a:lnTo>
                <a:lnTo>
                  <a:pt x="276101" y="269925"/>
                </a:lnTo>
                <a:lnTo>
                  <a:pt x="277816" y="271195"/>
                </a:lnTo>
                <a:lnTo>
                  <a:pt x="279551" y="272389"/>
                </a:lnTo>
                <a:lnTo>
                  <a:pt x="281945" y="272973"/>
                </a:lnTo>
                <a:lnTo>
                  <a:pt x="286261" y="272973"/>
                </a:lnTo>
                <a:lnTo>
                  <a:pt x="287745" y="272770"/>
                </a:lnTo>
                <a:lnTo>
                  <a:pt x="289436" y="272338"/>
                </a:lnTo>
                <a:lnTo>
                  <a:pt x="290200" y="272173"/>
                </a:lnTo>
                <a:lnTo>
                  <a:pt x="290898" y="271983"/>
                </a:lnTo>
                <a:lnTo>
                  <a:pt x="292168" y="271576"/>
                </a:lnTo>
                <a:lnTo>
                  <a:pt x="292780" y="271310"/>
                </a:lnTo>
                <a:lnTo>
                  <a:pt x="293375" y="270992"/>
                </a:lnTo>
                <a:lnTo>
                  <a:pt x="292666" y="267893"/>
                </a:lnTo>
                <a:lnTo>
                  <a:pt x="283679" y="267893"/>
                </a:lnTo>
                <a:lnTo>
                  <a:pt x="282239" y="267258"/>
                </a:lnTo>
                <a:lnTo>
                  <a:pt x="280969" y="264896"/>
                </a:lnTo>
                <a:lnTo>
                  <a:pt x="280704" y="263029"/>
                </a:lnTo>
                <a:lnTo>
                  <a:pt x="280673" y="186867"/>
                </a:lnTo>
                <a:close/>
              </a:path>
              <a:path w="1729105" h="273050">
                <a:moveTo>
                  <a:pt x="292230" y="265988"/>
                </a:moveTo>
                <a:lnTo>
                  <a:pt x="289692" y="267258"/>
                </a:lnTo>
                <a:lnTo>
                  <a:pt x="287574" y="267893"/>
                </a:lnTo>
                <a:lnTo>
                  <a:pt x="292666" y="267893"/>
                </a:lnTo>
                <a:lnTo>
                  <a:pt x="292230" y="265988"/>
                </a:lnTo>
                <a:close/>
              </a:path>
              <a:path w="1729105" h="273050">
                <a:moveTo>
                  <a:pt x="337168" y="215061"/>
                </a:moveTo>
                <a:lnTo>
                  <a:pt x="326776" y="215061"/>
                </a:lnTo>
                <a:lnTo>
                  <a:pt x="330163" y="216382"/>
                </a:lnTo>
                <a:lnTo>
                  <a:pt x="332470" y="218998"/>
                </a:lnTo>
                <a:lnTo>
                  <a:pt x="334523" y="221373"/>
                </a:lnTo>
                <a:lnTo>
                  <a:pt x="335537" y="224967"/>
                </a:lnTo>
                <a:lnTo>
                  <a:pt x="335537" y="232206"/>
                </a:lnTo>
                <a:lnTo>
                  <a:pt x="331092" y="232295"/>
                </a:lnTo>
                <a:lnTo>
                  <a:pt x="326099" y="232803"/>
                </a:lnTo>
                <a:lnTo>
                  <a:pt x="314920" y="234670"/>
                </a:lnTo>
                <a:lnTo>
                  <a:pt x="310053" y="236905"/>
                </a:lnTo>
                <a:lnTo>
                  <a:pt x="301798" y="244017"/>
                </a:lnTo>
                <a:lnTo>
                  <a:pt x="299725" y="248767"/>
                </a:lnTo>
                <a:lnTo>
                  <a:pt x="299800" y="257949"/>
                </a:lnTo>
                <a:lnTo>
                  <a:pt x="300233" y="260146"/>
                </a:lnTo>
                <a:lnTo>
                  <a:pt x="301247" y="262432"/>
                </a:lnTo>
                <a:lnTo>
                  <a:pt x="302094" y="264553"/>
                </a:lnTo>
                <a:lnTo>
                  <a:pt x="316130" y="272973"/>
                </a:lnTo>
                <a:lnTo>
                  <a:pt x="322837" y="272973"/>
                </a:lnTo>
                <a:lnTo>
                  <a:pt x="326181" y="272300"/>
                </a:lnTo>
                <a:lnTo>
                  <a:pt x="329001" y="270903"/>
                </a:lnTo>
                <a:lnTo>
                  <a:pt x="331791" y="269671"/>
                </a:lnTo>
                <a:lnTo>
                  <a:pt x="334098" y="268109"/>
                </a:lnTo>
                <a:lnTo>
                  <a:pt x="334756" y="267385"/>
                </a:lnTo>
                <a:lnTo>
                  <a:pt x="317779" y="267385"/>
                </a:lnTo>
                <a:lnTo>
                  <a:pt x="315897" y="267093"/>
                </a:lnTo>
                <a:lnTo>
                  <a:pt x="311957" y="265823"/>
                </a:lnTo>
                <a:lnTo>
                  <a:pt x="310140" y="264464"/>
                </a:lnTo>
                <a:lnTo>
                  <a:pt x="308509" y="262432"/>
                </a:lnTo>
                <a:lnTo>
                  <a:pt x="306878" y="260489"/>
                </a:lnTo>
                <a:lnTo>
                  <a:pt x="306076" y="257949"/>
                </a:lnTo>
                <a:lnTo>
                  <a:pt x="306076" y="251256"/>
                </a:lnTo>
                <a:lnTo>
                  <a:pt x="335537" y="237794"/>
                </a:lnTo>
                <a:lnTo>
                  <a:pt x="341636" y="237794"/>
                </a:lnTo>
                <a:lnTo>
                  <a:pt x="341636" y="223278"/>
                </a:lnTo>
                <a:lnTo>
                  <a:pt x="340152" y="218363"/>
                </a:lnTo>
                <a:lnTo>
                  <a:pt x="337168" y="215061"/>
                </a:lnTo>
                <a:close/>
              </a:path>
              <a:path w="1729105" h="273050">
                <a:moveTo>
                  <a:pt x="341636" y="266242"/>
                </a:moveTo>
                <a:lnTo>
                  <a:pt x="335794" y="266242"/>
                </a:lnTo>
                <a:lnTo>
                  <a:pt x="336175" y="271576"/>
                </a:lnTo>
                <a:lnTo>
                  <a:pt x="341636" y="271576"/>
                </a:lnTo>
                <a:lnTo>
                  <a:pt x="341636" y="266242"/>
                </a:lnTo>
                <a:close/>
              </a:path>
              <a:path w="1729105" h="273050">
                <a:moveTo>
                  <a:pt x="341636" y="237794"/>
                </a:moveTo>
                <a:lnTo>
                  <a:pt x="335537" y="237794"/>
                </a:lnTo>
                <a:lnTo>
                  <a:pt x="335419" y="260146"/>
                </a:lnTo>
                <a:lnTo>
                  <a:pt x="333569" y="262140"/>
                </a:lnTo>
                <a:lnTo>
                  <a:pt x="331261" y="263880"/>
                </a:lnTo>
                <a:lnTo>
                  <a:pt x="328618" y="265226"/>
                </a:lnTo>
                <a:lnTo>
                  <a:pt x="325887" y="266674"/>
                </a:lnTo>
                <a:lnTo>
                  <a:pt x="322902" y="267385"/>
                </a:lnTo>
                <a:lnTo>
                  <a:pt x="334756" y="267385"/>
                </a:lnTo>
                <a:lnTo>
                  <a:pt x="335794" y="266242"/>
                </a:lnTo>
                <a:lnTo>
                  <a:pt x="341636" y="266242"/>
                </a:lnTo>
                <a:lnTo>
                  <a:pt x="341636" y="237794"/>
                </a:lnTo>
                <a:close/>
              </a:path>
              <a:path w="1729105" h="273050">
                <a:moveTo>
                  <a:pt x="329062" y="209473"/>
                </a:moveTo>
                <a:lnTo>
                  <a:pt x="320382" y="209473"/>
                </a:lnTo>
                <a:lnTo>
                  <a:pt x="318352" y="209727"/>
                </a:lnTo>
                <a:lnTo>
                  <a:pt x="316403" y="210235"/>
                </a:lnTo>
                <a:lnTo>
                  <a:pt x="314521" y="210578"/>
                </a:lnTo>
                <a:lnTo>
                  <a:pt x="312699" y="211175"/>
                </a:lnTo>
                <a:lnTo>
                  <a:pt x="310921" y="212013"/>
                </a:lnTo>
                <a:lnTo>
                  <a:pt x="310075" y="212356"/>
                </a:lnTo>
                <a:lnTo>
                  <a:pt x="303660" y="216204"/>
                </a:lnTo>
                <a:lnTo>
                  <a:pt x="305946" y="221284"/>
                </a:lnTo>
                <a:lnTo>
                  <a:pt x="307746" y="219938"/>
                </a:lnTo>
                <a:lnTo>
                  <a:pt x="310140" y="218541"/>
                </a:lnTo>
                <a:lnTo>
                  <a:pt x="313124" y="217093"/>
                </a:lnTo>
                <a:lnTo>
                  <a:pt x="315770" y="215747"/>
                </a:lnTo>
                <a:lnTo>
                  <a:pt x="318837" y="215061"/>
                </a:lnTo>
                <a:lnTo>
                  <a:pt x="337168" y="215061"/>
                </a:lnTo>
                <a:lnTo>
                  <a:pt x="333950" y="211340"/>
                </a:lnTo>
                <a:lnTo>
                  <a:pt x="329062" y="209473"/>
                </a:lnTo>
                <a:close/>
              </a:path>
              <a:path w="1729105" h="273050">
                <a:moveTo>
                  <a:pt x="363860" y="210997"/>
                </a:moveTo>
                <a:lnTo>
                  <a:pt x="358272" y="210997"/>
                </a:lnTo>
                <a:lnTo>
                  <a:pt x="358272" y="271576"/>
                </a:lnTo>
                <a:lnTo>
                  <a:pt x="364622" y="271576"/>
                </a:lnTo>
                <a:lnTo>
                  <a:pt x="364622" y="223824"/>
                </a:lnTo>
                <a:lnTo>
                  <a:pt x="366401" y="222046"/>
                </a:lnTo>
                <a:lnTo>
                  <a:pt x="368687" y="220230"/>
                </a:lnTo>
                <a:lnTo>
                  <a:pt x="373223" y="217220"/>
                </a:lnTo>
                <a:lnTo>
                  <a:pt x="364370" y="217220"/>
                </a:lnTo>
                <a:lnTo>
                  <a:pt x="363860" y="210997"/>
                </a:lnTo>
                <a:close/>
              </a:path>
              <a:path w="1729105" h="273050">
                <a:moveTo>
                  <a:pt x="381344" y="209600"/>
                </a:moveTo>
                <a:lnTo>
                  <a:pt x="377619" y="209600"/>
                </a:lnTo>
                <a:lnTo>
                  <a:pt x="375839" y="209981"/>
                </a:lnTo>
                <a:lnTo>
                  <a:pt x="373893" y="210743"/>
                </a:lnTo>
                <a:lnTo>
                  <a:pt x="372031" y="211340"/>
                </a:lnTo>
                <a:lnTo>
                  <a:pt x="370210" y="212356"/>
                </a:lnTo>
                <a:lnTo>
                  <a:pt x="365469" y="216192"/>
                </a:lnTo>
                <a:lnTo>
                  <a:pt x="364878" y="216712"/>
                </a:lnTo>
                <a:lnTo>
                  <a:pt x="364370" y="217220"/>
                </a:lnTo>
                <a:lnTo>
                  <a:pt x="373223" y="217220"/>
                </a:lnTo>
                <a:lnTo>
                  <a:pt x="374191" y="216585"/>
                </a:lnTo>
                <a:lnTo>
                  <a:pt x="376985" y="215696"/>
                </a:lnTo>
                <a:lnTo>
                  <a:pt x="385325" y="215696"/>
                </a:lnTo>
                <a:lnTo>
                  <a:pt x="386086" y="210489"/>
                </a:lnTo>
                <a:lnTo>
                  <a:pt x="383630" y="209905"/>
                </a:lnTo>
                <a:lnTo>
                  <a:pt x="381344" y="209600"/>
                </a:lnTo>
                <a:close/>
              </a:path>
              <a:path w="1729105" h="273050">
                <a:moveTo>
                  <a:pt x="385325" y="215696"/>
                </a:moveTo>
                <a:lnTo>
                  <a:pt x="381895" y="215696"/>
                </a:lnTo>
                <a:lnTo>
                  <a:pt x="383673" y="216001"/>
                </a:lnTo>
                <a:lnTo>
                  <a:pt x="385196" y="216585"/>
                </a:lnTo>
                <a:lnTo>
                  <a:pt x="385325" y="215696"/>
                </a:lnTo>
                <a:close/>
              </a:path>
              <a:path w="1729105" h="273050">
                <a:moveTo>
                  <a:pt x="401072" y="210997"/>
                </a:moveTo>
                <a:lnTo>
                  <a:pt x="395356" y="210997"/>
                </a:lnTo>
                <a:lnTo>
                  <a:pt x="395356" y="271576"/>
                </a:lnTo>
                <a:lnTo>
                  <a:pt x="401580" y="271576"/>
                </a:lnTo>
                <a:lnTo>
                  <a:pt x="401580" y="223189"/>
                </a:lnTo>
                <a:lnTo>
                  <a:pt x="402765" y="222097"/>
                </a:lnTo>
                <a:lnTo>
                  <a:pt x="411181" y="216712"/>
                </a:lnTo>
                <a:lnTo>
                  <a:pt x="401454" y="216712"/>
                </a:lnTo>
                <a:lnTo>
                  <a:pt x="401072" y="210997"/>
                </a:lnTo>
                <a:close/>
              </a:path>
              <a:path w="1729105" h="273050">
                <a:moveTo>
                  <a:pt x="433890" y="215315"/>
                </a:moveTo>
                <a:lnTo>
                  <a:pt x="421096" y="215315"/>
                </a:lnTo>
                <a:lnTo>
                  <a:pt x="423464" y="215874"/>
                </a:lnTo>
                <a:lnTo>
                  <a:pt x="425582" y="216966"/>
                </a:lnTo>
                <a:lnTo>
                  <a:pt x="432569" y="271576"/>
                </a:lnTo>
                <a:lnTo>
                  <a:pt x="438919" y="271576"/>
                </a:lnTo>
                <a:lnTo>
                  <a:pt x="438919" y="230225"/>
                </a:lnTo>
                <a:lnTo>
                  <a:pt x="438746" y="228193"/>
                </a:lnTo>
                <a:lnTo>
                  <a:pt x="438246" y="225602"/>
                </a:lnTo>
                <a:lnTo>
                  <a:pt x="438048" y="224739"/>
                </a:lnTo>
                <a:lnTo>
                  <a:pt x="437586" y="223189"/>
                </a:lnTo>
                <a:lnTo>
                  <a:pt x="437141" y="221919"/>
                </a:lnTo>
                <a:lnTo>
                  <a:pt x="439002" y="220319"/>
                </a:lnTo>
                <a:lnTo>
                  <a:pt x="441374" y="218795"/>
                </a:lnTo>
                <a:lnTo>
                  <a:pt x="445474" y="216712"/>
                </a:lnTo>
                <a:lnTo>
                  <a:pt x="434790" y="216712"/>
                </a:lnTo>
                <a:lnTo>
                  <a:pt x="433890" y="215315"/>
                </a:lnTo>
                <a:close/>
              </a:path>
              <a:path w="1729105" h="273050">
                <a:moveTo>
                  <a:pt x="469567" y="215315"/>
                </a:moveTo>
                <a:lnTo>
                  <a:pt x="458304" y="215315"/>
                </a:lnTo>
                <a:lnTo>
                  <a:pt x="461987" y="216801"/>
                </a:lnTo>
                <a:lnTo>
                  <a:pt x="464744" y="219811"/>
                </a:lnTo>
                <a:lnTo>
                  <a:pt x="467240" y="222643"/>
                </a:lnTo>
                <a:lnTo>
                  <a:pt x="468508" y="226961"/>
                </a:lnTo>
                <a:lnTo>
                  <a:pt x="468508" y="271576"/>
                </a:lnTo>
                <a:lnTo>
                  <a:pt x="474858" y="271576"/>
                </a:lnTo>
                <a:lnTo>
                  <a:pt x="474847" y="225564"/>
                </a:lnTo>
                <a:lnTo>
                  <a:pt x="473166" y="219722"/>
                </a:lnTo>
                <a:lnTo>
                  <a:pt x="469567" y="215315"/>
                </a:lnTo>
                <a:close/>
              </a:path>
              <a:path w="1729105" h="273050">
                <a:moveTo>
                  <a:pt x="426600" y="209473"/>
                </a:moveTo>
                <a:lnTo>
                  <a:pt x="415443" y="209473"/>
                </a:lnTo>
                <a:lnTo>
                  <a:pt x="411887" y="210286"/>
                </a:lnTo>
                <a:lnTo>
                  <a:pt x="401454" y="216712"/>
                </a:lnTo>
                <a:lnTo>
                  <a:pt x="411181" y="216712"/>
                </a:lnTo>
                <a:lnTo>
                  <a:pt x="412415" y="216077"/>
                </a:lnTo>
                <a:lnTo>
                  <a:pt x="415422" y="215315"/>
                </a:lnTo>
                <a:lnTo>
                  <a:pt x="433890" y="215315"/>
                </a:lnTo>
                <a:lnTo>
                  <a:pt x="431679" y="211886"/>
                </a:lnTo>
                <a:lnTo>
                  <a:pt x="426600" y="209473"/>
                </a:lnTo>
                <a:close/>
              </a:path>
              <a:path w="1729105" h="273050">
                <a:moveTo>
                  <a:pt x="461206" y="209473"/>
                </a:moveTo>
                <a:lnTo>
                  <a:pt x="449967" y="209473"/>
                </a:lnTo>
                <a:lnTo>
                  <a:pt x="446199" y="210197"/>
                </a:lnTo>
                <a:lnTo>
                  <a:pt x="439787" y="212991"/>
                </a:lnTo>
                <a:lnTo>
                  <a:pt x="437076" y="214680"/>
                </a:lnTo>
                <a:lnTo>
                  <a:pt x="434790" y="216712"/>
                </a:lnTo>
                <a:lnTo>
                  <a:pt x="445474" y="216712"/>
                </a:lnTo>
                <a:lnTo>
                  <a:pt x="446874" y="216001"/>
                </a:lnTo>
                <a:lnTo>
                  <a:pt x="450007" y="215315"/>
                </a:lnTo>
                <a:lnTo>
                  <a:pt x="469567" y="215315"/>
                </a:lnTo>
                <a:lnTo>
                  <a:pt x="466412" y="211505"/>
                </a:lnTo>
                <a:lnTo>
                  <a:pt x="461206" y="209473"/>
                </a:lnTo>
                <a:close/>
              </a:path>
              <a:path w="1729105" h="273050">
                <a:moveTo>
                  <a:pt x="559167" y="215061"/>
                </a:moveTo>
                <a:lnTo>
                  <a:pt x="548773" y="215061"/>
                </a:lnTo>
                <a:lnTo>
                  <a:pt x="552161" y="216382"/>
                </a:lnTo>
                <a:lnTo>
                  <a:pt x="554469" y="218998"/>
                </a:lnTo>
                <a:lnTo>
                  <a:pt x="556520" y="221373"/>
                </a:lnTo>
                <a:lnTo>
                  <a:pt x="557536" y="224967"/>
                </a:lnTo>
                <a:lnTo>
                  <a:pt x="557536" y="232206"/>
                </a:lnTo>
                <a:lnTo>
                  <a:pt x="553090" y="232295"/>
                </a:lnTo>
                <a:lnTo>
                  <a:pt x="548096" y="232803"/>
                </a:lnTo>
                <a:lnTo>
                  <a:pt x="536919" y="234670"/>
                </a:lnTo>
                <a:lnTo>
                  <a:pt x="532051" y="236905"/>
                </a:lnTo>
                <a:lnTo>
                  <a:pt x="523796" y="244017"/>
                </a:lnTo>
                <a:lnTo>
                  <a:pt x="521723" y="248767"/>
                </a:lnTo>
                <a:lnTo>
                  <a:pt x="521798" y="257949"/>
                </a:lnTo>
                <a:lnTo>
                  <a:pt x="522230" y="260146"/>
                </a:lnTo>
                <a:lnTo>
                  <a:pt x="523246" y="262432"/>
                </a:lnTo>
                <a:lnTo>
                  <a:pt x="524092" y="264553"/>
                </a:lnTo>
                <a:lnTo>
                  <a:pt x="538128" y="272973"/>
                </a:lnTo>
                <a:lnTo>
                  <a:pt x="544835" y="272973"/>
                </a:lnTo>
                <a:lnTo>
                  <a:pt x="548178" y="272300"/>
                </a:lnTo>
                <a:lnTo>
                  <a:pt x="550998" y="270903"/>
                </a:lnTo>
                <a:lnTo>
                  <a:pt x="553788" y="269671"/>
                </a:lnTo>
                <a:lnTo>
                  <a:pt x="556096" y="268109"/>
                </a:lnTo>
                <a:lnTo>
                  <a:pt x="556753" y="267385"/>
                </a:lnTo>
                <a:lnTo>
                  <a:pt x="539776" y="267385"/>
                </a:lnTo>
                <a:lnTo>
                  <a:pt x="537894" y="267093"/>
                </a:lnTo>
                <a:lnTo>
                  <a:pt x="533956" y="265823"/>
                </a:lnTo>
                <a:lnTo>
                  <a:pt x="532137" y="264464"/>
                </a:lnTo>
                <a:lnTo>
                  <a:pt x="530506" y="262432"/>
                </a:lnTo>
                <a:lnTo>
                  <a:pt x="528876" y="260489"/>
                </a:lnTo>
                <a:lnTo>
                  <a:pt x="528073" y="257949"/>
                </a:lnTo>
                <a:lnTo>
                  <a:pt x="528073" y="251256"/>
                </a:lnTo>
                <a:lnTo>
                  <a:pt x="557536" y="237794"/>
                </a:lnTo>
                <a:lnTo>
                  <a:pt x="563634" y="237794"/>
                </a:lnTo>
                <a:lnTo>
                  <a:pt x="563634" y="223278"/>
                </a:lnTo>
                <a:lnTo>
                  <a:pt x="562151" y="218363"/>
                </a:lnTo>
                <a:lnTo>
                  <a:pt x="559167" y="215061"/>
                </a:lnTo>
                <a:close/>
              </a:path>
              <a:path w="1729105" h="273050">
                <a:moveTo>
                  <a:pt x="563634" y="266242"/>
                </a:moveTo>
                <a:lnTo>
                  <a:pt x="557791" y="266242"/>
                </a:lnTo>
                <a:lnTo>
                  <a:pt x="558172" y="271576"/>
                </a:lnTo>
                <a:lnTo>
                  <a:pt x="563634" y="271576"/>
                </a:lnTo>
                <a:lnTo>
                  <a:pt x="563634" y="266242"/>
                </a:lnTo>
                <a:close/>
              </a:path>
              <a:path w="1729105" h="273050">
                <a:moveTo>
                  <a:pt x="563634" y="237794"/>
                </a:moveTo>
                <a:lnTo>
                  <a:pt x="557536" y="237794"/>
                </a:lnTo>
                <a:lnTo>
                  <a:pt x="557418" y="260146"/>
                </a:lnTo>
                <a:lnTo>
                  <a:pt x="555566" y="262140"/>
                </a:lnTo>
                <a:lnTo>
                  <a:pt x="553258" y="263880"/>
                </a:lnTo>
                <a:lnTo>
                  <a:pt x="550616" y="265226"/>
                </a:lnTo>
                <a:lnTo>
                  <a:pt x="547884" y="266674"/>
                </a:lnTo>
                <a:lnTo>
                  <a:pt x="544899" y="267385"/>
                </a:lnTo>
                <a:lnTo>
                  <a:pt x="556753" y="267385"/>
                </a:lnTo>
                <a:lnTo>
                  <a:pt x="557791" y="266242"/>
                </a:lnTo>
                <a:lnTo>
                  <a:pt x="563634" y="266242"/>
                </a:lnTo>
                <a:lnTo>
                  <a:pt x="563634" y="237794"/>
                </a:lnTo>
                <a:close/>
              </a:path>
              <a:path w="1729105" h="273050">
                <a:moveTo>
                  <a:pt x="551059" y="209473"/>
                </a:moveTo>
                <a:lnTo>
                  <a:pt x="542380" y="209473"/>
                </a:lnTo>
                <a:lnTo>
                  <a:pt x="540349" y="209727"/>
                </a:lnTo>
                <a:lnTo>
                  <a:pt x="538402" y="210235"/>
                </a:lnTo>
                <a:lnTo>
                  <a:pt x="536519" y="210578"/>
                </a:lnTo>
                <a:lnTo>
                  <a:pt x="534697" y="211175"/>
                </a:lnTo>
                <a:lnTo>
                  <a:pt x="532918" y="212013"/>
                </a:lnTo>
                <a:lnTo>
                  <a:pt x="532072" y="212356"/>
                </a:lnTo>
                <a:lnTo>
                  <a:pt x="525658" y="216204"/>
                </a:lnTo>
                <a:lnTo>
                  <a:pt x="527944" y="221284"/>
                </a:lnTo>
                <a:lnTo>
                  <a:pt x="529743" y="219938"/>
                </a:lnTo>
                <a:lnTo>
                  <a:pt x="532137" y="218541"/>
                </a:lnTo>
                <a:lnTo>
                  <a:pt x="535122" y="217093"/>
                </a:lnTo>
                <a:lnTo>
                  <a:pt x="537768" y="215747"/>
                </a:lnTo>
                <a:lnTo>
                  <a:pt x="540835" y="215061"/>
                </a:lnTo>
                <a:lnTo>
                  <a:pt x="559167" y="215061"/>
                </a:lnTo>
                <a:lnTo>
                  <a:pt x="555948" y="211340"/>
                </a:lnTo>
                <a:lnTo>
                  <a:pt x="551059" y="209473"/>
                </a:lnTo>
                <a:close/>
              </a:path>
              <a:path w="1729105" h="273050">
                <a:moveTo>
                  <a:pt x="585965" y="210997"/>
                </a:moveTo>
                <a:lnTo>
                  <a:pt x="580269" y="210997"/>
                </a:lnTo>
                <a:lnTo>
                  <a:pt x="580269" y="271576"/>
                </a:lnTo>
                <a:lnTo>
                  <a:pt x="586620" y="271576"/>
                </a:lnTo>
                <a:lnTo>
                  <a:pt x="586620" y="223177"/>
                </a:lnTo>
                <a:lnTo>
                  <a:pt x="589161" y="220891"/>
                </a:lnTo>
                <a:lnTo>
                  <a:pt x="591807" y="219049"/>
                </a:lnTo>
                <a:lnTo>
                  <a:pt x="596317" y="216712"/>
                </a:lnTo>
                <a:lnTo>
                  <a:pt x="586620" y="216712"/>
                </a:lnTo>
                <a:lnTo>
                  <a:pt x="585965" y="210997"/>
                </a:lnTo>
                <a:close/>
              </a:path>
              <a:path w="1729105" h="273050">
                <a:moveTo>
                  <a:pt x="622083" y="215315"/>
                </a:moveTo>
                <a:lnTo>
                  <a:pt x="612043" y="215315"/>
                </a:lnTo>
                <a:lnTo>
                  <a:pt x="616953" y="218452"/>
                </a:lnTo>
                <a:lnTo>
                  <a:pt x="619131" y="224701"/>
                </a:lnTo>
                <a:lnTo>
                  <a:pt x="619894" y="226809"/>
                </a:lnTo>
                <a:lnTo>
                  <a:pt x="620223" y="229527"/>
                </a:lnTo>
                <a:lnTo>
                  <a:pt x="620276" y="271576"/>
                </a:lnTo>
                <a:lnTo>
                  <a:pt x="626626" y="271576"/>
                </a:lnTo>
                <a:lnTo>
                  <a:pt x="626518" y="229527"/>
                </a:lnTo>
                <a:lnTo>
                  <a:pt x="626097" y="225882"/>
                </a:lnTo>
                <a:lnTo>
                  <a:pt x="625777" y="224256"/>
                </a:lnTo>
                <a:lnTo>
                  <a:pt x="624085" y="218325"/>
                </a:lnTo>
                <a:lnTo>
                  <a:pt x="622083" y="215315"/>
                </a:lnTo>
                <a:close/>
              </a:path>
              <a:path w="1729105" h="273050">
                <a:moveTo>
                  <a:pt x="610793" y="209473"/>
                </a:moveTo>
                <a:lnTo>
                  <a:pt x="601437" y="209473"/>
                </a:lnTo>
                <a:lnTo>
                  <a:pt x="597881" y="210197"/>
                </a:lnTo>
                <a:lnTo>
                  <a:pt x="586620" y="216712"/>
                </a:lnTo>
                <a:lnTo>
                  <a:pt x="596317" y="216712"/>
                </a:lnTo>
                <a:lnTo>
                  <a:pt x="597542" y="216077"/>
                </a:lnTo>
                <a:lnTo>
                  <a:pt x="600821" y="215315"/>
                </a:lnTo>
                <a:lnTo>
                  <a:pt x="622083" y="215315"/>
                </a:lnTo>
                <a:lnTo>
                  <a:pt x="621864" y="214985"/>
                </a:lnTo>
                <a:lnTo>
                  <a:pt x="618646" y="212775"/>
                </a:lnTo>
                <a:lnTo>
                  <a:pt x="615279" y="210578"/>
                </a:lnTo>
                <a:lnTo>
                  <a:pt x="610793" y="209473"/>
                </a:lnTo>
                <a:close/>
              </a:path>
              <a:path w="1729105" h="273050">
                <a:moveTo>
                  <a:pt x="670525" y="209473"/>
                </a:moveTo>
                <a:lnTo>
                  <a:pt x="662738" y="209473"/>
                </a:lnTo>
                <a:lnTo>
                  <a:pt x="659056" y="210286"/>
                </a:lnTo>
                <a:lnTo>
                  <a:pt x="652536" y="213499"/>
                </a:lnTo>
                <a:lnTo>
                  <a:pt x="649782" y="215696"/>
                </a:lnTo>
                <a:lnTo>
                  <a:pt x="647479" y="218617"/>
                </a:lnTo>
                <a:lnTo>
                  <a:pt x="645297" y="221284"/>
                </a:lnTo>
                <a:lnTo>
                  <a:pt x="643517" y="224637"/>
                </a:lnTo>
                <a:lnTo>
                  <a:pt x="640976" y="232333"/>
                </a:lnTo>
                <a:lnTo>
                  <a:pt x="640342" y="236524"/>
                </a:lnTo>
                <a:lnTo>
                  <a:pt x="640342" y="245846"/>
                </a:lnTo>
                <a:lnTo>
                  <a:pt x="641106" y="250710"/>
                </a:lnTo>
                <a:lnTo>
                  <a:pt x="642628" y="255701"/>
                </a:lnTo>
                <a:lnTo>
                  <a:pt x="643982" y="260527"/>
                </a:lnTo>
                <a:lnTo>
                  <a:pt x="646692" y="264642"/>
                </a:lnTo>
                <a:lnTo>
                  <a:pt x="654735" y="271322"/>
                </a:lnTo>
                <a:lnTo>
                  <a:pt x="659606" y="272973"/>
                </a:lnTo>
                <a:lnTo>
                  <a:pt x="669002" y="272973"/>
                </a:lnTo>
                <a:lnTo>
                  <a:pt x="672134" y="272338"/>
                </a:lnTo>
                <a:lnTo>
                  <a:pt x="677214" y="269887"/>
                </a:lnTo>
                <a:lnTo>
                  <a:pt x="679460" y="268274"/>
                </a:lnTo>
                <a:lnTo>
                  <a:pt x="680348" y="267385"/>
                </a:lnTo>
                <a:lnTo>
                  <a:pt x="663055" y="267385"/>
                </a:lnTo>
                <a:lnTo>
                  <a:pt x="660283" y="266750"/>
                </a:lnTo>
                <a:lnTo>
                  <a:pt x="657828" y="265480"/>
                </a:lnTo>
                <a:lnTo>
                  <a:pt x="655477" y="264388"/>
                </a:lnTo>
                <a:lnTo>
                  <a:pt x="653446" y="262648"/>
                </a:lnTo>
                <a:lnTo>
                  <a:pt x="646692" y="237540"/>
                </a:lnTo>
                <a:lnTo>
                  <a:pt x="647326" y="233603"/>
                </a:lnTo>
                <a:lnTo>
                  <a:pt x="649847" y="225564"/>
                </a:lnTo>
                <a:lnTo>
                  <a:pt x="652176" y="222135"/>
                </a:lnTo>
                <a:lnTo>
                  <a:pt x="658842" y="216458"/>
                </a:lnTo>
                <a:lnTo>
                  <a:pt x="662886" y="215061"/>
                </a:lnTo>
                <a:lnTo>
                  <a:pt x="687840" y="215061"/>
                </a:lnTo>
                <a:lnTo>
                  <a:pt x="687840" y="213410"/>
                </a:lnTo>
                <a:lnTo>
                  <a:pt x="681490" y="213410"/>
                </a:lnTo>
                <a:lnTo>
                  <a:pt x="680137" y="212483"/>
                </a:lnTo>
                <a:lnTo>
                  <a:pt x="678233" y="211594"/>
                </a:lnTo>
                <a:lnTo>
                  <a:pt x="675778" y="210743"/>
                </a:lnTo>
                <a:lnTo>
                  <a:pt x="673492" y="209905"/>
                </a:lnTo>
                <a:lnTo>
                  <a:pt x="670525" y="209473"/>
                </a:lnTo>
                <a:close/>
              </a:path>
              <a:path w="1729105" h="273050">
                <a:moveTo>
                  <a:pt x="687840" y="266242"/>
                </a:moveTo>
                <a:lnTo>
                  <a:pt x="681490" y="266242"/>
                </a:lnTo>
                <a:lnTo>
                  <a:pt x="682128" y="271576"/>
                </a:lnTo>
                <a:lnTo>
                  <a:pt x="687840" y="271576"/>
                </a:lnTo>
                <a:lnTo>
                  <a:pt x="687840" y="266242"/>
                </a:lnTo>
                <a:close/>
              </a:path>
              <a:path w="1729105" h="273050">
                <a:moveTo>
                  <a:pt x="687840" y="215061"/>
                </a:moveTo>
                <a:lnTo>
                  <a:pt x="670568" y="215061"/>
                </a:lnTo>
                <a:lnTo>
                  <a:pt x="673257" y="215569"/>
                </a:lnTo>
                <a:lnTo>
                  <a:pt x="675800" y="216585"/>
                </a:lnTo>
                <a:lnTo>
                  <a:pt x="678086" y="217525"/>
                </a:lnTo>
                <a:lnTo>
                  <a:pt x="679968" y="218617"/>
                </a:lnTo>
                <a:lnTo>
                  <a:pt x="681490" y="219887"/>
                </a:lnTo>
                <a:lnTo>
                  <a:pt x="681490" y="259511"/>
                </a:lnTo>
                <a:lnTo>
                  <a:pt x="679630" y="261797"/>
                </a:lnTo>
                <a:lnTo>
                  <a:pt x="677448" y="263664"/>
                </a:lnTo>
                <a:lnTo>
                  <a:pt x="674909" y="265099"/>
                </a:lnTo>
                <a:lnTo>
                  <a:pt x="672303" y="266623"/>
                </a:lnTo>
                <a:lnTo>
                  <a:pt x="669383" y="267385"/>
                </a:lnTo>
                <a:lnTo>
                  <a:pt x="680348" y="267385"/>
                </a:lnTo>
                <a:lnTo>
                  <a:pt x="681490" y="266242"/>
                </a:lnTo>
                <a:lnTo>
                  <a:pt x="687840" y="266242"/>
                </a:lnTo>
                <a:lnTo>
                  <a:pt x="687840" y="215061"/>
                </a:lnTo>
                <a:close/>
              </a:path>
              <a:path w="1729105" h="273050">
                <a:moveTo>
                  <a:pt x="687840" y="186867"/>
                </a:moveTo>
                <a:lnTo>
                  <a:pt x="681490" y="186867"/>
                </a:lnTo>
                <a:lnTo>
                  <a:pt x="681490" y="213410"/>
                </a:lnTo>
                <a:lnTo>
                  <a:pt x="687840" y="213410"/>
                </a:lnTo>
                <a:lnTo>
                  <a:pt x="687840" y="186867"/>
                </a:lnTo>
                <a:close/>
              </a:path>
              <a:path w="1729105" h="273050">
                <a:moveTo>
                  <a:pt x="772510" y="186867"/>
                </a:moveTo>
                <a:lnTo>
                  <a:pt x="739404" y="186867"/>
                </a:lnTo>
                <a:lnTo>
                  <a:pt x="739404" y="271576"/>
                </a:lnTo>
                <a:lnTo>
                  <a:pt x="746010" y="271576"/>
                </a:lnTo>
                <a:lnTo>
                  <a:pt x="746010" y="236016"/>
                </a:lnTo>
                <a:lnTo>
                  <a:pt x="768319" y="236016"/>
                </a:lnTo>
                <a:lnTo>
                  <a:pt x="771704" y="235508"/>
                </a:lnTo>
                <a:lnTo>
                  <a:pt x="777885" y="233476"/>
                </a:lnTo>
                <a:lnTo>
                  <a:pt x="780552" y="231952"/>
                </a:lnTo>
                <a:lnTo>
                  <a:pt x="782970" y="229793"/>
                </a:lnTo>
                <a:lnTo>
                  <a:pt x="746010" y="229793"/>
                </a:lnTo>
                <a:lnTo>
                  <a:pt x="746010" y="193090"/>
                </a:lnTo>
                <a:lnTo>
                  <a:pt x="783080" y="193090"/>
                </a:lnTo>
                <a:lnTo>
                  <a:pt x="778734" y="188988"/>
                </a:lnTo>
                <a:lnTo>
                  <a:pt x="772510" y="186867"/>
                </a:lnTo>
                <a:close/>
              </a:path>
              <a:path w="1729105" h="273050">
                <a:moveTo>
                  <a:pt x="783080" y="193090"/>
                </a:moveTo>
                <a:lnTo>
                  <a:pt x="770731" y="193090"/>
                </a:lnTo>
                <a:lnTo>
                  <a:pt x="775346" y="194741"/>
                </a:lnTo>
                <a:lnTo>
                  <a:pt x="781358" y="201269"/>
                </a:lnTo>
                <a:lnTo>
                  <a:pt x="782838" y="205790"/>
                </a:lnTo>
                <a:lnTo>
                  <a:pt x="782838" y="217220"/>
                </a:lnTo>
                <a:lnTo>
                  <a:pt x="781189" y="221665"/>
                </a:lnTo>
                <a:lnTo>
                  <a:pt x="774669" y="228193"/>
                </a:lnTo>
                <a:lnTo>
                  <a:pt x="770267" y="229793"/>
                </a:lnTo>
                <a:lnTo>
                  <a:pt x="782970" y="229793"/>
                </a:lnTo>
                <a:lnTo>
                  <a:pt x="789951" y="215747"/>
                </a:lnTo>
                <a:lnTo>
                  <a:pt x="789951" y="203631"/>
                </a:lnTo>
                <a:lnTo>
                  <a:pt x="787708" y="197459"/>
                </a:lnTo>
                <a:lnTo>
                  <a:pt x="783080" y="193090"/>
                </a:lnTo>
                <a:close/>
              </a:path>
              <a:path w="1729105" h="273050">
                <a:moveTo>
                  <a:pt x="808109" y="210997"/>
                </a:moveTo>
                <a:lnTo>
                  <a:pt x="802523" y="210997"/>
                </a:lnTo>
                <a:lnTo>
                  <a:pt x="802523" y="271576"/>
                </a:lnTo>
                <a:lnTo>
                  <a:pt x="808873" y="271576"/>
                </a:lnTo>
                <a:lnTo>
                  <a:pt x="808873" y="223824"/>
                </a:lnTo>
                <a:lnTo>
                  <a:pt x="810652" y="222046"/>
                </a:lnTo>
                <a:lnTo>
                  <a:pt x="812939" y="220230"/>
                </a:lnTo>
                <a:lnTo>
                  <a:pt x="817480" y="217220"/>
                </a:lnTo>
                <a:lnTo>
                  <a:pt x="808621" y="217220"/>
                </a:lnTo>
                <a:lnTo>
                  <a:pt x="808109" y="210997"/>
                </a:lnTo>
                <a:close/>
              </a:path>
              <a:path w="1729105" h="273050">
                <a:moveTo>
                  <a:pt x="825588" y="209600"/>
                </a:moveTo>
                <a:lnTo>
                  <a:pt x="821867" y="209600"/>
                </a:lnTo>
                <a:lnTo>
                  <a:pt x="820089" y="209981"/>
                </a:lnTo>
                <a:lnTo>
                  <a:pt x="818146" y="210743"/>
                </a:lnTo>
                <a:lnTo>
                  <a:pt x="816279" y="211340"/>
                </a:lnTo>
                <a:lnTo>
                  <a:pt x="814463" y="212356"/>
                </a:lnTo>
                <a:lnTo>
                  <a:pt x="809718" y="216192"/>
                </a:lnTo>
                <a:lnTo>
                  <a:pt x="809129" y="216712"/>
                </a:lnTo>
                <a:lnTo>
                  <a:pt x="808621" y="217220"/>
                </a:lnTo>
                <a:lnTo>
                  <a:pt x="817480" y="217220"/>
                </a:lnTo>
                <a:lnTo>
                  <a:pt x="818438" y="216585"/>
                </a:lnTo>
                <a:lnTo>
                  <a:pt x="821232" y="215696"/>
                </a:lnTo>
                <a:lnTo>
                  <a:pt x="829579" y="215696"/>
                </a:lnTo>
                <a:lnTo>
                  <a:pt x="830338" y="210489"/>
                </a:lnTo>
                <a:lnTo>
                  <a:pt x="827887" y="209905"/>
                </a:lnTo>
                <a:lnTo>
                  <a:pt x="825588" y="209600"/>
                </a:lnTo>
                <a:close/>
              </a:path>
              <a:path w="1729105" h="273050">
                <a:moveTo>
                  <a:pt x="829579" y="215696"/>
                </a:moveTo>
                <a:lnTo>
                  <a:pt x="826147" y="215696"/>
                </a:lnTo>
                <a:lnTo>
                  <a:pt x="827925" y="216001"/>
                </a:lnTo>
                <a:lnTo>
                  <a:pt x="829449" y="216585"/>
                </a:lnTo>
                <a:lnTo>
                  <a:pt x="829579" y="215696"/>
                </a:lnTo>
                <a:close/>
              </a:path>
              <a:path w="1729105" h="273050">
                <a:moveTo>
                  <a:pt x="868260" y="209473"/>
                </a:moveTo>
                <a:lnTo>
                  <a:pt x="858100" y="209473"/>
                </a:lnTo>
                <a:lnTo>
                  <a:pt x="853998" y="210578"/>
                </a:lnTo>
                <a:lnTo>
                  <a:pt x="846124" y="214896"/>
                </a:lnTo>
                <a:lnTo>
                  <a:pt x="842949" y="218541"/>
                </a:lnTo>
                <a:lnTo>
                  <a:pt x="840498" y="223697"/>
                </a:lnTo>
                <a:lnTo>
                  <a:pt x="838047" y="228777"/>
                </a:lnTo>
                <a:lnTo>
                  <a:pt x="836859" y="234289"/>
                </a:lnTo>
                <a:lnTo>
                  <a:pt x="836815" y="245160"/>
                </a:lnTo>
                <a:lnTo>
                  <a:pt x="837488" y="249656"/>
                </a:lnTo>
                <a:lnTo>
                  <a:pt x="840282" y="259219"/>
                </a:lnTo>
                <a:lnTo>
                  <a:pt x="843038" y="263537"/>
                </a:lnTo>
                <a:lnTo>
                  <a:pt x="847102" y="267258"/>
                </a:lnTo>
                <a:lnTo>
                  <a:pt x="851166" y="271068"/>
                </a:lnTo>
                <a:lnTo>
                  <a:pt x="856246" y="272973"/>
                </a:lnTo>
                <a:lnTo>
                  <a:pt x="866482" y="272973"/>
                </a:lnTo>
                <a:lnTo>
                  <a:pt x="870546" y="271881"/>
                </a:lnTo>
                <a:lnTo>
                  <a:pt x="874534" y="269671"/>
                </a:lnTo>
                <a:lnTo>
                  <a:pt x="878420" y="267563"/>
                </a:lnTo>
                <a:lnTo>
                  <a:pt x="878580" y="267385"/>
                </a:lnTo>
                <a:lnTo>
                  <a:pt x="859205" y="267385"/>
                </a:lnTo>
                <a:lnTo>
                  <a:pt x="856373" y="266623"/>
                </a:lnTo>
                <a:lnTo>
                  <a:pt x="851649" y="263664"/>
                </a:lnTo>
                <a:lnTo>
                  <a:pt x="849668" y="261632"/>
                </a:lnTo>
                <a:lnTo>
                  <a:pt x="847966" y="259003"/>
                </a:lnTo>
                <a:lnTo>
                  <a:pt x="847115" y="257822"/>
                </a:lnTo>
                <a:lnTo>
                  <a:pt x="846404" y="256514"/>
                </a:lnTo>
                <a:lnTo>
                  <a:pt x="845832" y="255066"/>
                </a:lnTo>
                <a:lnTo>
                  <a:pt x="845235" y="253631"/>
                </a:lnTo>
                <a:lnTo>
                  <a:pt x="844727" y="252107"/>
                </a:lnTo>
                <a:lnTo>
                  <a:pt x="844308" y="250494"/>
                </a:lnTo>
                <a:lnTo>
                  <a:pt x="843546" y="247281"/>
                </a:lnTo>
                <a:lnTo>
                  <a:pt x="843189" y="244271"/>
                </a:lnTo>
                <a:lnTo>
                  <a:pt x="843241" y="237210"/>
                </a:lnTo>
                <a:lnTo>
                  <a:pt x="843622" y="234289"/>
                </a:lnTo>
                <a:lnTo>
                  <a:pt x="844562" y="230301"/>
                </a:lnTo>
                <a:lnTo>
                  <a:pt x="845400" y="226580"/>
                </a:lnTo>
                <a:lnTo>
                  <a:pt x="847458" y="223062"/>
                </a:lnTo>
                <a:lnTo>
                  <a:pt x="850760" y="219760"/>
                </a:lnTo>
                <a:lnTo>
                  <a:pt x="854049" y="216636"/>
                </a:lnTo>
                <a:lnTo>
                  <a:pt x="857935" y="215061"/>
                </a:lnTo>
                <a:lnTo>
                  <a:pt x="877581" y="215061"/>
                </a:lnTo>
                <a:lnTo>
                  <a:pt x="873340" y="211340"/>
                </a:lnTo>
                <a:lnTo>
                  <a:pt x="868260" y="209473"/>
                </a:lnTo>
                <a:close/>
              </a:path>
              <a:path w="1729105" h="273050">
                <a:moveTo>
                  <a:pt x="877581" y="215061"/>
                </a:moveTo>
                <a:lnTo>
                  <a:pt x="865708" y="215061"/>
                </a:lnTo>
                <a:lnTo>
                  <a:pt x="868857" y="216077"/>
                </a:lnTo>
                <a:lnTo>
                  <a:pt x="871905" y="218109"/>
                </a:lnTo>
                <a:lnTo>
                  <a:pt x="874928" y="219976"/>
                </a:lnTo>
                <a:lnTo>
                  <a:pt x="877369" y="223062"/>
                </a:lnTo>
                <a:lnTo>
                  <a:pt x="879106" y="227253"/>
                </a:lnTo>
                <a:lnTo>
                  <a:pt x="880884" y="231317"/>
                </a:lnTo>
                <a:lnTo>
                  <a:pt x="881773" y="235889"/>
                </a:lnTo>
                <a:lnTo>
                  <a:pt x="881773" y="244271"/>
                </a:lnTo>
                <a:lnTo>
                  <a:pt x="867041" y="267385"/>
                </a:lnTo>
                <a:lnTo>
                  <a:pt x="878580" y="267385"/>
                </a:lnTo>
                <a:lnTo>
                  <a:pt x="888123" y="237210"/>
                </a:lnTo>
                <a:lnTo>
                  <a:pt x="887399" y="232765"/>
                </a:lnTo>
                <a:lnTo>
                  <a:pt x="885964" y="227761"/>
                </a:lnTo>
                <a:lnTo>
                  <a:pt x="884529" y="222935"/>
                </a:lnTo>
                <a:lnTo>
                  <a:pt x="881735" y="218706"/>
                </a:lnTo>
                <a:lnTo>
                  <a:pt x="877581" y="215061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2386" y="5988570"/>
            <a:ext cx="1673860" cy="296545"/>
          </a:xfrm>
          <a:custGeom>
            <a:avLst/>
            <a:gdLst/>
            <a:ahLst/>
            <a:cxnLst/>
            <a:rect l="l" t="t" r="r" b="b"/>
            <a:pathLst>
              <a:path w="1673860" h="296545">
                <a:moveTo>
                  <a:pt x="918349" y="31368"/>
                </a:moveTo>
                <a:lnTo>
                  <a:pt x="911999" y="31368"/>
                </a:lnTo>
                <a:lnTo>
                  <a:pt x="911999" y="76923"/>
                </a:lnTo>
                <a:lnTo>
                  <a:pt x="912326" y="78917"/>
                </a:lnTo>
                <a:lnTo>
                  <a:pt x="912436" y="79375"/>
                </a:lnTo>
                <a:lnTo>
                  <a:pt x="913359" y="81534"/>
                </a:lnTo>
                <a:lnTo>
                  <a:pt x="914107" y="83400"/>
                </a:lnTo>
                <a:lnTo>
                  <a:pt x="915492" y="85089"/>
                </a:lnTo>
                <a:lnTo>
                  <a:pt x="917308" y="86105"/>
                </a:lnTo>
                <a:lnTo>
                  <a:pt x="919200" y="87210"/>
                </a:lnTo>
                <a:lnTo>
                  <a:pt x="921486" y="87756"/>
                </a:lnTo>
                <a:lnTo>
                  <a:pt x="927150" y="87756"/>
                </a:lnTo>
                <a:lnTo>
                  <a:pt x="929436" y="87375"/>
                </a:lnTo>
                <a:lnTo>
                  <a:pt x="931049" y="86613"/>
                </a:lnTo>
                <a:lnTo>
                  <a:pt x="932573" y="85940"/>
                </a:lnTo>
                <a:lnTo>
                  <a:pt x="933970" y="85089"/>
                </a:lnTo>
                <a:lnTo>
                  <a:pt x="935240" y="84074"/>
                </a:lnTo>
                <a:lnTo>
                  <a:pt x="934210" y="82168"/>
                </a:lnTo>
                <a:lnTo>
                  <a:pt x="923124" y="82168"/>
                </a:lnTo>
                <a:lnTo>
                  <a:pt x="921397" y="81534"/>
                </a:lnTo>
                <a:lnTo>
                  <a:pt x="920127" y="80263"/>
                </a:lnTo>
                <a:lnTo>
                  <a:pt x="918946" y="78917"/>
                </a:lnTo>
                <a:lnTo>
                  <a:pt x="918417" y="76923"/>
                </a:lnTo>
                <a:lnTo>
                  <a:pt x="918349" y="31368"/>
                </a:lnTo>
                <a:close/>
              </a:path>
              <a:path w="1673860" h="296545">
                <a:moveTo>
                  <a:pt x="932700" y="79375"/>
                </a:moveTo>
                <a:lnTo>
                  <a:pt x="929741" y="81241"/>
                </a:lnTo>
                <a:lnTo>
                  <a:pt x="927277" y="82168"/>
                </a:lnTo>
                <a:lnTo>
                  <a:pt x="934210" y="82168"/>
                </a:lnTo>
                <a:lnTo>
                  <a:pt x="932700" y="79375"/>
                </a:lnTo>
                <a:close/>
              </a:path>
              <a:path w="1673860" h="296545">
                <a:moveTo>
                  <a:pt x="933462" y="25780"/>
                </a:moveTo>
                <a:lnTo>
                  <a:pt x="902093" y="25780"/>
                </a:lnTo>
                <a:lnTo>
                  <a:pt x="902093" y="31368"/>
                </a:lnTo>
                <a:lnTo>
                  <a:pt x="933462" y="31368"/>
                </a:lnTo>
                <a:lnTo>
                  <a:pt x="933462" y="25780"/>
                </a:lnTo>
                <a:close/>
              </a:path>
              <a:path w="1673860" h="296545">
                <a:moveTo>
                  <a:pt x="918349" y="9651"/>
                </a:moveTo>
                <a:lnTo>
                  <a:pt x="911999" y="9651"/>
                </a:lnTo>
                <a:lnTo>
                  <a:pt x="911999" y="25780"/>
                </a:lnTo>
                <a:lnTo>
                  <a:pt x="918349" y="25780"/>
                </a:lnTo>
                <a:lnTo>
                  <a:pt x="918349" y="9651"/>
                </a:lnTo>
                <a:close/>
              </a:path>
              <a:path w="1673860" h="296545">
                <a:moveTo>
                  <a:pt x="972997" y="24256"/>
                </a:moveTo>
                <a:lnTo>
                  <a:pt x="963764" y="24256"/>
                </a:lnTo>
                <a:lnTo>
                  <a:pt x="960005" y="25234"/>
                </a:lnTo>
                <a:lnTo>
                  <a:pt x="942352" y="48729"/>
                </a:lnTo>
                <a:lnTo>
                  <a:pt x="942352" y="66001"/>
                </a:lnTo>
                <a:lnTo>
                  <a:pt x="944676" y="73787"/>
                </a:lnTo>
                <a:lnTo>
                  <a:pt x="949337" y="79375"/>
                </a:lnTo>
                <a:lnTo>
                  <a:pt x="953909" y="84962"/>
                </a:lnTo>
                <a:lnTo>
                  <a:pt x="960424" y="87756"/>
                </a:lnTo>
                <a:lnTo>
                  <a:pt x="971600" y="87756"/>
                </a:lnTo>
                <a:lnTo>
                  <a:pt x="974572" y="87299"/>
                </a:lnTo>
                <a:lnTo>
                  <a:pt x="977785" y="86360"/>
                </a:lnTo>
                <a:lnTo>
                  <a:pt x="980579" y="85598"/>
                </a:lnTo>
                <a:lnTo>
                  <a:pt x="982903" y="84670"/>
                </a:lnTo>
                <a:lnTo>
                  <a:pt x="986294" y="82638"/>
                </a:lnTo>
                <a:lnTo>
                  <a:pt x="986884" y="82168"/>
                </a:lnTo>
                <a:lnTo>
                  <a:pt x="962329" y="82168"/>
                </a:lnTo>
                <a:lnTo>
                  <a:pt x="957249" y="79755"/>
                </a:lnTo>
                <a:lnTo>
                  <a:pt x="953782" y="74929"/>
                </a:lnTo>
                <a:lnTo>
                  <a:pt x="950391" y="70281"/>
                </a:lnTo>
                <a:lnTo>
                  <a:pt x="948702" y="63626"/>
                </a:lnTo>
                <a:lnTo>
                  <a:pt x="948702" y="54990"/>
                </a:lnTo>
                <a:lnTo>
                  <a:pt x="991374" y="54990"/>
                </a:lnTo>
                <a:lnTo>
                  <a:pt x="991196" y="50342"/>
                </a:lnTo>
                <a:lnTo>
                  <a:pt x="991045" y="49402"/>
                </a:lnTo>
                <a:lnTo>
                  <a:pt x="949210" y="49402"/>
                </a:lnTo>
                <a:lnTo>
                  <a:pt x="950048" y="42633"/>
                </a:lnTo>
                <a:lnTo>
                  <a:pt x="952169" y="37642"/>
                </a:lnTo>
                <a:lnTo>
                  <a:pt x="958773" y="31368"/>
                </a:lnTo>
                <a:lnTo>
                  <a:pt x="962672" y="29844"/>
                </a:lnTo>
                <a:lnTo>
                  <a:pt x="982350" y="29844"/>
                </a:lnTo>
                <a:lnTo>
                  <a:pt x="977747" y="25869"/>
                </a:lnTo>
                <a:lnTo>
                  <a:pt x="972997" y="24256"/>
                </a:lnTo>
                <a:close/>
              </a:path>
              <a:path w="1673860" h="296545">
                <a:moveTo>
                  <a:pt x="987183" y="74422"/>
                </a:moveTo>
                <a:lnTo>
                  <a:pt x="982268" y="79590"/>
                </a:lnTo>
                <a:lnTo>
                  <a:pt x="976223" y="82168"/>
                </a:lnTo>
                <a:lnTo>
                  <a:pt x="986884" y="82168"/>
                </a:lnTo>
                <a:lnTo>
                  <a:pt x="987729" y="81495"/>
                </a:lnTo>
                <a:lnTo>
                  <a:pt x="989088" y="80137"/>
                </a:lnTo>
                <a:lnTo>
                  <a:pt x="987183" y="74422"/>
                </a:lnTo>
                <a:close/>
              </a:path>
              <a:path w="1673860" h="296545">
                <a:moveTo>
                  <a:pt x="982350" y="29844"/>
                </a:moveTo>
                <a:lnTo>
                  <a:pt x="969276" y="29844"/>
                </a:lnTo>
                <a:lnTo>
                  <a:pt x="971562" y="30352"/>
                </a:lnTo>
                <a:lnTo>
                  <a:pt x="974102" y="31368"/>
                </a:lnTo>
                <a:lnTo>
                  <a:pt x="976553" y="32385"/>
                </a:lnTo>
                <a:lnTo>
                  <a:pt x="978801" y="34505"/>
                </a:lnTo>
                <a:lnTo>
                  <a:pt x="980833" y="37718"/>
                </a:lnTo>
                <a:lnTo>
                  <a:pt x="982865" y="40855"/>
                </a:lnTo>
                <a:lnTo>
                  <a:pt x="984008" y="44754"/>
                </a:lnTo>
                <a:lnTo>
                  <a:pt x="984262" y="49402"/>
                </a:lnTo>
                <a:lnTo>
                  <a:pt x="991045" y="49402"/>
                </a:lnTo>
                <a:lnTo>
                  <a:pt x="990447" y="45681"/>
                </a:lnTo>
                <a:lnTo>
                  <a:pt x="987653" y="36194"/>
                </a:lnTo>
                <a:lnTo>
                  <a:pt x="985100" y="32219"/>
                </a:lnTo>
                <a:lnTo>
                  <a:pt x="982350" y="29844"/>
                </a:lnTo>
                <a:close/>
              </a:path>
              <a:path w="1673860" h="296545">
                <a:moveTo>
                  <a:pt x="1030528" y="24256"/>
                </a:moveTo>
                <a:lnTo>
                  <a:pt x="1023416" y="24256"/>
                </a:lnTo>
                <a:lnTo>
                  <a:pt x="1019822" y="25145"/>
                </a:lnTo>
                <a:lnTo>
                  <a:pt x="1016012" y="26924"/>
                </a:lnTo>
                <a:lnTo>
                  <a:pt x="1012278" y="28536"/>
                </a:lnTo>
                <a:lnTo>
                  <a:pt x="1008938" y="31927"/>
                </a:lnTo>
                <a:lnTo>
                  <a:pt x="1003185" y="41998"/>
                </a:lnTo>
                <a:lnTo>
                  <a:pt x="1001844" y="48094"/>
                </a:lnTo>
                <a:lnTo>
                  <a:pt x="1001788" y="61302"/>
                </a:lnTo>
                <a:lnTo>
                  <a:pt x="1002461" y="65786"/>
                </a:lnTo>
                <a:lnTo>
                  <a:pt x="1003857" y="69710"/>
                </a:lnTo>
                <a:lnTo>
                  <a:pt x="1005090" y="73494"/>
                </a:lnTo>
                <a:lnTo>
                  <a:pt x="1006868" y="76796"/>
                </a:lnTo>
                <a:lnTo>
                  <a:pt x="1011529" y="82295"/>
                </a:lnTo>
                <a:lnTo>
                  <a:pt x="1014272" y="84378"/>
                </a:lnTo>
                <a:lnTo>
                  <a:pt x="1017409" y="85725"/>
                </a:lnTo>
                <a:lnTo>
                  <a:pt x="1020457" y="87083"/>
                </a:lnTo>
                <a:lnTo>
                  <a:pt x="1023886" y="87756"/>
                </a:lnTo>
                <a:lnTo>
                  <a:pt x="1032344" y="87756"/>
                </a:lnTo>
                <a:lnTo>
                  <a:pt x="1036294" y="86918"/>
                </a:lnTo>
                <a:lnTo>
                  <a:pt x="1041107" y="84378"/>
                </a:lnTo>
                <a:lnTo>
                  <a:pt x="1042530" y="83527"/>
                </a:lnTo>
                <a:lnTo>
                  <a:pt x="1044870" y="81914"/>
                </a:lnTo>
                <a:lnTo>
                  <a:pt x="1025156" y="81914"/>
                </a:lnTo>
                <a:lnTo>
                  <a:pt x="1022400" y="81279"/>
                </a:lnTo>
                <a:lnTo>
                  <a:pt x="1019949" y="80010"/>
                </a:lnTo>
                <a:lnTo>
                  <a:pt x="1017498" y="78828"/>
                </a:lnTo>
                <a:lnTo>
                  <a:pt x="1015377" y="77114"/>
                </a:lnTo>
                <a:lnTo>
                  <a:pt x="1011732" y="72453"/>
                </a:lnTo>
                <a:lnTo>
                  <a:pt x="1010373" y="69710"/>
                </a:lnTo>
                <a:lnTo>
                  <a:pt x="1009535" y="66598"/>
                </a:lnTo>
                <a:lnTo>
                  <a:pt x="1008595" y="63296"/>
                </a:lnTo>
                <a:lnTo>
                  <a:pt x="1008138" y="59753"/>
                </a:lnTo>
                <a:lnTo>
                  <a:pt x="1008138" y="51968"/>
                </a:lnTo>
                <a:lnTo>
                  <a:pt x="1008684" y="48094"/>
                </a:lnTo>
                <a:lnTo>
                  <a:pt x="1009789" y="44284"/>
                </a:lnTo>
                <a:lnTo>
                  <a:pt x="1010805" y="40411"/>
                </a:lnTo>
                <a:lnTo>
                  <a:pt x="1012875" y="37020"/>
                </a:lnTo>
                <a:lnTo>
                  <a:pt x="1019136" y="31292"/>
                </a:lnTo>
                <a:lnTo>
                  <a:pt x="1022743" y="29844"/>
                </a:lnTo>
                <a:lnTo>
                  <a:pt x="1042185" y="29844"/>
                </a:lnTo>
                <a:lnTo>
                  <a:pt x="1040142" y="28282"/>
                </a:lnTo>
                <a:lnTo>
                  <a:pt x="1037094" y="26669"/>
                </a:lnTo>
                <a:lnTo>
                  <a:pt x="1033957" y="25069"/>
                </a:lnTo>
                <a:lnTo>
                  <a:pt x="1030528" y="24256"/>
                </a:lnTo>
                <a:close/>
              </a:path>
              <a:path w="1673860" h="296545">
                <a:moveTo>
                  <a:pt x="1044587" y="74549"/>
                </a:moveTo>
                <a:lnTo>
                  <a:pt x="1042047" y="77215"/>
                </a:lnTo>
                <a:lnTo>
                  <a:pt x="1039418" y="79120"/>
                </a:lnTo>
                <a:lnTo>
                  <a:pt x="1034249" y="81368"/>
                </a:lnTo>
                <a:lnTo>
                  <a:pt x="1031417" y="81914"/>
                </a:lnTo>
                <a:lnTo>
                  <a:pt x="1044870" y="81914"/>
                </a:lnTo>
                <a:lnTo>
                  <a:pt x="1046060" y="80949"/>
                </a:lnTo>
                <a:lnTo>
                  <a:pt x="1047000" y="80010"/>
                </a:lnTo>
                <a:lnTo>
                  <a:pt x="1044587" y="74549"/>
                </a:lnTo>
                <a:close/>
              </a:path>
              <a:path w="1673860" h="296545">
                <a:moveTo>
                  <a:pt x="1042185" y="29844"/>
                </a:moveTo>
                <a:lnTo>
                  <a:pt x="1030617" y="29844"/>
                </a:lnTo>
                <a:lnTo>
                  <a:pt x="1033703" y="30734"/>
                </a:lnTo>
                <a:lnTo>
                  <a:pt x="1036078" y="32512"/>
                </a:lnTo>
                <a:lnTo>
                  <a:pt x="1038529" y="34124"/>
                </a:lnTo>
                <a:lnTo>
                  <a:pt x="1040815" y="36664"/>
                </a:lnTo>
                <a:lnTo>
                  <a:pt x="1042936" y="40131"/>
                </a:lnTo>
                <a:lnTo>
                  <a:pt x="1047508" y="36956"/>
                </a:lnTo>
                <a:lnTo>
                  <a:pt x="1047165" y="36372"/>
                </a:lnTo>
                <a:lnTo>
                  <a:pt x="1045730" y="34061"/>
                </a:lnTo>
                <a:lnTo>
                  <a:pt x="1045044" y="33147"/>
                </a:lnTo>
                <a:lnTo>
                  <a:pt x="1042517" y="30099"/>
                </a:lnTo>
                <a:lnTo>
                  <a:pt x="1042185" y="29844"/>
                </a:lnTo>
                <a:close/>
              </a:path>
              <a:path w="1673860" h="296545">
                <a:moveTo>
                  <a:pt x="1070368" y="31368"/>
                </a:moveTo>
                <a:lnTo>
                  <a:pt x="1064018" y="31368"/>
                </a:lnTo>
                <a:lnTo>
                  <a:pt x="1064018" y="76923"/>
                </a:lnTo>
                <a:lnTo>
                  <a:pt x="1064345" y="78917"/>
                </a:lnTo>
                <a:lnTo>
                  <a:pt x="1064455" y="79375"/>
                </a:lnTo>
                <a:lnTo>
                  <a:pt x="1065390" y="81534"/>
                </a:lnTo>
                <a:lnTo>
                  <a:pt x="1066139" y="83400"/>
                </a:lnTo>
                <a:lnTo>
                  <a:pt x="1067511" y="85089"/>
                </a:lnTo>
                <a:lnTo>
                  <a:pt x="1069327" y="86105"/>
                </a:lnTo>
                <a:lnTo>
                  <a:pt x="1071219" y="87210"/>
                </a:lnTo>
                <a:lnTo>
                  <a:pt x="1073505" y="87756"/>
                </a:lnTo>
                <a:lnTo>
                  <a:pt x="1079169" y="87756"/>
                </a:lnTo>
                <a:lnTo>
                  <a:pt x="1081455" y="87375"/>
                </a:lnTo>
                <a:lnTo>
                  <a:pt x="1083068" y="86613"/>
                </a:lnTo>
                <a:lnTo>
                  <a:pt x="1084592" y="85940"/>
                </a:lnTo>
                <a:lnTo>
                  <a:pt x="1085989" y="85089"/>
                </a:lnTo>
                <a:lnTo>
                  <a:pt x="1087259" y="84074"/>
                </a:lnTo>
                <a:lnTo>
                  <a:pt x="1086229" y="82168"/>
                </a:lnTo>
                <a:lnTo>
                  <a:pt x="1075156" y="82168"/>
                </a:lnTo>
                <a:lnTo>
                  <a:pt x="1073416" y="81534"/>
                </a:lnTo>
                <a:lnTo>
                  <a:pt x="1072146" y="80263"/>
                </a:lnTo>
                <a:lnTo>
                  <a:pt x="1070965" y="78917"/>
                </a:lnTo>
                <a:lnTo>
                  <a:pt x="1070436" y="76923"/>
                </a:lnTo>
                <a:lnTo>
                  <a:pt x="1070368" y="31368"/>
                </a:lnTo>
                <a:close/>
              </a:path>
              <a:path w="1673860" h="296545">
                <a:moveTo>
                  <a:pt x="1084719" y="79375"/>
                </a:moveTo>
                <a:lnTo>
                  <a:pt x="1081760" y="81241"/>
                </a:lnTo>
                <a:lnTo>
                  <a:pt x="1079296" y="82168"/>
                </a:lnTo>
                <a:lnTo>
                  <a:pt x="1086229" y="82168"/>
                </a:lnTo>
                <a:lnTo>
                  <a:pt x="1084719" y="79375"/>
                </a:lnTo>
                <a:close/>
              </a:path>
              <a:path w="1673860" h="296545">
                <a:moveTo>
                  <a:pt x="1085481" y="25780"/>
                </a:moveTo>
                <a:lnTo>
                  <a:pt x="1054112" y="25780"/>
                </a:lnTo>
                <a:lnTo>
                  <a:pt x="1054112" y="31368"/>
                </a:lnTo>
                <a:lnTo>
                  <a:pt x="1085481" y="31368"/>
                </a:lnTo>
                <a:lnTo>
                  <a:pt x="1085481" y="25780"/>
                </a:lnTo>
                <a:close/>
              </a:path>
              <a:path w="1673860" h="296545">
                <a:moveTo>
                  <a:pt x="1070368" y="9651"/>
                </a:moveTo>
                <a:lnTo>
                  <a:pt x="1064018" y="9651"/>
                </a:lnTo>
                <a:lnTo>
                  <a:pt x="1064018" y="25780"/>
                </a:lnTo>
                <a:lnTo>
                  <a:pt x="1070368" y="25780"/>
                </a:lnTo>
                <a:lnTo>
                  <a:pt x="1070368" y="9651"/>
                </a:lnTo>
                <a:close/>
              </a:path>
              <a:path w="1673860" h="296545">
                <a:moveTo>
                  <a:pt x="1103515" y="25780"/>
                </a:moveTo>
                <a:lnTo>
                  <a:pt x="1097165" y="25780"/>
                </a:lnTo>
                <a:lnTo>
                  <a:pt x="1097165" y="86360"/>
                </a:lnTo>
                <a:lnTo>
                  <a:pt x="1103515" y="86360"/>
                </a:lnTo>
                <a:lnTo>
                  <a:pt x="1103515" y="25780"/>
                </a:lnTo>
                <a:close/>
              </a:path>
              <a:path w="1673860" h="296545">
                <a:moveTo>
                  <a:pt x="1101483" y="2920"/>
                </a:moveTo>
                <a:lnTo>
                  <a:pt x="1098943" y="2920"/>
                </a:lnTo>
                <a:lnTo>
                  <a:pt x="1097838" y="3390"/>
                </a:lnTo>
                <a:lnTo>
                  <a:pt x="1096060" y="5168"/>
                </a:lnTo>
                <a:lnTo>
                  <a:pt x="1095641" y="6350"/>
                </a:lnTo>
                <a:lnTo>
                  <a:pt x="1095674" y="9575"/>
                </a:lnTo>
                <a:lnTo>
                  <a:pt x="1096111" y="10756"/>
                </a:lnTo>
                <a:lnTo>
                  <a:pt x="1097889" y="12534"/>
                </a:lnTo>
                <a:lnTo>
                  <a:pt x="1098943" y="12953"/>
                </a:lnTo>
                <a:lnTo>
                  <a:pt x="1101572" y="12953"/>
                </a:lnTo>
                <a:lnTo>
                  <a:pt x="1102664" y="12534"/>
                </a:lnTo>
                <a:lnTo>
                  <a:pt x="1104366" y="10845"/>
                </a:lnTo>
                <a:lnTo>
                  <a:pt x="1104785" y="9575"/>
                </a:lnTo>
                <a:lnTo>
                  <a:pt x="1104785" y="6350"/>
                </a:lnTo>
                <a:lnTo>
                  <a:pt x="1104315" y="5130"/>
                </a:lnTo>
                <a:lnTo>
                  <a:pt x="1102537" y="3352"/>
                </a:lnTo>
                <a:lnTo>
                  <a:pt x="1101483" y="2920"/>
                </a:lnTo>
                <a:close/>
              </a:path>
              <a:path w="1673860" h="296545">
                <a:moveTo>
                  <a:pt x="1149578" y="24256"/>
                </a:moveTo>
                <a:lnTo>
                  <a:pt x="1139418" y="24256"/>
                </a:lnTo>
                <a:lnTo>
                  <a:pt x="1135303" y="25361"/>
                </a:lnTo>
                <a:lnTo>
                  <a:pt x="1127429" y="29679"/>
                </a:lnTo>
                <a:lnTo>
                  <a:pt x="1124254" y="33324"/>
                </a:lnTo>
                <a:lnTo>
                  <a:pt x="1121803" y="38480"/>
                </a:lnTo>
                <a:lnTo>
                  <a:pt x="1119352" y="43561"/>
                </a:lnTo>
                <a:lnTo>
                  <a:pt x="1118164" y="49072"/>
                </a:lnTo>
                <a:lnTo>
                  <a:pt x="1118120" y="59943"/>
                </a:lnTo>
                <a:lnTo>
                  <a:pt x="1118793" y="64439"/>
                </a:lnTo>
                <a:lnTo>
                  <a:pt x="1121587" y="74002"/>
                </a:lnTo>
                <a:lnTo>
                  <a:pt x="1124343" y="78320"/>
                </a:lnTo>
                <a:lnTo>
                  <a:pt x="1128407" y="82041"/>
                </a:lnTo>
                <a:lnTo>
                  <a:pt x="1132471" y="85851"/>
                </a:lnTo>
                <a:lnTo>
                  <a:pt x="1137551" y="87756"/>
                </a:lnTo>
                <a:lnTo>
                  <a:pt x="1147800" y="87756"/>
                </a:lnTo>
                <a:lnTo>
                  <a:pt x="1151864" y="86664"/>
                </a:lnTo>
                <a:lnTo>
                  <a:pt x="1155839" y="84454"/>
                </a:lnTo>
                <a:lnTo>
                  <a:pt x="1159738" y="82346"/>
                </a:lnTo>
                <a:lnTo>
                  <a:pt x="1159897" y="82168"/>
                </a:lnTo>
                <a:lnTo>
                  <a:pt x="1140510" y="82168"/>
                </a:lnTo>
                <a:lnTo>
                  <a:pt x="1137678" y="81406"/>
                </a:lnTo>
                <a:lnTo>
                  <a:pt x="1132954" y="78447"/>
                </a:lnTo>
                <a:lnTo>
                  <a:pt x="1130973" y="76415"/>
                </a:lnTo>
                <a:lnTo>
                  <a:pt x="1129271" y="73787"/>
                </a:lnTo>
                <a:lnTo>
                  <a:pt x="1128420" y="72605"/>
                </a:lnTo>
                <a:lnTo>
                  <a:pt x="1127709" y="71297"/>
                </a:lnTo>
                <a:lnTo>
                  <a:pt x="1127137" y="69850"/>
                </a:lnTo>
                <a:lnTo>
                  <a:pt x="1126540" y="68414"/>
                </a:lnTo>
                <a:lnTo>
                  <a:pt x="1126032" y="66890"/>
                </a:lnTo>
                <a:lnTo>
                  <a:pt x="1125613" y="65277"/>
                </a:lnTo>
                <a:lnTo>
                  <a:pt x="1124851" y="62064"/>
                </a:lnTo>
                <a:lnTo>
                  <a:pt x="1124494" y="59054"/>
                </a:lnTo>
                <a:lnTo>
                  <a:pt x="1124549" y="51993"/>
                </a:lnTo>
                <a:lnTo>
                  <a:pt x="1139240" y="29844"/>
                </a:lnTo>
                <a:lnTo>
                  <a:pt x="1158892" y="29844"/>
                </a:lnTo>
                <a:lnTo>
                  <a:pt x="1154658" y="26123"/>
                </a:lnTo>
                <a:lnTo>
                  <a:pt x="1149578" y="24256"/>
                </a:lnTo>
                <a:close/>
              </a:path>
              <a:path w="1673860" h="296545">
                <a:moveTo>
                  <a:pt x="1158892" y="29844"/>
                </a:moveTo>
                <a:lnTo>
                  <a:pt x="1147013" y="29844"/>
                </a:lnTo>
                <a:lnTo>
                  <a:pt x="1150162" y="30861"/>
                </a:lnTo>
                <a:lnTo>
                  <a:pt x="1153210" y="32892"/>
                </a:lnTo>
                <a:lnTo>
                  <a:pt x="1156246" y="34759"/>
                </a:lnTo>
                <a:lnTo>
                  <a:pt x="1158674" y="37845"/>
                </a:lnTo>
                <a:lnTo>
                  <a:pt x="1160411" y="42037"/>
                </a:lnTo>
                <a:lnTo>
                  <a:pt x="1162189" y="46100"/>
                </a:lnTo>
                <a:lnTo>
                  <a:pt x="1163078" y="50673"/>
                </a:lnTo>
                <a:lnTo>
                  <a:pt x="1163078" y="59054"/>
                </a:lnTo>
                <a:lnTo>
                  <a:pt x="1148346" y="82168"/>
                </a:lnTo>
                <a:lnTo>
                  <a:pt x="1159897" y="82168"/>
                </a:lnTo>
                <a:lnTo>
                  <a:pt x="1169428" y="51993"/>
                </a:lnTo>
                <a:lnTo>
                  <a:pt x="1168704" y="47548"/>
                </a:lnTo>
                <a:lnTo>
                  <a:pt x="1167269" y="42544"/>
                </a:lnTo>
                <a:lnTo>
                  <a:pt x="1165834" y="37718"/>
                </a:lnTo>
                <a:lnTo>
                  <a:pt x="1163040" y="33489"/>
                </a:lnTo>
                <a:lnTo>
                  <a:pt x="1158892" y="29844"/>
                </a:lnTo>
                <a:close/>
              </a:path>
              <a:path w="1673860" h="296545">
                <a:moveTo>
                  <a:pt x="1189723" y="25780"/>
                </a:moveTo>
                <a:lnTo>
                  <a:pt x="1184033" y="25780"/>
                </a:lnTo>
                <a:lnTo>
                  <a:pt x="1184033" y="86360"/>
                </a:lnTo>
                <a:lnTo>
                  <a:pt x="1190383" y="86360"/>
                </a:lnTo>
                <a:lnTo>
                  <a:pt x="1190383" y="37960"/>
                </a:lnTo>
                <a:lnTo>
                  <a:pt x="1192923" y="35674"/>
                </a:lnTo>
                <a:lnTo>
                  <a:pt x="1195565" y="33832"/>
                </a:lnTo>
                <a:lnTo>
                  <a:pt x="1200079" y="31495"/>
                </a:lnTo>
                <a:lnTo>
                  <a:pt x="1190383" y="31495"/>
                </a:lnTo>
                <a:lnTo>
                  <a:pt x="1189723" y="25780"/>
                </a:lnTo>
                <a:close/>
              </a:path>
              <a:path w="1673860" h="296545">
                <a:moveTo>
                  <a:pt x="1225845" y="30099"/>
                </a:moveTo>
                <a:lnTo>
                  <a:pt x="1215809" y="30099"/>
                </a:lnTo>
                <a:lnTo>
                  <a:pt x="1220711" y="33235"/>
                </a:lnTo>
                <a:lnTo>
                  <a:pt x="1222895" y="39484"/>
                </a:lnTo>
                <a:lnTo>
                  <a:pt x="1223657" y="41592"/>
                </a:lnTo>
                <a:lnTo>
                  <a:pt x="1223985" y="44310"/>
                </a:lnTo>
                <a:lnTo>
                  <a:pt x="1224038" y="86360"/>
                </a:lnTo>
                <a:lnTo>
                  <a:pt x="1230388" y="86360"/>
                </a:lnTo>
                <a:lnTo>
                  <a:pt x="1230287" y="44310"/>
                </a:lnTo>
                <a:lnTo>
                  <a:pt x="1229855" y="40665"/>
                </a:lnTo>
                <a:lnTo>
                  <a:pt x="1229537" y="39039"/>
                </a:lnTo>
                <a:lnTo>
                  <a:pt x="1227848" y="33108"/>
                </a:lnTo>
                <a:lnTo>
                  <a:pt x="1225845" y="30099"/>
                </a:lnTo>
                <a:close/>
              </a:path>
              <a:path w="1673860" h="296545">
                <a:moveTo>
                  <a:pt x="1214551" y="24256"/>
                </a:moveTo>
                <a:lnTo>
                  <a:pt x="1205204" y="24256"/>
                </a:lnTo>
                <a:lnTo>
                  <a:pt x="1201648" y="24980"/>
                </a:lnTo>
                <a:lnTo>
                  <a:pt x="1190383" y="31495"/>
                </a:lnTo>
                <a:lnTo>
                  <a:pt x="1200079" y="31495"/>
                </a:lnTo>
                <a:lnTo>
                  <a:pt x="1201305" y="30861"/>
                </a:lnTo>
                <a:lnTo>
                  <a:pt x="1204582" y="30099"/>
                </a:lnTo>
                <a:lnTo>
                  <a:pt x="1225845" y="30099"/>
                </a:lnTo>
                <a:lnTo>
                  <a:pt x="1225626" y="29768"/>
                </a:lnTo>
                <a:lnTo>
                  <a:pt x="1222413" y="27559"/>
                </a:lnTo>
                <a:lnTo>
                  <a:pt x="1219047" y="25361"/>
                </a:lnTo>
                <a:lnTo>
                  <a:pt x="1214551" y="24256"/>
                </a:lnTo>
                <a:close/>
              </a:path>
              <a:path w="1673860" h="296545">
                <a:moveTo>
                  <a:pt x="1279029" y="71119"/>
                </a:moveTo>
                <a:lnTo>
                  <a:pt x="1275473" y="77088"/>
                </a:lnTo>
                <a:lnTo>
                  <a:pt x="1276489" y="78359"/>
                </a:lnTo>
                <a:lnTo>
                  <a:pt x="1278102" y="79844"/>
                </a:lnTo>
                <a:lnTo>
                  <a:pt x="1297190" y="88011"/>
                </a:lnTo>
                <a:lnTo>
                  <a:pt x="1309217" y="88011"/>
                </a:lnTo>
                <a:lnTo>
                  <a:pt x="1315529" y="85978"/>
                </a:lnTo>
                <a:lnTo>
                  <a:pt x="1320329" y="81787"/>
                </a:lnTo>
                <a:lnTo>
                  <a:pt x="1299400" y="81787"/>
                </a:lnTo>
                <a:lnTo>
                  <a:pt x="1297190" y="81457"/>
                </a:lnTo>
                <a:lnTo>
                  <a:pt x="1294904" y="80772"/>
                </a:lnTo>
                <a:lnTo>
                  <a:pt x="1293812" y="80517"/>
                </a:lnTo>
                <a:lnTo>
                  <a:pt x="1292745" y="80187"/>
                </a:lnTo>
                <a:lnTo>
                  <a:pt x="1280223" y="72389"/>
                </a:lnTo>
                <a:lnTo>
                  <a:pt x="1279029" y="71119"/>
                </a:lnTo>
                <a:close/>
              </a:path>
              <a:path w="1673860" h="296545">
                <a:moveTo>
                  <a:pt x="1307477" y="0"/>
                </a:moveTo>
                <a:lnTo>
                  <a:pt x="1298079" y="0"/>
                </a:lnTo>
                <a:lnTo>
                  <a:pt x="1294434" y="685"/>
                </a:lnTo>
                <a:lnTo>
                  <a:pt x="1286903" y="3390"/>
                </a:lnTo>
                <a:lnTo>
                  <a:pt x="1283690" y="5841"/>
                </a:lnTo>
                <a:lnTo>
                  <a:pt x="1281061" y="9398"/>
                </a:lnTo>
                <a:lnTo>
                  <a:pt x="1278521" y="12788"/>
                </a:lnTo>
                <a:lnTo>
                  <a:pt x="1277251" y="16852"/>
                </a:lnTo>
                <a:lnTo>
                  <a:pt x="1277251" y="26847"/>
                </a:lnTo>
                <a:lnTo>
                  <a:pt x="1278775" y="31203"/>
                </a:lnTo>
                <a:lnTo>
                  <a:pt x="1284706" y="37973"/>
                </a:lnTo>
                <a:lnTo>
                  <a:pt x="1288732" y="40512"/>
                </a:lnTo>
                <a:lnTo>
                  <a:pt x="1293888" y="42290"/>
                </a:lnTo>
                <a:lnTo>
                  <a:pt x="1308455" y="47459"/>
                </a:lnTo>
                <a:lnTo>
                  <a:pt x="1312938" y="50037"/>
                </a:lnTo>
                <a:lnTo>
                  <a:pt x="1315986" y="53086"/>
                </a:lnTo>
                <a:lnTo>
                  <a:pt x="1318869" y="55879"/>
                </a:lnTo>
                <a:lnTo>
                  <a:pt x="1320304" y="59867"/>
                </a:lnTo>
                <a:lnTo>
                  <a:pt x="1320304" y="67995"/>
                </a:lnTo>
                <a:lnTo>
                  <a:pt x="1319631" y="70789"/>
                </a:lnTo>
                <a:lnTo>
                  <a:pt x="1318154" y="73660"/>
                </a:lnTo>
                <a:lnTo>
                  <a:pt x="1317002" y="76123"/>
                </a:lnTo>
                <a:lnTo>
                  <a:pt x="1314894" y="78193"/>
                </a:lnTo>
                <a:lnTo>
                  <a:pt x="1308874" y="81076"/>
                </a:lnTo>
                <a:lnTo>
                  <a:pt x="1305407" y="81787"/>
                </a:lnTo>
                <a:lnTo>
                  <a:pt x="1320329" y="81787"/>
                </a:lnTo>
                <a:lnTo>
                  <a:pt x="1324838" y="77850"/>
                </a:lnTo>
                <a:lnTo>
                  <a:pt x="1327162" y="71881"/>
                </a:lnTo>
                <a:lnTo>
                  <a:pt x="1327079" y="59867"/>
                </a:lnTo>
                <a:lnTo>
                  <a:pt x="1326489" y="56895"/>
                </a:lnTo>
                <a:lnTo>
                  <a:pt x="1325130" y="53848"/>
                </a:lnTo>
                <a:lnTo>
                  <a:pt x="1323860" y="50545"/>
                </a:lnTo>
                <a:lnTo>
                  <a:pt x="1293761" y="34848"/>
                </a:lnTo>
                <a:lnTo>
                  <a:pt x="1290586" y="32892"/>
                </a:lnTo>
                <a:lnTo>
                  <a:pt x="1285684" y="27990"/>
                </a:lnTo>
                <a:lnTo>
                  <a:pt x="1284490" y="24815"/>
                </a:lnTo>
                <a:lnTo>
                  <a:pt x="1284490" y="16001"/>
                </a:lnTo>
                <a:lnTo>
                  <a:pt x="1286230" y="12369"/>
                </a:lnTo>
                <a:lnTo>
                  <a:pt x="1293177" y="7454"/>
                </a:lnTo>
                <a:lnTo>
                  <a:pt x="1297444" y="6223"/>
                </a:lnTo>
                <a:lnTo>
                  <a:pt x="1321779" y="6223"/>
                </a:lnTo>
                <a:lnTo>
                  <a:pt x="1320774" y="5422"/>
                </a:lnTo>
                <a:lnTo>
                  <a:pt x="1316621" y="3301"/>
                </a:lnTo>
                <a:lnTo>
                  <a:pt x="1312481" y="1104"/>
                </a:lnTo>
                <a:lnTo>
                  <a:pt x="1307477" y="0"/>
                </a:lnTo>
                <a:close/>
              </a:path>
              <a:path w="1673860" h="296545">
                <a:moveTo>
                  <a:pt x="1321779" y="6223"/>
                </a:moveTo>
                <a:lnTo>
                  <a:pt x="1307261" y="6223"/>
                </a:lnTo>
                <a:lnTo>
                  <a:pt x="1311287" y="7238"/>
                </a:lnTo>
                <a:lnTo>
                  <a:pt x="1314589" y="9270"/>
                </a:lnTo>
                <a:lnTo>
                  <a:pt x="1317891" y="11391"/>
                </a:lnTo>
                <a:lnTo>
                  <a:pt x="1320520" y="13677"/>
                </a:lnTo>
                <a:lnTo>
                  <a:pt x="1322463" y="16128"/>
                </a:lnTo>
                <a:lnTo>
                  <a:pt x="1326527" y="11175"/>
                </a:lnTo>
                <a:lnTo>
                  <a:pt x="1324076" y="8051"/>
                </a:lnTo>
                <a:lnTo>
                  <a:pt x="1321779" y="6223"/>
                </a:lnTo>
                <a:close/>
              </a:path>
              <a:path w="1673860" h="296545">
                <a:moveTo>
                  <a:pt x="1340370" y="25780"/>
                </a:moveTo>
                <a:lnTo>
                  <a:pt x="1333385" y="25780"/>
                </a:lnTo>
                <a:lnTo>
                  <a:pt x="1357007" y="88011"/>
                </a:lnTo>
                <a:lnTo>
                  <a:pt x="1355902" y="90550"/>
                </a:lnTo>
                <a:lnTo>
                  <a:pt x="1354429" y="92963"/>
                </a:lnTo>
                <a:lnTo>
                  <a:pt x="1352562" y="95250"/>
                </a:lnTo>
                <a:lnTo>
                  <a:pt x="1350962" y="97281"/>
                </a:lnTo>
                <a:lnTo>
                  <a:pt x="1334693" y="105155"/>
                </a:lnTo>
                <a:lnTo>
                  <a:pt x="1330972" y="105155"/>
                </a:lnTo>
                <a:lnTo>
                  <a:pt x="1331734" y="110743"/>
                </a:lnTo>
                <a:lnTo>
                  <a:pt x="1337068" y="110743"/>
                </a:lnTo>
                <a:lnTo>
                  <a:pt x="1342059" y="109600"/>
                </a:lnTo>
                <a:lnTo>
                  <a:pt x="1367575" y="81406"/>
                </a:lnTo>
                <a:lnTo>
                  <a:pt x="1361071" y="81406"/>
                </a:lnTo>
                <a:lnTo>
                  <a:pt x="1340370" y="25780"/>
                </a:lnTo>
                <a:close/>
              </a:path>
              <a:path w="1673860" h="296545">
                <a:moveTo>
                  <a:pt x="1387868" y="25780"/>
                </a:moveTo>
                <a:lnTo>
                  <a:pt x="1381264" y="25780"/>
                </a:lnTo>
                <a:lnTo>
                  <a:pt x="1379097" y="33427"/>
                </a:lnTo>
                <a:lnTo>
                  <a:pt x="1376787" y="40992"/>
                </a:lnTo>
                <a:lnTo>
                  <a:pt x="1361071" y="81406"/>
                </a:lnTo>
                <a:lnTo>
                  <a:pt x="1367575" y="81406"/>
                </a:lnTo>
                <a:lnTo>
                  <a:pt x="1384884" y="37109"/>
                </a:lnTo>
                <a:lnTo>
                  <a:pt x="1386433" y="31623"/>
                </a:lnTo>
                <a:lnTo>
                  <a:pt x="1387868" y="25780"/>
                </a:lnTo>
                <a:close/>
              </a:path>
              <a:path w="1673860" h="296545">
                <a:moveTo>
                  <a:pt x="1396758" y="75437"/>
                </a:moveTo>
                <a:lnTo>
                  <a:pt x="1394560" y="80644"/>
                </a:lnTo>
                <a:lnTo>
                  <a:pt x="1394434" y="81241"/>
                </a:lnTo>
                <a:lnTo>
                  <a:pt x="1395704" y="82511"/>
                </a:lnTo>
                <a:lnTo>
                  <a:pt x="1397901" y="83947"/>
                </a:lnTo>
                <a:lnTo>
                  <a:pt x="1404010" y="86994"/>
                </a:lnTo>
                <a:lnTo>
                  <a:pt x="1408023" y="87756"/>
                </a:lnTo>
                <a:lnTo>
                  <a:pt x="1415808" y="87756"/>
                </a:lnTo>
                <a:lnTo>
                  <a:pt x="1418780" y="87249"/>
                </a:lnTo>
                <a:lnTo>
                  <a:pt x="1421904" y="86232"/>
                </a:lnTo>
                <a:lnTo>
                  <a:pt x="1424876" y="85394"/>
                </a:lnTo>
                <a:lnTo>
                  <a:pt x="1427454" y="83527"/>
                </a:lnTo>
                <a:lnTo>
                  <a:pt x="1428490" y="82168"/>
                </a:lnTo>
                <a:lnTo>
                  <a:pt x="1409204" y="82168"/>
                </a:lnTo>
                <a:lnTo>
                  <a:pt x="1405902" y="81406"/>
                </a:lnTo>
                <a:lnTo>
                  <a:pt x="1400314" y="78359"/>
                </a:lnTo>
                <a:lnTo>
                  <a:pt x="1398193" y="76885"/>
                </a:lnTo>
                <a:lnTo>
                  <a:pt x="1396758" y="75437"/>
                </a:lnTo>
                <a:close/>
              </a:path>
              <a:path w="1673860" h="296545">
                <a:moveTo>
                  <a:pt x="1418221" y="24256"/>
                </a:moveTo>
                <a:lnTo>
                  <a:pt x="1410855" y="24256"/>
                </a:lnTo>
                <a:lnTo>
                  <a:pt x="1407985" y="24815"/>
                </a:lnTo>
                <a:lnTo>
                  <a:pt x="1405267" y="25907"/>
                </a:lnTo>
                <a:lnTo>
                  <a:pt x="1402473" y="26924"/>
                </a:lnTo>
                <a:lnTo>
                  <a:pt x="1400187" y="28575"/>
                </a:lnTo>
                <a:lnTo>
                  <a:pt x="1396631" y="33147"/>
                </a:lnTo>
                <a:lnTo>
                  <a:pt x="1395742" y="35902"/>
                </a:lnTo>
                <a:lnTo>
                  <a:pt x="1395742" y="43434"/>
                </a:lnTo>
                <a:lnTo>
                  <a:pt x="1416875" y="58000"/>
                </a:lnTo>
                <a:lnTo>
                  <a:pt x="1420901" y="60198"/>
                </a:lnTo>
                <a:lnTo>
                  <a:pt x="1425384" y="64693"/>
                </a:lnTo>
                <a:lnTo>
                  <a:pt x="1426476" y="67563"/>
                </a:lnTo>
                <a:lnTo>
                  <a:pt x="1426476" y="74764"/>
                </a:lnTo>
                <a:lnTo>
                  <a:pt x="1425295" y="77520"/>
                </a:lnTo>
                <a:lnTo>
                  <a:pt x="1422920" y="79375"/>
                </a:lnTo>
                <a:lnTo>
                  <a:pt x="1420723" y="81241"/>
                </a:lnTo>
                <a:lnTo>
                  <a:pt x="1417421" y="82168"/>
                </a:lnTo>
                <a:lnTo>
                  <a:pt x="1428490" y="82168"/>
                </a:lnTo>
                <a:lnTo>
                  <a:pt x="1429651" y="80644"/>
                </a:lnTo>
                <a:lnTo>
                  <a:pt x="1431772" y="78028"/>
                </a:lnTo>
                <a:lnTo>
                  <a:pt x="1432798" y="74764"/>
                </a:lnTo>
                <a:lnTo>
                  <a:pt x="1432826" y="65455"/>
                </a:lnTo>
                <a:lnTo>
                  <a:pt x="1431480" y="61391"/>
                </a:lnTo>
                <a:lnTo>
                  <a:pt x="1410855" y="49275"/>
                </a:lnTo>
                <a:lnTo>
                  <a:pt x="1407007" y="47421"/>
                </a:lnTo>
                <a:lnTo>
                  <a:pt x="1405140" y="45719"/>
                </a:lnTo>
                <a:lnTo>
                  <a:pt x="1403121" y="44030"/>
                </a:lnTo>
                <a:lnTo>
                  <a:pt x="1402092" y="41706"/>
                </a:lnTo>
                <a:lnTo>
                  <a:pt x="1402147" y="35902"/>
                </a:lnTo>
                <a:lnTo>
                  <a:pt x="1403032" y="33870"/>
                </a:lnTo>
                <a:lnTo>
                  <a:pt x="1406842" y="30568"/>
                </a:lnTo>
                <a:lnTo>
                  <a:pt x="1409674" y="29717"/>
                </a:lnTo>
                <a:lnTo>
                  <a:pt x="1430540" y="29717"/>
                </a:lnTo>
                <a:lnTo>
                  <a:pt x="1428051" y="27990"/>
                </a:lnTo>
                <a:lnTo>
                  <a:pt x="1421942" y="25018"/>
                </a:lnTo>
                <a:lnTo>
                  <a:pt x="1418221" y="24256"/>
                </a:lnTo>
                <a:close/>
              </a:path>
              <a:path w="1673860" h="296545">
                <a:moveTo>
                  <a:pt x="1430540" y="29717"/>
                </a:moveTo>
                <a:lnTo>
                  <a:pt x="1416532" y="29717"/>
                </a:lnTo>
                <a:lnTo>
                  <a:pt x="1419415" y="30314"/>
                </a:lnTo>
                <a:lnTo>
                  <a:pt x="1422031" y="31495"/>
                </a:lnTo>
                <a:lnTo>
                  <a:pt x="1429524" y="36322"/>
                </a:lnTo>
                <a:lnTo>
                  <a:pt x="1432191" y="31368"/>
                </a:lnTo>
                <a:lnTo>
                  <a:pt x="1430540" y="29717"/>
                </a:lnTo>
                <a:close/>
              </a:path>
              <a:path w="1673860" h="296545">
                <a:moveTo>
                  <a:pt x="1455940" y="31368"/>
                </a:moveTo>
                <a:lnTo>
                  <a:pt x="1449603" y="31368"/>
                </a:lnTo>
                <a:lnTo>
                  <a:pt x="1449603" y="76923"/>
                </a:lnTo>
                <a:lnTo>
                  <a:pt x="1449919" y="78917"/>
                </a:lnTo>
                <a:lnTo>
                  <a:pt x="1450027" y="79375"/>
                </a:lnTo>
                <a:lnTo>
                  <a:pt x="1450962" y="81534"/>
                </a:lnTo>
                <a:lnTo>
                  <a:pt x="1451711" y="83400"/>
                </a:lnTo>
                <a:lnTo>
                  <a:pt x="1453095" y="85089"/>
                </a:lnTo>
                <a:lnTo>
                  <a:pt x="1454912" y="86105"/>
                </a:lnTo>
                <a:lnTo>
                  <a:pt x="1456791" y="87210"/>
                </a:lnTo>
                <a:lnTo>
                  <a:pt x="1459077" y="87756"/>
                </a:lnTo>
                <a:lnTo>
                  <a:pt x="1464754" y="87756"/>
                </a:lnTo>
                <a:lnTo>
                  <a:pt x="1467040" y="87375"/>
                </a:lnTo>
                <a:lnTo>
                  <a:pt x="1468640" y="86613"/>
                </a:lnTo>
                <a:lnTo>
                  <a:pt x="1470177" y="85940"/>
                </a:lnTo>
                <a:lnTo>
                  <a:pt x="1471574" y="85089"/>
                </a:lnTo>
                <a:lnTo>
                  <a:pt x="1472831" y="84074"/>
                </a:lnTo>
                <a:lnTo>
                  <a:pt x="1471807" y="82168"/>
                </a:lnTo>
                <a:lnTo>
                  <a:pt x="1460728" y="82168"/>
                </a:lnTo>
                <a:lnTo>
                  <a:pt x="1458988" y="81534"/>
                </a:lnTo>
                <a:lnTo>
                  <a:pt x="1457718" y="80263"/>
                </a:lnTo>
                <a:lnTo>
                  <a:pt x="1456537" y="78917"/>
                </a:lnTo>
                <a:lnTo>
                  <a:pt x="1456008" y="76923"/>
                </a:lnTo>
                <a:lnTo>
                  <a:pt x="1455940" y="31368"/>
                </a:lnTo>
                <a:close/>
              </a:path>
              <a:path w="1673860" h="296545">
                <a:moveTo>
                  <a:pt x="1470304" y="79375"/>
                </a:moveTo>
                <a:lnTo>
                  <a:pt x="1467332" y="81241"/>
                </a:lnTo>
                <a:lnTo>
                  <a:pt x="1464881" y="82168"/>
                </a:lnTo>
                <a:lnTo>
                  <a:pt x="1471807" y="82168"/>
                </a:lnTo>
                <a:lnTo>
                  <a:pt x="1470304" y="79375"/>
                </a:lnTo>
                <a:close/>
              </a:path>
              <a:path w="1673860" h="296545">
                <a:moveTo>
                  <a:pt x="1471066" y="25780"/>
                </a:moveTo>
                <a:lnTo>
                  <a:pt x="1439697" y="25780"/>
                </a:lnTo>
                <a:lnTo>
                  <a:pt x="1439697" y="31368"/>
                </a:lnTo>
                <a:lnTo>
                  <a:pt x="1471066" y="31368"/>
                </a:lnTo>
                <a:lnTo>
                  <a:pt x="1471066" y="25780"/>
                </a:lnTo>
                <a:close/>
              </a:path>
              <a:path w="1673860" h="296545">
                <a:moveTo>
                  <a:pt x="1455940" y="9651"/>
                </a:moveTo>
                <a:lnTo>
                  <a:pt x="1449603" y="9651"/>
                </a:lnTo>
                <a:lnTo>
                  <a:pt x="1449603" y="25780"/>
                </a:lnTo>
                <a:lnTo>
                  <a:pt x="1455940" y="25780"/>
                </a:lnTo>
                <a:lnTo>
                  <a:pt x="1455940" y="9651"/>
                </a:lnTo>
                <a:close/>
              </a:path>
              <a:path w="1673860" h="296545">
                <a:moveTo>
                  <a:pt x="1510601" y="24256"/>
                </a:moveTo>
                <a:lnTo>
                  <a:pt x="1501368" y="24256"/>
                </a:lnTo>
                <a:lnTo>
                  <a:pt x="1497609" y="25234"/>
                </a:lnTo>
                <a:lnTo>
                  <a:pt x="1479943" y="48729"/>
                </a:lnTo>
                <a:lnTo>
                  <a:pt x="1479943" y="66001"/>
                </a:lnTo>
                <a:lnTo>
                  <a:pt x="1482280" y="73787"/>
                </a:lnTo>
                <a:lnTo>
                  <a:pt x="1486928" y="79375"/>
                </a:lnTo>
                <a:lnTo>
                  <a:pt x="1491500" y="84962"/>
                </a:lnTo>
                <a:lnTo>
                  <a:pt x="1498028" y="87756"/>
                </a:lnTo>
                <a:lnTo>
                  <a:pt x="1509204" y="87756"/>
                </a:lnTo>
                <a:lnTo>
                  <a:pt x="1512163" y="87299"/>
                </a:lnTo>
                <a:lnTo>
                  <a:pt x="1515389" y="86360"/>
                </a:lnTo>
                <a:lnTo>
                  <a:pt x="1518183" y="85598"/>
                </a:lnTo>
                <a:lnTo>
                  <a:pt x="1520507" y="84670"/>
                </a:lnTo>
                <a:lnTo>
                  <a:pt x="1522374" y="83565"/>
                </a:lnTo>
                <a:lnTo>
                  <a:pt x="1523885" y="82638"/>
                </a:lnTo>
                <a:lnTo>
                  <a:pt x="1524480" y="82168"/>
                </a:lnTo>
                <a:lnTo>
                  <a:pt x="1499933" y="82168"/>
                </a:lnTo>
                <a:lnTo>
                  <a:pt x="1494853" y="79755"/>
                </a:lnTo>
                <a:lnTo>
                  <a:pt x="1487995" y="70281"/>
                </a:lnTo>
                <a:lnTo>
                  <a:pt x="1486306" y="63626"/>
                </a:lnTo>
                <a:lnTo>
                  <a:pt x="1486306" y="54990"/>
                </a:lnTo>
                <a:lnTo>
                  <a:pt x="1528965" y="54990"/>
                </a:lnTo>
                <a:lnTo>
                  <a:pt x="1528800" y="50342"/>
                </a:lnTo>
                <a:lnTo>
                  <a:pt x="1528646" y="49402"/>
                </a:lnTo>
                <a:lnTo>
                  <a:pt x="1486801" y="49402"/>
                </a:lnTo>
                <a:lnTo>
                  <a:pt x="1487652" y="42633"/>
                </a:lnTo>
                <a:lnTo>
                  <a:pt x="1489773" y="37642"/>
                </a:lnTo>
                <a:lnTo>
                  <a:pt x="1496377" y="31368"/>
                </a:lnTo>
                <a:lnTo>
                  <a:pt x="1500276" y="29844"/>
                </a:lnTo>
                <a:lnTo>
                  <a:pt x="1519949" y="29844"/>
                </a:lnTo>
                <a:lnTo>
                  <a:pt x="1515338" y="25869"/>
                </a:lnTo>
                <a:lnTo>
                  <a:pt x="1510601" y="24256"/>
                </a:lnTo>
                <a:close/>
              </a:path>
              <a:path w="1673860" h="296545">
                <a:moveTo>
                  <a:pt x="1524774" y="74422"/>
                </a:moveTo>
                <a:lnTo>
                  <a:pt x="1519872" y="79590"/>
                </a:lnTo>
                <a:lnTo>
                  <a:pt x="1513814" y="82168"/>
                </a:lnTo>
                <a:lnTo>
                  <a:pt x="1524480" y="82168"/>
                </a:lnTo>
                <a:lnTo>
                  <a:pt x="1525333" y="81495"/>
                </a:lnTo>
                <a:lnTo>
                  <a:pt x="1526679" y="80137"/>
                </a:lnTo>
                <a:lnTo>
                  <a:pt x="1524774" y="74422"/>
                </a:lnTo>
                <a:close/>
              </a:path>
              <a:path w="1673860" h="296545">
                <a:moveTo>
                  <a:pt x="1519949" y="29844"/>
                </a:moveTo>
                <a:lnTo>
                  <a:pt x="1506867" y="29844"/>
                </a:lnTo>
                <a:lnTo>
                  <a:pt x="1509166" y="30352"/>
                </a:lnTo>
                <a:lnTo>
                  <a:pt x="1511706" y="31368"/>
                </a:lnTo>
                <a:lnTo>
                  <a:pt x="1514157" y="32385"/>
                </a:lnTo>
                <a:lnTo>
                  <a:pt x="1516405" y="34505"/>
                </a:lnTo>
                <a:lnTo>
                  <a:pt x="1518424" y="37718"/>
                </a:lnTo>
                <a:lnTo>
                  <a:pt x="1520469" y="40855"/>
                </a:lnTo>
                <a:lnTo>
                  <a:pt x="1521599" y="44754"/>
                </a:lnTo>
                <a:lnTo>
                  <a:pt x="1521866" y="49402"/>
                </a:lnTo>
                <a:lnTo>
                  <a:pt x="1528646" y="49402"/>
                </a:lnTo>
                <a:lnTo>
                  <a:pt x="1528038" y="45681"/>
                </a:lnTo>
                <a:lnTo>
                  <a:pt x="1525244" y="36194"/>
                </a:lnTo>
                <a:lnTo>
                  <a:pt x="1522704" y="32219"/>
                </a:lnTo>
                <a:lnTo>
                  <a:pt x="1519949" y="29844"/>
                </a:lnTo>
                <a:close/>
              </a:path>
              <a:path w="1673860" h="296545">
                <a:moveTo>
                  <a:pt x="1547901" y="25780"/>
                </a:moveTo>
                <a:lnTo>
                  <a:pt x="1542173" y="25780"/>
                </a:lnTo>
                <a:lnTo>
                  <a:pt x="1542173" y="86360"/>
                </a:lnTo>
                <a:lnTo>
                  <a:pt x="1548396" y="86360"/>
                </a:lnTo>
                <a:lnTo>
                  <a:pt x="1548396" y="37973"/>
                </a:lnTo>
                <a:lnTo>
                  <a:pt x="1549590" y="36880"/>
                </a:lnTo>
                <a:lnTo>
                  <a:pt x="1558004" y="31495"/>
                </a:lnTo>
                <a:lnTo>
                  <a:pt x="1548282" y="31495"/>
                </a:lnTo>
                <a:lnTo>
                  <a:pt x="1547901" y="25780"/>
                </a:lnTo>
                <a:close/>
              </a:path>
              <a:path w="1673860" h="296545">
                <a:moveTo>
                  <a:pt x="1580719" y="30099"/>
                </a:moveTo>
                <a:lnTo>
                  <a:pt x="1567916" y="30099"/>
                </a:lnTo>
                <a:lnTo>
                  <a:pt x="1570291" y="30657"/>
                </a:lnTo>
                <a:lnTo>
                  <a:pt x="1572399" y="31750"/>
                </a:lnTo>
                <a:lnTo>
                  <a:pt x="1579397" y="86360"/>
                </a:lnTo>
                <a:lnTo>
                  <a:pt x="1585747" y="86360"/>
                </a:lnTo>
                <a:lnTo>
                  <a:pt x="1585747" y="45008"/>
                </a:lnTo>
                <a:lnTo>
                  <a:pt x="1585569" y="42976"/>
                </a:lnTo>
                <a:lnTo>
                  <a:pt x="1585226" y="41275"/>
                </a:lnTo>
                <a:lnTo>
                  <a:pt x="1585068" y="40386"/>
                </a:lnTo>
                <a:lnTo>
                  <a:pt x="1584871" y="39522"/>
                </a:lnTo>
                <a:lnTo>
                  <a:pt x="1584412" y="37973"/>
                </a:lnTo>
                <a:lnTo>
                  <a:pt x="1583969" y="36702"/>
                </a:lnTo>
                <a:lnTo>
                  <a:pt x="1585823" y="35102"/>
                </a:lnTo>
                <a:lnTo>
                  <a:pt x="1588198" y="33578"/>
                </a:lnTo>
                <a:lnTo>
                  <a:pt x="1592297" y="31495"/>
                </a:lnTo>
                <a:lnTo>
                  <a:pt x="1581619" y="31495"/>
                </a:lnTo>
                <a:lnTo>
                  <a:pt x="1580719" y="30099"/>
                </a:lnTo>
                <a:close/>
              </a:path>
              <a:path w="1673860" h="296545">
                <a:moveTo>
                  <a:pt x="1616385" y="30099"/>
                </a:moveTo>
                <a:lnTo>
                  <a:pt x="1605127" y="30099"/>
                </a:lnTo>
                <a:lnTo>
                  <a:pt x="1608810" y="31584"/>
                </a:lnTo>
                <a:lnTo>
                  <a:pt x="1611560" y="34594"/>
                </a:lnTo>
                <a:lnTo>
                  <a:pt x="1614068" y="37426"/>
                </a:lnTo>
                <a:lnTo>
                  <a:pt x="1615325" y="41744"/>
                </a:lnTo>
                <a:lnTo>
                  <a:pt x="1615325" y="86360"/>
                </a:lnTo>
                <a:lnTo>
                  <a:pt x="1621675" y="86360"/>
                </a:lnTo>
                <a:lnTo>
                  <a:pt x="1621664" y="40347"/>
                </a:lnTo>
                <a:lnTo>
                  <a:pt x="1619986" y="34505"/>
                </a:lnTo>
                <a:lnTo>
                  <a:pt x="1616385" y="30099"/>
                </a:lnTo>
                <a:close/>
              </a:path>
              <a:path w="1673860" h="296545">
                <a:moveTo>
                  <a:pt x="1573428" y="24256"/>
                </a:moveTo>
                <a:lnTo>
                  <a:pt x="1562265" y="24256"/>
                </a:lnTo>
                <a:lnTo>
                  <a:pt x="1558709" y="25069"/>
                </a:lnTo>
                <a:lnTo>
                  <a:pt x="1548282" y="31495"/>
                </a:lnTo>
                <a:lnTo>
                  <a:pt x="1558004" y="31495"/>
                </a:lnTo>
                <a:lnTo>
                  <a:pt x="1559242" y="30861"/>
                </a:lnTo>
                <a:lnTo>
                  <a:pt x="1562239" y="30099"/>
                </a:lnTo>
                <a:lnTo>
                  <a:pt x="1580719" y="30099"/>
                </a:lnTo>
                <a:lnTo>
                  <a:pt x="1578508" y="26669"/>
                </a:lnTo>
                <a:lnTo>
                  <a:pt x="1573428" y="24256"/>
                </a:lnTo>
                <a:close/>
              </a:path>
              <a:path w="1673860" h="296545">
                <a:moveTo>
                  <a:pt x="1608023" y="24256"/>
                </a:moveTo>
                <a:lnTo>
                  <a:pt x="1596796" y="24256"/>
                </a:lnTo>
                <a:lnTo>
                  <a:pt x="1593024" y="24980"/>
                </a:lnTo>
                <a:lnTo>
                  <a:pt x="1586610" y="27774"/>
                </a:lnTo>
                <a:lnTo>
                  <a:pt x="1583905" y="29463"/>
                </a:lnTo>
                <a:lnTo>
                  <a:pt x="1581619" y="31495"/>
                </a:lnTo>
                <a:lnTo>
                  <a:pt x="1592297" y="31495"/>
                </a:lnTo>
                <a:lnTo>
                  <a:pt x="1593697" y="30784"/>
                </a:lnTo>
                <a:lnTo>
                  <a:pt x="1596834" y="30099"/>
                </a:lnTo>
                <a:lnTo>
                  <a:pt x="1616385" y="30099"/>
                </a:lnTo>
                <a:lnTo>
                  <a:pt x="1613230" y="26288"/>
                </a:lnTo>
                <a:lnTo>
                  <a:pt x="1608023" y="24256"/>
                </a:lnTo>
                <a:close/>
              </a:path>
              <a:path w="1673860" h="296545">
                <a:moveTo>
                  <a:pt x="1637169" y="75437"/>
                </a:moveTo>
                <a:lnTo>
                  <a:pt x="1634971" y="80644"/>
                </a:lnTo>
                <a:lnTo>
                  <a:pt x="1634845" y="81241"/>
                </a:lnTo>
                <a:lnTo>
                  <a:pt x="1636115" y="82511"/>
                </a:lnTo>
                <a:lnTo>
                  <a:pt x="1638312" y="83947"/>
                </a:lnTo>
                <a:lnTo>
                  <a:pt x="1644408" y="86994"/>
                </a:lnTo>
                <a:lnTo>
                  <a:pt x="1648434" y="87756"/>
                </a:lnTo>
                <a:lnTo>
                  <a:pt x="1656219" y="87756"/>
                </a:lnTo>
                <a:lnTo>
                  <a:pt x="1659191" y="87249"/>
                </a:lnTo>
                <a:lnTo>
                  <a:pt x="1662315" y="86232"/>
                </a:lnTo>
                <a:lnTo>
                  <a:pt x="1665287" y="85394"/>
                </a:lnTo>
                <a:lnTo>
                  <a:pt x="1667865" y="83527"/>
                </a:lnTo>
                <a:lnTo>
                  <a:pt x="1668901" y="82168"/>
                </a:lnTo>
                <a:lnTo>
                  <a:pt x="1649615" y="82168"/>
                </a:lnTo>
                <a:lnTo>
                  <a:pt x="1646326" y="81406"/>
                </a:lnTo>
                <a:lnTo>
                  <a:pt x="1640725" y="78359"/>
                </a:lnTo>
                <a:lnTo>
                  <a:pt x="1638617" y="76885"/>
                </a:lnTo>
                <a:lnTo>
                  <a:pt x="1637169" y="75437"/>
                </a:lnTo>
                <a:close/>
              </a:path>
              <a:path w="1673860" h="296545">
                <a:moveTo>
                  <a:pt x="1658645" y="24256"/>
                </a:moveTo>
                <a:lnTo>
                  <a:pt x="1651266" y="24256"/>
                </a:lnTo>
                <a:lnTo>
                  <a:pt x="1648396" y="24815"/>
                </a:lnTo>
                <a:lnTo>
                  <a:pt x="1645678" y="25907"/>
                </a:lnTo>
                <a:lnTo>
                  <a:pt x="1642884" y="26924"/>
                </a:lnTo>
                <a:lnTo>
                  <a:pt x="1640598" y="28575"/>
                </a:lnTo>
                <a:lnTo>
                  <a:pt x="1637042" y="33147"/>
                </a:lnTo>
                <a:lnTo>
                  <a:pt x="1636153" y="35902"/>
                </a:lnTo>
                <a:lnTo>
                  <a:pt x="1636153" y="43434"/>
                </a:lnTo>
                <a:lnTo>
                  <a:pt x="1657286" y="58000"/>
                </a:lnTo>
                <a:lnTo>
                  <a:pt x="1661312" y="60198"/>
                </a:lnTo>
                <a:lnTo>
                  <a:pt x="1665795" y="64693"/>
                </a:lnTo>
                <a:lnTo>
                  <a:pt x="1666900" y="67563"/>
                </a:lnTo>
                <a:lnTo>
                  <a:pt x="1666900" y="74764"/>
                </a:lnTo>
                <a:lnTo>
                  <a:pt x="1665706" y="77520"/>
                </a:lnTo>
                <a:lnTo>
                  <a:pt x="1663331" y="79375"/>
                </a:lnTo>
                <a:lnTo>
                  <a:pt x="1661134" y="81241"/>
                </a:lnTo>
                <a:lnTo>
                  <a:pt x="1657832" y="82168"/>
                </a:lnTo>
                <a:lnTo>
                  <a:pt x="1668901" y="82168"/>
                </a:lnTo>
                <a:lnTo>
                  <a:pt x="1670062" y="80644"/>
                </a:lnTo>
                <a:lnTo>
                  <a:pt x="1672183" y="78028"/>
                </a:lnTo>
                <a:lnTo>
                  <a:pt x="1673222" y="74764"/>
                </a:lnTo>
                <a:lnTo>
                  <a:pt x="1673250" y="65455"/>
                </a:lnTo>
                <a:lnTo>
                  <a:pt x="1671891" y="61391"/>
                </a:lnTo>
                <a:lnTo>
                  <a:pt x="1651266" y="49275"/>
                </a:lnTo>
                <a:lnTo>
                  <a:pt x="1647418" y="47421"/>
                </a:lnTo>
                <a:lnTo>
                  <a:pt x="1645551" y="45719"/>
                </a:lnTo>
                <a:lnTo>
                  <a:pt x="1643532" y="44030"/>
                </a:lnTo>
                <a:lnTo>
                  <a:pt x="1642503" y="41706"/>
                </a:lnTo>
                <a:lnTo>
                  <a:pt x="1642558" y="35902"/>
                </a:lnTo>
                <a:lnTo>
                  <a:pt x="1643443" y="33870"/>
                </a:lnTo>
                <a:lnTo>
                  <a:pt x="1647253" y="30568"/>
                </a:lnTo>
                <a:lnTo>
                  <a:pt x="1650085" y="29717"/>
                </a:lnTo>
                <a:lnTo>
                  <a:pt x="1670951" y="29717"/>
                </a:lnTo>
                <a:lnTo>
                  <a:pt x="1668462" y="27990"/>
                </a:lnTo>
                <a:lnTo>
                  <a:pt x="1662366" y="25018"/>
                </a:lnTo>
                <a:lnTo>
                  <a:pt x="1658645" y="24256"/>
                </a:lnTo>
                <a:close/>
              </a:path>
              <a:path w="1673860" h="296545">
                <a:moveTo>
                  <a:pt x="1670951" y="29717"/>
                </a:moveTo>
                <a:lnTo>
                  <a:pt x="1656943" y="29717"/>
                </a:lnTo>
                <a:lnTo>
                  <a:pt x="1659826" y="30314"/>
                </a:lnTo>
                <a:lnTo>
                  <a:pt x="1663725" y="32092"/>
                </a:lnTo>
                <a:lnTo>
                  <a:pt x="1664982" y="32765"/>
                </a:lnTo>
                <a:lnTo>
                  <a:pt x="1667522" y="34289"/>
                </a:lnTo>
                <a:lnTo>
                  <a:pt x="1668754" y="35229"/>
                </a:lnTo>
                <a:lnTo>
                  <a:pt x="1669935" y="36322"/>
                </a:lnTo>
                <a:lnTo>
                  <a:pt x="1672602" y="31368"/>
                </a:lnTo>
                <a:lnTo>
                  <a:pt x="1670951" y="29717"/>
                </a:lnTo>
                <a:close/>
              </a:path>
              <a:path w="1673860" h="296545">
                <a:moveTo>
                  <a:pt x="3557" y="256336"/>
                </a:moveTo>
                <a:lnTo>
                  <a:pt x="0" y="262305"/>
                </a:lnTo>
                <a:lnTo>
                  <a:pt x="1014" y="263575"/>
                </a:lnTo>
                <a:lnTo>
                  <a:pt x="2625" y="265061"/>
                </a:lnTo>
                <a:lnTo>
                  <a:pt x="13971" y="271195"/>
                </a:lnTo>
                <a:lnTo>
                  <a:pt x="17779" y="272554"/>
                </a:lnTo>
                <a:lnTo>
                  <a:pt x="21718" y="273227"/>
                </a:lnTo>
                <a:lnTo>
                  <a:pt x="33738" y="273227"/>
                </a:lnTo>
                <a:lnTo>
                  <a:pt x="40050" y="271195"/>
                </a:lnTo>
                <a:lnTo>
                  <a:pt x="44852" y="267004"/>
                </a:lnTo>
                <a:lnTo>
                  <a:pt x="23917" y="267004"/>
                </a:lnTo>
                <a:lnTo>
                  <a:pt x="21718" y="266674"/>
                </a:lnTo>
                <a:lnTo>
                  <a:pt x="19432" y="265988"/>
                </a:lnTo>
                <a:lnTo>
                  <a:pt x="18331" y="265734"/>
                </a:lnTo>
                <a:lnTo>
                  <a:pt x="17273" y="265404"/>
                </a:lnTo>
                <a:lnTo>
                  <a:pt x="4740" y="257606"/>
                </a:lnTo>
                <a:lnTo>
                  <a:pt x="3557" y="256336"/>
                </a:lnTo>
                <a:close/>
              </a:path>
              <a:path w="1673860" h="296545">
                <a:moveTo>
                  <a:pt x="32003" y="185216"/>
                </a:moveTo>
                <a:lnTo>
                  <a:pt x="22608" y="185216"/>
                </a:lnTo>
                <a:lnTo>
                  <a:pt x="18964" y="185902"/>
                </a:lnTo>
                <a:lnTo>
                  <a:pt x="11429" y="188607"/>
                </a:lnTo>
                <a:lnTo>
                  <a:pt x="8211" y="191058"/>
                </a:lnTo>
                <a:lnTo>
                  <a:pt x="5586" y="194614"/>
                </a:lnTo>
                <a:lnTo>
                  <a:pt x="3049" y="198005"/>
                </a:lnTo>
                <a:lnTo>
                  <a:pt x="1778" y="202069"/>
                </a:lnTo>
                <a:lnTo>
                  <a:pt x="1778" y="212064"/>
                </a:lnTo>
                <a:lnTo>
                  <a:pt x="3300" y="216420"/>
                </a:lnTo>
                <a:lnTo>
                  <a:pt x="9230" y="223189"/>
                </a:lnTo>
                <a:lnTo>
                  <a:pt x="13251" y="225729"/>
                </a:lnTo>
                <a:lnTo>
                  <a:pt x="18413" y="227507"/>
                </a:lnTo>
                <a:lnTo>
                  <a:pt x="32979" y="232676"/>
                </a:lnTo>
                <a:lnTo>
                  <a:pt x="37464" y="235254"/>
                </a:lnTo>
                <a:lnTo>
                  <a:pt x="40514" y="238302"/>
                </a:lnTo>
                <a:lnTo>
                  <a:pt x="43390" y="241096"/>
                </a:lnTo>
                <a:lnTo>
                  <a:pt x="44831" y="245084"/>
                </a:lnTo>
                <a:lnTo>
                  <a:pt x="44831" y="253212"/>
                </a:lnTo>
                <a:lnTo>
                  <a:pt x="44154" y="256006"/>
                </a:lnTo>
                <a:lnTo>
                  <a:pt x="42681" y="258876"/>
                </a:lnTo>
                <a:lnTo>
                  <a:pt x="41530" y="261340"/>
                </a:lnTo>
                <a:lnTo>
                  <a:pt x="39413" y="263410"/>
                </a:lnTo>
                <a:lnTo>
                  <a:pt x="33400" y="266293"/>
                </a:lnTo>
                <a:lnTo>
                  <a:pt x="29930" y="267004"/>
                </a:lnTo>
                <a:lnTo>
                  <a:pt x="44852" y="267004"/>
                </a:lnTo>
                <a:lnTo>
                  <a:pt x="49363" y="263067"/>
                </a:lnTo>
                <a:lnTo>
                  <a:pt x="51689" y="257098"/>
                </a:lnTo>
                <a:lnTo>
                  <a:pt x="51605" y="245084"/>
                </a:lnTo>
                <a:lnTo>
                  <a:pt x="51012" y="242112"/>
                </a:lnTo>
                <a:lnTo>
                  <a:pt x="49658" y="239064"/>
                </a:lnTo>
                <a:lnTo>
                  <a:pt x="48388" y="235762"/>
                </a:lnTo>
                <a:lnTo>
                  <a:pt x="18287" y="220065"/>
                </a:lnTo>
                <a:lnTo>
                  <a:pt x="15112" y="218109"/>
                </a:lnTo>
                <a:lnTo>
                  <a:pt x="10201" y="213207"/>
                </a:lnTo>
                <a:lnTo>
                  <a:pt x="9018" y="210032"/>
                </a:lnTo>
                <a:lnTo>
                  <a:pt x="9018" y="201218"/>
                </a:lnTo>
                <a:lnTo>
                  <a:pt x="10753" y="197586"/>
                </a:lnTo>
                <a:lnTo>
                  <a:pt x="17697" y="192671"/>
                </a:lnTo>
                <a:lnTo>
                  <a:pt x="21970" y="191439"/>
                </a:lnTo>
                <a:lnTo>
                  <a:pt x="46303" y="191439"/>
                </a:lnTo>
                <a:lnTo>
                  <a:pt x="45298" y="190639"/>
                </a:lnTo>
                <a:lnTo>
                  <a:pt x="41147" y="188518"/>
                </a:lnTo>
                <a:lnTo>
                  <a:pt x="37001" y="186321"/>
                </a:lnTo>
                <a:lnTo>
                  <a:pt x="32003" y="185216"/>
                </a:lnTo>
                <a:close/>
              </a:path>
              <a:path w="1673860" h="296545">
                <a:moveTo>
                  <a:pt x="46303" y="191439"/>
                </a:moveTo>
                <a:lnTo>
                  <a:pt x="31791" y="191439"/>
                </a:lnTo>
                <a:lnTo>
                  <a:pt x="35816" y="192455"/>
                </a:lnTo>
                <a:lnTo>
                  <a:pt x="39117" y="194487"/>
                </a:lnTo>
                <a:lnTo>
                  <a:pt x="42419" y="196608"/>
                </a:lnTo>
                <a:lnTo>
                  <a:pt x="45043" y="198894"/>
                </a:lnTo>
                <a:lnTo>
                  <a:pt x="46991" y="201345"/>
                </a:lnTo>
                <a:lnTo>
                  <a:pt x="51055" y="196392"/>
                </a:lnTo>
                <a:lnTo>
                  <a:pt x="48600" y="193268"/>
                </a:lnTo>
                <a:lnTo>
                  <a:pt x="46303" y="191439"/>
                </a:lnTo>
                <a:close/>
              </a:path>
              <a:path w="1673860" h="296545">
                <a:moveTo>
                  <a:pt x="93388" y="209473"/>
                </a:moveTo>
                <a:lnTo>
                  <a:pt x="84157" y="209473"/>
                </a:lnTo>
                <a:lnTo>
                  <a:pt x="80392" y="210451"/>
                </a:lnTo>
                <a:lnTo>
                  <a:pt x="62736" y="233946"/>
                </a:lnTo>
                <a:lnTo>
                  <a:pt x="62736" y="251218"/>
                </a:lnTo>
                <a:lnTo>
                  <a:pt x="65065" y="259003"/>
                </a:lnTo>
                <a:lnTo>
                  <a:pt x="69721" y="264591"/>
                </a:lnTo>
                <a:lnTo>
                  <a:pt x="74293" y="270179"/>
                </a:lnTo>
                <a:lnTo>
                  <a:pt x="80812" y="272973"/>
                </a:lnTo>
                <a:lnTo>
                  <a:pt x="91991" y="272973"/>
                </a:lnTo>
                <a:lnTo>
                  <a:pt x="94954" y="272516"/>
                </a:lnTo>
                <a:lnTo>
                  <a:pt x="98172" y="271576"/>
                </a:lnTo>
                <a:lnTo>
                  <a:pt x="100966" y="270814"/>
                </a:lnTo>
                <a:lnTo>
                  <a:pt x="103295" y="269887"/>
                </a:lnTo>
                <a:lnTo>
                  <a:pt x="106678" y="267855"/>
                </a:lnTo>
                <a:lnTo>
                  <a:pt x="107270" y="267385"/>
                </a:lnTo>
                <a:lnTo>
                  <a:pt x="82717" y="267385"/>
                </a:lnTo>
                <a:lnTo>
                  <a:pt x="77637" y="264972"/>
                </a:lnTo>
                <a:lnTo>
                  <a:pt x="74166" y="260146"/>
                </a:lnTo>
                <a:lnTo>
                  <a:pt x="70779" y="255498"/>
                </a:lnTo>
                <a:lnTo>
                  <a:pt x="69087" y="248843"/>
                </a:lnTo>
                <a:lnTo>
                  <a:pt x="69087" y="240207"/>
                </a:lnTo>
                <a:lnTo>
                  <a:pt x="111758" y="240207"/>
                </a:lnTo>
                <a:lnTo>
                  <a:pt x="111589" y="235559"/>
                </a:lnTo>
                <a:lnTo>
                  <a:pt x="111436" y="234619"/>
                </a:lnTo>
                <a:lnTo>
                  <a:pt x="69594" y="234619"/>
                </a:lnTo>
                <a:lnTo>
                  <a:pt x="70441" y="227850"/>
                </a:lnTo>
                <a:lnTo>
                  <a:pt x="72557" y="222859"/>
                </a:lnTo>
                <a:lnTo>
                  <a:pt x="79164" y="216585"/>
                </a:lnTo>
                <a:lnTo>
                  <a:pt x="83059" y="215061"/>
                </a:lnTo>
                <a:lnTo>
                  <a:pt x="102740" y="215061"/>
                </a:lnTo>
                <a:lnTo>
                  <a:pt x="98129" y="211086"/>
                </a:lnTo>
                <a:lnTo>
                  <a:pt x="93388" y="209473"/>
                </a:lnTo>
                <a:close/>
              </a:path>
              <a:path w="1673860" h="296545">
                <a:moveTo>
                  <a:pt x="107567" y="259638"/>
                </a:moveTo>
                <a:lnTo>
                  <a:pt x="102657" y="264807"/>
                </a:lnTo>
                <a:lnTo>
                  <a:pt x="96606" y="267385"/>
                </a:lnTo>
                <a:lnTo>
                  <a:pt x="107270" y="267385"/>
                </a:lnTo>
                <a:lnTo>
                  <a:pt x="108118" y="266712"/>
                </a:lnTo>
                <a:lnTo>
                  <a:pt x="109472" y="265353"/>
                </a:lnTo>
                <a:lnTo>
                  <a:pt x="107567" y="259638"/>
                </a:lnTo>
                <a:close/>
              </a:path>
              <a:path w="1673860" h="296545">
                <a:moveTo>
                  <a:pt x="102740" y="215061"/>
                </a:moveTo>
                <a:lnTo>
                  <a:pt x="89661" y="215061"/>
                </a:lnTo>
                <a:lnTo>
                  <a:pt x="91947" y="215569"/>
                </a:lnTo>
                <a:lnTo>
                  <a:pt x="94489" y="216585"/>
                </a:lnTo>
                <a:lnTo>
                  <a:pt x="96944" y="217601"/>
                </a:lnTo>
                <a:lnTo>
                  <a:pt x="99186" y="219722"/>
                </a:lnTo>
                <a:lnTo>
                  <a:pt x="101217" y="222935"/>
                </a:lnTo>
                <a:lnTo>
                  <a:pt x="103252" y="226072"/>
                </a:lnTo>
                <a:lnTo>
                  <a:pt x="104392" y="229971"/>
                </a:lnTo>
                <a:lnTo>
                  <a:pt x="104647" y="234619"/>
                </a:lnTo>
                <a:lnTo>
                  <a:pt x="111436" y="234619"/>
                </a:lnTo>
                <a:lnTo>
                  <a:pt x="110829" y="230898"/>
                </a:lnTo>
                <a:lnTo>
                  <a:pt x="108036" y="221411"/>
                </a:lnTo>
                <a:lnTo>
                  <a:pt x="105495" y="217436"/>
                </a:lnTo>
                <a:lnTo>
                  <a:pt x="102740" y="215061"/>
                </a:lnTo>
                <a:close/>
              </a:path>
              <a:path w="1673860" h="296545">
                <a:moveTo>
                  <a:pt x="150919" y="209473"/>
                </a:moveTo>
                <a:lnTo>
                  <a:pt x="143805" y="209473"/>
                </a:lnTo>
                <a:lnTo>
                  <a:pt x="140209" y="210362"/>
                </a:lnTo>
                <a:lnTo>
                  <a:pt x="136396" y="212140"/>
                </a:lnTo>
                <a:lnTo>
                  <a:pt x="132670" y="213753"/>
                </a:lnTo>
                <a:lnTo>
                  <a:pt x="129326" y="217131"/>
                </a:lnTo>
                <a:lnTo>
                  <a:pt x="123569" y="227215"/>
                </a:lnTo>
                <a:lnTo>
                  <a:pt x="122228" y="233311"/>
                </a:lnTo>
                <a:lnTo>
                  <a:pt x="122172" y="246519"/>
                </a:lnTo>
                <a:lnTo>
                  <a:pt x="122849" y="251002"/>
                </a:lnTo>
                <a:lnTo>
                  <a:pt x="124244" y="254927"/>
                </a:lnTo>
                <a:lnTo>
                  <a:pt x="125474" y="258711"/>
                </a:lnTo>
                <a:lnTo>
                  <a:pt x="127252" y="262013"/>
                </a:lnTo>
                <a:lnTo>
                  <a:pt x="131911" y="267512"/>
                </a:lnTo>
                <a:lnTo>
                  <a:pt x="134661" y="269595"/>
                </a:lnTo>
                <a:lnTo>
                  <a:pt x="137793" y="270941"/>
                </a:lnTo>
                <a:lnTo>
                  <a:pt x="140842" y="272300"/>
                </a:lnTo>
                <a:lnTo>
                  <a:pt x="144270" y="272973"/>
                </a:lnTo>
                <a:lnTo>
                  <a:pt x="152737" y="272973"/>
                </a:lnTo>
                <a:lnTo>
                  <a:pt x="156676" y="272135"/>
                </a:lnTo>
                <a:lnTo>
                  <a:pt x="161499" y="269595"/>
                </a:lnTo>
                <a:lnTo>
                  <a:pt x="162918" y="268744"/>
                </a:lnTo>
                <a:lnTo>
                  <a:pt x="165262" y="267131"/>
                </a:lnTo>
                <a:lnTo>
                  <a:pt x="145540" y="267131"/>
                </a:lnTo>
                <a:lnTo>
                  <a:pt x="142789" y="266496"/>
                </a:lnTo>
                <a:lnTo>
                  <a:pt x="140334" y="265226"/>
                </a:lnTo>
                <a:lnTo>
                  <a:pt x="137880" y="264045"/>
                </a:lnTo>
                <a:lnTo>
                  <a:pt x="135762" y="262331"/>
                </a:lnTo>
                <a:lnTo>
                  <a:pt x="132123" y="257670"/>
                </a:lnTo>
                <a:lnTo>
                  <a:pt x="130766" y="254927"/>
                </a:lnTo>
                <a:lnTo>
                  <a:pt x="129920" y="251815"/>
                </a:lnTo>
                <a:lnTo>
                  <a:pt x="128987" y="248513"/>
                </a:lnTo>
                <a:lnTo>
                  <a:pt x="128523" y="244970"/>
                </a:lnTo>
                <a:lnTo>
                  <a:pt x="128523" y="237185"/>
                </a:lnTo>
                <a:lnTo>
                  <a:pt x="129073" y="233311"/>
                </a:lnTo>
                <a:lnTo>
                  <a:pt x="130176" y="229501"/>
                </a:lnTo>
                <a:lnTo>
                  <a:pt x="131190" y="225628"/>
                </a:lnTo>
                <a:lnTo>
                  <a:pt x="133264" y="222237"/>
                </a:lnTo>
                <a:lnTo>
                  <a:pt x="139528" y="216509"/>
                </a:lnTo>
                <a:lnTo>
                  <a:pt x="143128" y="215061"/>
                </a:lnTo>
                <a:lnTo>
                  <a:pt x="162568" y="215061"/>
                </a:lnTo>
                <a:lnTo>
                  <a:pt x="160528" y="213499"/>
                </a:lnTo>
                <a:lnTo>
                  <a:pt x="157478" y="211886"/>
                </a:lnTo>
                <a:lnTo>
                  <a:pt x="154346" y="210273"/>
                </a:lnTo>
                <a:lnTo>
                  <a:pt x="150919" y="209473"/>
                </a:lnTo>
                <a:close/>
              </a:path>
              <a:path w="1673860" h="296545">
                <a:moveTo>
                  <a:pt x="164974" y="259765"/>
                </a:moveTo>
                <a:lnTo>
                  <a:pt x="162431" y="262432"/>
                </a:lnTo>
                <a:lnTo>
                  <a:pt x="159807" y="264337"/>
                </a:lnTo>
                <a:lnTo>
                  <a:pt x="154641" y="266585"/>
                </a:lnTo>
                <a:lnTo>
                  <a:pt x="151808" y="267131"/>
                </a:lnTo>
                <a:lnTo>
                  <a:pt x="165262" y="267131"/>
                </a:lnTo>
                <a:lnTo>
                  <a:pt x="166453" y="266166"/>
                </a:lnTo>
                <a:lnTo>
                  <a:pt x="167386" y="265226"/>
                </a:lnTo>
                <a:lnTo>
                  <a:pt x="164974" y="259765"/>
                </a:lnTo>
                <a:close/>
              </a:path>
              <a:path w="1673860" h="296545">
                <a:moveTo>
                  <a:pt x="162568" y="215061"/>
                </a:moveTo>
                <a:lnTo>
                  <a:pt x="151001" y="215061"/>
                </a:lnTo>
                <a:lnTo>
                  <a:pt x="154094" y="215950"/>
                </a:lnTo>
                <a:lnTo>
                  <a:pt x="156462" y="217728"/>
                </a:lnTo>
                <a:lnTo>
                  <a:pt x="158918" y="219341"/>
                </a:lnTo>
                <a:lnTo>
                  <a:pt x="161204" y="221881"/>
                </a:lnTo>
                <a:lnTo>
                  <a:pt x="163320" y="225348"/>
                </a:lnTo>
                <a:lnTo>
                  <a:pt x="167892" y="222173"/>
                </a:lnTo>
                <a:lnTo>
                  <a:pt x="167554" y="221589"/>
                </a:lnTo>
                <a:lnTo>
                  <a:pt x="166114" y="219278"/>
                </a:lnTo>
                <a:lnTo>
                  <a:pt x="165437" y="218363"/>
                </a:lnTo>
                <a:lnTo>
                  <a:pt x="162900" y="215315"/>
                </a:lnTo>
                <a:lnTo>
                  <a:pt x="162568" y="215061"/>
                </a:lnTo>
                <a:close/>
              </a:path>
              <a:path w="1673860" h="296545">
                <a:moveTo>
                  <a:pt x="185929" y="210997"/>
                </a:moveTo>
                <a:lnTo>
                  <a:pt x="179579" y="210997"/>
                </a:lnTo>
                <a:lnTo>
                  <a:pt x="179579" y="253669"/>
                </a:lnTo>
                <a:lnTo>
                  <a:pt x="180003" y="257276"/>
                </a:lnTo>
                <a:lnTo>
                  <a:pt x="180849" y="259892"/>
                </a:lnTo>
                <a:lnTo>
                  <a:pt x="183556" y="268706"/>
                </a:lnTo>
                <a:lnTo>
                  <a:pt x="190245" y="273100"/>
                </a:lnTo>
                <a:lnTo>
                  <a:pt x="205149" y="273100"/>
                </a:lnTo>
                <a:lnTo>
                  <a:pt x="208789" y="272389"/>
                </a:lnTo>
                <a:lnTo>
                  <a:pt x="214715" y="269595"/>
                </a:lnTo>
                <a:lnTo>
                  <a:pt x="217299" y="267893"/>
                </a:lnTo>
                <a:lnTo>
                  <a:pt x="218013" y="267258"/>
                </a:lnTo>
                <a:lnTo>
                  <a:pt x="198161" y="267258"/>
                </a:lnTo>
                <a:lnTo>
                  <a:pt x="195073" y="266547"/>
                </a:lnTo>
                <a:lnTo>
                  <a:pt x="190185" y="263664"/>
                </a:lnTo>
                <a:lnTo>
                  <a:pt x="188384" y="261353"/>
                </a:lnTo>
                <a:lnTo>
                  <a:pt x="187200" y="258140"/>
                </a:lnTo>
                <a:lnTo>
                  <a:pt x="186350" y="256108"/>
                </a:lnTo>
                <a:lnTo>
                  <a:pt x="186020" y="253669"/>
                </a:lnTo>
                <a:lnTo>
                  <a:pt x="185929" y="210997"/>
                </a:lnTo>
                <a:close/>
              </a:path>
              <a:path w="1673860" h="296545">
                <a:moveTo>
                  <a:pt x="225806" y="265861"/>
                </a:moveTo>
                <a:lnTo>
                  <a:pt x="219585" y="265861"/>
                </a:lnTo>
                <a:lnTo>
                  <a:pt x="220093" y="271576"/>
                </a:lnTo>
                <a:lnTo>
                  <a:pt x="225806" y="271576"/>
                </a:lnTo>
                <a:lnTo>
                  <a:pt x="225806" y="265861"/>
                </a:lnTo>
                <a:close/>
              </a:path>
              <a:path w="1673860" h="296545">
                <a:moveTo>
                  <a:pt x="225806" y="210997"/>
                </a:moveTo>
                <a:lnTo>
                  <a:pt x="219585" y="210997"/>
                </a:lnTo>
                <a:lnTo>
                  <a:pt x="219585" y="259410"/>
                </a:lnTo>
                <a:lnTo>
                  <a:pt x="217044" y="261696"/>
                </a:lnTo>
                <a:lnTo>
                  <a:pt x="214397" y="263537"/>
                </a:lnTo>
                <a:lnTo>
                  <a:pt x="211604" y="264972"/>
                </a:lnTo>
                <a:lnTo>
                  <a:pt x="208746" y="266496"/>
                </a:lnTo>
                <a:lnTo>
                  <a:pt x="205510" y="267258"/>
                </a:lnTo>
                <a:lnTo>
                  <a:pt x="218013" y="267258"/>
                </a:lnTo>
                <a:lnTo>
                  <a:pt x="219585" y="265861"/>
                </a:lnTo>
                <a:lnTo>
                  <a:pt x="225806" y="265861"/>
                </a:lnTo>
                <a:lnTo>
                  <a:pt x="225806" y="210997"/>
                </a:lnTo>
                <a:close/>
              </a:path>
              <a:path w="1673860" h="296545">
                <a:moveTo>
                  <a:pt x="248918" y="210997"/>
                </a:moveTo>
                <a:lnTo>
                  <a:pt x="243330" y="210997"/>
                </a:lnTo>
                <a:lnTo>
                  <a:pt x="243330" y="271576"/>
                </a:lnTo>
                <a:lnTo>
                  <a:pt x="249681" y="271576"/>
                </a:lnTo>
                <a:lnTo>
                  <a:pt x="249681" y="223824"/>
                </a:lnTo>
                <a:lnTo>
                  <a:pt x="251459" y="222046"/>
                </a:lnTo>
                <a:lnTo>
                  <a:pt x="253745" y="220230"/>
                </a:lnTo>
                <a:lnTo>
                  <a:pt x="258282" y="217220"/>
                </a:lnTo>
                <a:lnTo>
                  <a:pt x="249429" y="217220"/>
                </a:lnTo>
                <a:lnTo>
                  <a:pt x="248918" y="210997"/>
                </a:lnTo>
                <a:close/>
              </a:path>
              <a:path w="1673860" h="296545">
                <a:moveTo>
                  <a:pt x="266404" y="209600"/>
                </a:moveTo>
                <a:lnTo>
                  <a:pt x="262677" y="209600"/>
                </a:lnTo>
                <a:lnTo>
                  <a:pt x="260899" y="209981"/>
                </a:lnTo>
                <a:lnTo>
                  <a:pt x="258951" y="210743"/>
                </a:lnTo>
                <a:lnTo>
                  <a:pt x="257089" y="211340"/>
                </a:lnTo>
                <a:lnTo>
                  <a:pt x="255268" y="212356"/>
                </a:lnTo>
                <a:lnTo>
                  <a:pt x="250527" y="216192"/>
                </a:lnTo>
                <a:lnTo>
                  <a:pt x="249937" y="216712"/>
                </a:lnTo>
                <a:lnTo>
                  <a:pt x="249429" y="217220"/>
                </a:lnTo>
                <a:lnTo>
                  <a:pt x="258282" y="217220"/>
                </a:lnTo>
                <a:lnTo>
                  <a:pt x="259250" y="216585"/>
                </a:lnTo>
                <a:lnTo>
                  <a:pt x="262044" y="215696"/>
                </a:lnTo>
                <a:lnTo>
                  <a:pt x="270385" y="215696"/>
                </a:lnTo>
                <a:lnTo>
                  <a:pt x="271144" y="210489"/>
                </a:lnTo>
                <a:lnTo>
                  <a:pt x="268690" y="209905"/>
                </a:lnTo>
                <a:lnTo>
                  <a:pt x="266404" y="209600"/>
                </a:lnTo>
                <a:close/>
              </a:path>
              <a:path w="1673860" h="296545">
                <a:moveTo>
                  <a:pt x="270385" y="215696"/>
                </a:moveTo>
                <a:lnTo>
                  <a:pt x="266953" y="215696"/>
                </a:lnTo>
                <a:lnTo>
                  <a:pt x="268733" y="216001"/>
                </a:lnTo>
                <a:lnTo>
                  <a:pt x="270256" y="216585"/>
                </a:lnTo>
                <a:lnTo>
                  <a:pt x="270385" y="215696"/>
                </a:lnTo>
                <a:close/>
              </a:path>
              <a:path w="1673860" h="296545">
                <a:moveTo>
                  <a:pt x="286764" y="210997"/>
                </a:moveTo>
                <a:lnTo>
                  <a:pt x="280414" y="210997"/>
                </a:lnTo>
                <a:lnTo>
                  <a:pt x="280414" y="271576"/>
                </a:lnTo>
                <a:lnTo>
                  <a:pt x="286764" y="271576"/>
                </a:lnTo>
                <a:lnTo>
                  <a:pt x="286764" y="210997"/>
                </a:lnTo>
                <a:close/>
              </a:path>
              <a:path w="1673860" h="296545">
                <a:moveTo>
                  <a:pt x="284735" y="188137"/>
                </a:moveTo>
                <a:lnTo>
                  <a:pt x="282192" y="188137"/>
                </a:lnTo>
                <a:lnTo>
                  <a:pt x="281091" y="188607"/>
                </a:lnTo>
                <a:lnTo>
                  <a:pt x="279313" y="190385"/>
                </a:lnTo>
                <a:lnTo>
                  <a:pt x="278892" y="191566"/>
                </a:lnTo>
                <a:lnTo>
                  <a:pt x="278924" y="194792"/>
                </a:lnTo>
                <a:lnTo>
                  <a:pt x="279356" y="195973"/>
                </a:lnTo>
                <a:lnTo>
                  <a:pt x="281134" y="197751"/>
                </a:lnTo>
                <a:lnTo>
                  <a:pt x="282192" y="198170"/>
                </a:lnTo>
                <a:lnTo>
                  <a:pt x="284817" y="198170"/>
                </a:lnTo>
                <a:lnTo>
                  <a:pt x="285918" y="197751"/>
                </a:lnTo>
                <a:lnTo>
                  <a:pt x="287611" y="196062"/>
                </a:lnTo>
                <a:lnTo>
                  <a:pt x="288036" y="194792"/>
                </a:lnTo>
                <a:lnTo>
                  <a:pt x="288036" y="191566"/>
                </a:lnTo>
                <a:lnTo>
                  <a:pt x="287571" y="190347"/>
                </a:lnTo>
                <a:lnTo>
                  <a:pt x="285793" y="188569"/>
                </a:lnTo>
                <a:lnTo>
                  <a:pt x="284735" y="188137"/>
                </a:lnTo>
                <a:close/>
              </a:path>
              <a:path w="1673860" h="296545">
                <a:moveTo>
                  <a:pt x="340488" y="210997"/>
                </a:moveTo>
                <a:lnTo>
                  <a:pt x="333504" y="210997"/>
                </a:lnTo>
                <a:lnTo>
                  <a:pt x="357123" y="273227"/>
                </a:lnTo>
                <a:lnTo>
                  <a:pt x="356021" y="275767"/>
                </a:lnTo>
                <a:lnTo>
                  <a:pt x="354542" y="278180"/>
                </a:lnTo>
                <a:lnTo>
                  <a:pt x="352677" y="280466"/>
                </a:lnTo>
                <a:lnTo>
                  <a:pt x="351072" y="282498"/>
                </a:lnTo>
                <a:lnTo>
                  <a:pt x="334813" y="290372"/>
                </a:lnTo>
                <a:lnTo>
                  <a:pt x="331089" y="290372"/>
                </a:lnTo>
                <a:lnTo>
                  <a:pt x="331852" y="295960"/>
                </a:lnTo>
                <a:lnTo>
                  <a:pt x="337186" y="295960"/>
                </a:lnTo>
                <a:lnTo>
                  <a:pt x="342179" y="294817"/>
                </a:lnTo>
                <a:lnTo>
                  <a:pt x="367687" y="266623"/>
                </a:lnTo>
                <a:lnTo>
                  <a:pt x="361188" y="266623"/>
                </a:lnTo>
                <a:lnTo>
                  <a:pt x="340488" y="210997"/>
                </a:lnTo>
                <a:close/>
              </a:path>
              <a:path w="1673860" h="296545">
                <a:moveTo>
                  <a:pt x="314323" y="216585"/>
                </a:moveTo>
                <a:lnTo>
                  <a:pt x="307976" y="216585"/>
                </a:lnTo>
                <a:lnTo>
                  <a:pt x="307976" y="262140"/>
                </a:lnTo>
                <a:lnTo>
                  <a:pt x="308300" y="264134"/>
                </a:lnTo>
                <a:lnTo>
                  <a:pt x="308410" y="264591"/>
                </a:lnTo>
                <a:lnTo>
                  <a:pt x="309342" y="266750"/>
                </a:lnTo>
                <a:lnTo>
                  <a:pt x="310089" y="268617"/>
                </a:lnTo>
                <a:lnTo>
                  <a:pt x="311468" y="270306"/>
                </a:lnTo>
                <a:lnTo>
                  <a:pt x="313286" y="271322"/>
                </a:lnTo>
                <a:lnTo>
                  <a:pt x="315173" y="272427"/>
                </a:lnTo>
                <a:lnTo>
                  <a:pt x="317459" y="272973"/>
                </a:lnTo>
                <a:lnTo>
                  <a:pt x="323128" y="272973"/>
                </a:lnTo>
                <a:lnTo>
                  <a:pt x="325414" y="272592"/>
                </a:lnTo>
                <a:lnTo>
                  <a:pt x="327023" y="271830"/>
                </a:lnTo>
                <a:lnTo>
                  <a:pt x="328550" y="271157"/>
                </a:lnTo>
                <a:lnTo>
                  <a:pt x="329947" y="270306"/>
                </a:lnTo>
                <a:lnTo>
                  <a:pt x="331214" y="269290"/>
                </a:lnTo>
                <a:lnTo>
                  <a:pt x="330185" y="267385"/>
                </a:lnTo>
                <a:lnTo>
                  <a:pt x="319107" y="267385"/>
                </a:lnTo>
                <a:lnTo>
                  <a:pt x="317372" y="266750"/>
                </a:lnTo>
                <a:lnTo>
                  <a:pt x="316101" y="265480"/>
                </a:lnTo>
                <a:lnTo>
                  <a:pt x="314916" y="264134"/>
                </a:lnTo>
                <a:lnTo>
                  <a:pt x="314390" y="262140"/>
                </a:lnTo>
                <a:lnTo>
                  <a:pt x="314323" y="216585"/>
                </a:lnTo>
                <a:close/>
              </a:path>
              <a:path w="1673860" h="296545">
                <a:moveTo>
                  <a:pt x="328675" y="264591"/>
                </a:moveTo>
                <a:lnTo>
                  <a:pt x="325713" y="266458"/>
                </a:lnTo>
                <a:lnTo>
                  <a:pt x="323258" y="267385"/>
                </a:lnTo>
                <a:lnTo>
                  <a:pt x="330185" y="267385"/>
                </a:lnTo>
                <a:lnTo>
                  <a:pt x="328675" y="264591"/>
                </a:lnTo>
                <a:close/>
              </a:path>
              <a:path w="1673860" h="296545">
                <a:moveTo>
                  <a:pt x="387986" y="210997"/>
                </a:moveTo>
                <a:lnTo>
                  <a:pt x="381380" y="210997"/>
                </a:lnTo>
                <a:lnTo>
                  <a:pt x="379214" y="218643"/>
                </a:lnTo>
                <a:lnTo>
                  <a:pt x="376904" y="226209"/>
                </a:lnTo>
                <a:lnTo>
                  <a:pt x="361188" y="266623"/>
                </a:lnTo>
                <a:lnTo>
                  <a:pt x="367687" y="266623"/>
                </a:lnTo>
                <a:lnTo>
                  <a:pt x="385001" y="222326"/>
                </a:lnTo>
                <a:lnTo>
                  <a:pt x="386608" y="216585"/>
                </a:lnTo>
                <a:lnTo>
                  <a:pt x="387986" y="210997"/>
                </a:lnTo>
                <a:close/>
              </a:path>
              <a:path w="1673860" h="296545">
                <a:moveTo>
                  <a:pt x="329439" y="210997"/>
                </a:moveTo>
                <a:lnTo>
                  <a:pt x="298069" y="210997"/>
                </a:lnTo>
                <a:lnTo>
                  <a:pt x="298069" y="216585"/>
                </a:lnTo>
                <a:lnTo>
                  <a:pt x="329439" y="216585"/>
                </a:lnTo>
                <a:lnTo>
                  <a:pt x="329439" y="210997"/>
                </a:lnTo>
                <a:close/>
              </a:path>
              <a:path w="1673860" h="296545">
                <a:moveTo>
                  <a:pt x="314323" y="194868"/>
                </a:moveTo>
                <a:lnTo>
                  <a:pt x="307976" y="194868"/>
                </a:lnTo>
                <a:lnTo>
                  <a:pt x="307976" y="210997"/>
                </a:lnTo>
                <a:lnTo>
                  <a:pt x="314323" y="210997"/>
                </a:lnTo>
                <a:lnTo>
                  <a:pt x="314323" y="194868"/>
                </a:lnTo>
                <a:close/>
              </a:path>
              <a:path w="1673860" h="296545">
                <a:moveTo>
                  <a:pt x="430152" y="256336"/>
                </a:moveTo>
                <a:lnTo>
                  <a:pt x="426596" y="262305"/>
                </a:lnTo>
                <a:lnTo>
                  <a:pt x="427611" y="263575"/>
                </a:lnTo>
                <a:lnTo>
                  <a:pt x="429220" y="265061"/>
                </a:lnTo>
                <a:lnTo>
                  <a:pt x="440568" y="271195"/>
                </a:lnTo>
                <a:lnTo>
                  <a:pt x="444376" y="272554"/>
                </a:lnTo>
                <a:lnTo>
                  <a:pt x="448315" y="273227"/>
                </a:lnTo>
                <a:lnTo>
                  <a:pt x="460335" y="273227"/>
                </a:lnTo>
                <a:lnTo>
                  <a:pt x="466646" y="271195"/>
                </a:lnTo>
                <a:lnTo>
                  <a:pt x="471448" y="267004"/>
                </a:lnTo>
                <a:lnTo>
                  <a:pt x="450514" y="267004"/>
                </a:lnTo>
                <a:lnTo>
                  <a:pt x="448315" y="266674"/>
                </a:lnTo>
                <a:lnTo>
                  <a:pt x="446029" y="265988"/>
                </a:lnTo>
                <a:lnTo>
                  <a:pt x="444927" y="265734"/>
                </a:lnTo>
                <a:lnTo>
                  <a:pt x="443868" y="265404"/>
                </a:lnTo>
                <a:lnTo>
                  <a:pt x="431337" y="257606"/>
                </a:lnTo>
                <a:lnTo>
                  <a:pt x="430152" y="256336"/>
                </a:lnTo>
                <a:close/>
              </a:path>
              <a:path w="1673860" h="296545">
                <a:moveTo>
                  <a:pt x="458600" y="185216"/>
                </a:moveTo>
                <a:lnTo>
                  <a:pt x="449204" y="185216"/>
                </a:lnTo>
                <a:lnTo>
                  <a:pt x="445561" y="185902"/>
                </a:lnTo>
                <a:lnTo>
                  <a:pt x="438026" y="188607"/>
                </a:lnTo>
                <a:lnTo>
                  <a:pt x="434808" y="191058"/>
                </a:lnTo>
                <a:lnTo>
                  <a:pt x="432183" y="194614"/>
                </a:lnTo>
                <a:lnTo>
                  <a:pt x="429646" y="198005"/>
                </a:lnTo>
                <a:lnTo>
                  <a:pt x="428374" y="202069"/>
                </a:lnTo>
                <a:lnTo>
                  <a:pt x="428374" y="212064"/>
                </a:lnTo>
                <a:lnTo>
                  <a:pt x="429897" y="216420"/>
                </a:lnTo>
                <a:lnTo>
                  <a:pt x="435827" y="223189"/>
                </a:lnTo>
                <a:lnTo>
                  <a:pt x="439847" y="225729"/>
                </a:lnTo>
                <a:lnTo>
                  <a:pt x="445010" y="227507"/>
                </a:lnTo>
                <a:lnTo>
                  <a:pt x="459576" y="232676"/>
                </a:lnTo>
                <a:lnTo>
                  <a:pt x="464061" y="235254"/>
                </a:lnTo>
                <a:lnTo>
                  <a:pt x="467111" y="238302"/>
                </a:lnTo>
                <a:lnTo>
                  <a:pt x="469987" y="241096"/>
                </a:lnTo>
                <a:lnTo>
                  <a:pt x="471427" y="245084"/>
                </a:lnTo>
                <a:lnTo>
                  <a:pt x="471427" y="253212"/>
                </a:lnTo>
                <a:lnTo>
                  <a:pt x="470750" y="256006"/>
                </a:lnTo>
                <a:lnTo>
                  <a:pt x="469278" y="258876"/>
                </a:lnTo>
                <a:lnTo>
                  <a:pt x="468125" y="261340"/>
                </a:lnTo>
                <a:lnTo>
                  <a:pt x="466008" y="263410"/>
                </a:lnTo>
                <a:lnTo>
                  <a:pt x="459997" y="266293"/>
                </a:lnTo>
                <a:lnTo>
                  <a:pt x="456526" y="267004"/>
                </a:lnTo>
                <a:lnTo>
                  <a:pt x="471448" y="267004"/>
                </a:lnTo>
                <a:lnTo>
                  <a:pt x="475959" y="263067"/>
                </a:lnTo>
                <a:lnTo>
                  <a:pt x="478285" y="257098"/>
                </a:lnTo>
                <a:lnTo>
                  <a:pt x="478202" y="245084"/>
                </a:lnTo>
                <a:lnTo>
                  <a:pt x="477608" y="242112"/>
                </a:lnTo>
                <a:lnTo>
                  <a:pt x="476255" y="239064"/>
                </a:lnTo>
                <a:lnTo>
                  <a:pt x="474983" y="235762"/>
                </a:lnTo>
                <a:lnTo>
                  <a:pt x="444884" y="220065"/>
                </a:lnTo>
                <a:lnTo>
                  <a:pt x="441709" y="218109"/>
                </a:lnTo>
                <a:lnTo>
                  <a:pt x="436798" y="213207"/>
                </a:lnTo>
                <a:lnTo>
                  <a:pt x="435615" y="210032"/>
                </a:lnTo>
                <a:lnTo>
                  <a:pt x="435615" y="201218"/>
                </a:lnTo>
                <a:lnTo>
                  <a:pt x="437349" y="197586"/>
                </a:lnTo>
                <a:lnTo>
                  <a:pt x="444294" y="192671"/>
                </a:lnTo>
                <a:lnTo>
                  <a:pt x="448567" y="191439"/>
                </a:lnTo>
                <a:lnTo>
                  <a:pt x="472899" y="191439"/>
                </a:lnTo>
                <a:lnTo>
                  <a:pt x="471895" y="190639"/>
                </a:lnTo>
                <a:lnTo>
                  <a:pt x="467744" y="188518"/>
                </a:lnTo>
                <a:lnTo>
                  <a:pt x="463596" y="186321"/>
                </a:lnTo>
                <a:lnTo>
                  <a:pt x="458600" y="185216"/>
                </a:lnTo>
                <a:close/>
              </a:path>
              <a:path w="1673860" h="296545">
                <a:moveTo>
                  <a:pt x="472899" y="191439"/>
                </a:moveTo>
                <a:lnTo>
                  <a:pt x="458388" y="191439"/>
                </a:lnTo>
                <a:lnTo>
                  <a:pt x="462413" y="192455"/>
                </a:lnTo>
                <a:lnTo>
                  <a:pt x="465714" y="194487"/>
                </a:lnTo>
                <a:lnTo>
                  <a:pt x="469014" y="196608"/>
                </a:lnTo>
                <a:lnTo>
                  <a:pt x="471639" y="198894"/>
                </a:lnTo>
                <a:lnTo>
                  <a:pt x="473586" y="201345"/>
                </a:lnTo>
                <a:lnTo>
                  <a:pt x="477652" y="196392"/>
                </a:lnTo>
                <a:lnTo>
                  <a:pt x="475195" y="193268"/>
                </a:lnTo>
                <a:lnTo>
                  <a:pt x="472899" y="191439"/>
                </a:lnTo>
                <a:close/>
              </a:path>
              <a:path w="1673860" h="296545">
                <a:moveTo>
                  <a:pt x="491493" y="210997"/>
                </a:moveTo>
                <a:lnTo>
                  <a:pt x="484510" y="210997"/>
                </a:lnTo>
                <a:lnTo>
                  <a:pt x="508129" y="273227"/>
                </a:lnTo>
                <a:lnTo>
                  <a:pt x="507027" y="275767"/>
                </a:lnTo>
                <a:lnTo>
                  <a:pt x="505547" y="278180"/>
                </a:lnTo>
                <a:lnTo>
                  <a:pt x="503683" y="280466"/>
                </a:lnTo>
                <a:lnTo>
                  <a:pt x="502077" y="282498"/>
                </a:lnTo>
                <a:lnTo>
                  <a:pt x="485820" y="290372"/>
                </a:lnTo>
                <a:lnTo>
                  <a:pt x="482094" y="290372"/>
                </a:lnTo>
                <a:lnTo>
                  <a:pt x="482857" y="295960"/>
                </a:lnTo>
                <a:lnTo>
                  <a:pt x="488193" y="295960"/>
                </a:lnTo>
                <a:lnTo>
                  <a:pt x="493185" y="294817"/>
                </a:lnTo>
                <a:lnTo>
                  <a:pt x="518693" y="266623"/>
                </a:lnTo>
                <a:lnTo>
                  <a:pt x="512193" y="266623"/>
                </a:lnTo>
                <a:lnTo>
                  <a:pt x="491493" y="210997"/>
                </a:lnTo>
                <a:close/>
              </a:path>
              <a:path w="1673860" h="296545">
                <a:moveTo>
                  <a:pt x="538991" y="210997"/>
                </a:moveTo>
                <a:lnTo>
                  <a:pt x="532386" y="210997"/>
                </a:lnTo>
                <a:lnTo>
                  <a:pt x="530219" y="218643"/>
                </a:lnTo>
                <a:lnTo>
                  <a:pt x="527909" y="226209"/>
                </a:lnTo>
                <a:lnTo>
                  <a:pt x="512193" y="266623"/>
                </a:lnTo>
                <a:lnTo>
                  <a:pt x="518693" y="266623"/>
                </a:lnTo>
                <a:lnTo>
                  <a:pt x="536007" y="222326"/>
                </a:lnTo>
                <a:lnTo>
                  <a:pt x="537551" y="216839"/>
                </a:lnTo>
                <a:lnTo>
                  <a:pt x="538991" y="210997"/>
                </a:lnTo>
                <a:close/>
              </a:path>
              <a:path w="1673860" h="296545">
                <a:moveTo>
                  <a:pt x="547884" y="260654"/>
                </a:moveTo>
                <a:lnTo>
                  <a:pt x="545683" y="265861"/>
                </a:lnTo>
                <a:lnTo>
                  <a:pt x="545557" y="266458"/>
                </a:lnTo>
                <a:lnTo>
                  <a:pt x="546825" y="267728"/>
                </a:lnTo>
                <a:lnTo>
                  <a:pt x="549024" y="269163"/>
                </a:lnTo>
                <a:lnTo>
                  <a:pt x="555123" y="272211"/>
                </a:lnTo>
                <a:lnTo>
                  <a:pt x="559145" y="272973"/>
                </a:lnTo>
                <a:lnTo>
                  <a:pt x="566931" y="272973"/>
                </a:lnTo>
                <a:lnTo>
                  <a:pt x="569898" y="272465"/>
                </a:lnTo>
                <a:lnTo>
                  <a:pt x="573030" y="271449"/>
                </a:lnTo>
                <a:lnTo>
                  <a:pt x="575993" y="270611"/>
                </a:lnTo>
                <a:lnTo>
                  <a:pt x="578573" y="268744"/>
                </a:lnTo>
                <a:lnTo>
                  <a:pt x="579612" y="267385"/>
                </a:lnTo>
                <a:lnTo>
                  <a:pt x="560329" y="267385"/>
                </a:lnTo>
                <a:lnTo>
                  <a:pt x="557028" y="266623"/>
                </a:lnTo>
                <a:lnTo>
                  <a:pt x="551437" y="263575"/>
                </a:lnTo>
                <a:lnTo>
                  <a:pt x="549320" y="262102"/>
                </a:lnTo>
                <a:lnTo>
                  <a:pt x="547884" y="260654"/>
                </a:lnTo>
                <a:close/>
              </a:path>
              <a:path w="1673860" h="296545">
                <a:moveTo>
                  <a:pt x="569347" y="209473"/>
                </a:moveTo>
                <a:lnTo>
                  <a:pt x="561981" y="209473"/>
                </a:lnTo>
                <a:lnTo>
                  <a:pt x="559102" y="210032"/>
                </a:lnTo>
                <a:lnTo>
                  <a:pt x="556390" y="211124"/>
                </a:lnTo>
                <a:lnTo>
                  <a:pt x="553596" y="212140"/>
                </a:lnTo>
                <a:lnTo>
                  <a:pt x="551310" y="213791"/>
                </a:lnTo>
                <a:lnTo>
                  <a:pt x="547754" y="218363"/>
                </a:lnTo>
                <a:lnTo>
                  <a:pt x="546865" y="221119"/>
                </a:lnTo>
                <a:lnTo>
                  <a:pt x="546865" y="228650"/>
                </a:lnTo>
                <a:lnTo>
                  <a:pt x="567989" y="243217"/>
                </a:lnTo>
                <a:lnTo>
                  <a:pt x="572014" y="245414"/>
                </a:lnTo>
                <a:lnTo>
                  <a:pt x="576499" y="249910"/>
                </a:lnTo>
                <a:lnTo>
                  <a:pt x="577602" y="252780"/>
                </a:lnTo>
                <a:lnTo>
                  <a:pt x="577602" y="259981"/>
                </a:lnTo>
                <a:lnTo>
                  <a:pt x="576413" y="262737"/>
                </a:lnTo>
                <a:lnTo>
                  <a:pt x="574045" y="264591"/>
                </a:lnTo>
                <a:lnTo>
                  <a:pt x="571841" y="266458"/>
                </a:lnTo>
                <a:lnTo>
                  <a:pt x="568540" y="267385"/>
                </a:lnTo>
                <a:lnTo>
                  <a:pt x="579612" y="267385"/>
                </a:lnTo>
                <a:lnTo>
                  <a:pt x="580777" y="265861"/>
                </a:lnTo>
                <a:lnTo>
                  <a:pt x="582894" y="263245"/>
                </a:lnTo>
                <a:lnTo>
                  <a:pt x="583924" y="259981"/>
                </a:lnTo>
                <a:lnTo>
                  <a:pt x="583952" y="250672"/>
                </a:lnTo>
                <a:lnTo>
                  <a:pt x="582594" y="246608"/>
                </a:lnTo>
                <a:lnTo>
                  <a:pt x="561981" y="234492"/>
                </a:lnTo>
                <a:lnTo>
                  <a:pt x="558125" y="232638"/>
                </a:lnTo>
                <a:lnTo>
                  <a:pt x="556265" y="230936"/>
                </a:lnTo>
                <a:lnTo>
                  <a:pt x="554234" y="229247"/>
                </a:lnTo>
                <a:lnTo>
                  <a:pt x="553215" y="226923"/>
                </a:lnTo>
                <a:lnTo>
                  <a:pt x="553270" y="221119"/>
                </a:lnTo>
                <a:lnTo>
                  <a:pt x="554147" y="219087"/>
                </a:lnTo>
                <a:lnTo>
                  <a:pt x="557956" y="215785"/>
                </a:lnTo>
                <a:lnTo>
                  <a:pt x="560793" y="214934"/>
                </a:lnTo>
                <a:lnTo>
                  <a:pt x="581663" y="214934"/>
                </a:lnTo>
                <a:lnTo>
                  <a:pt x="579168" y="213207"/>
                </a:lnTo>
                <a:lnTo>
                  <a:pt x="573069" y="210235"/>
                </a:lnTo>
                <a:lnTo>
                  <a:pt x="569347" y="209473"/>
                </a:lnTo>
                <a:close/>
              </a:path>
              <a:path w="1673860" h="296545">
                <a:moveTo>
                  <a:pt x="581663" y="214934"/>
                </a:moveTo>
                <a:lnTo>
                  <a:pt x="567651" y="214934"/>
                </a:lnTo>
                <a:lnTo>
                  <a:pt x="570532" y="215531"/>
                </a:lnTo>
                <a:lnTo>
                  <a:pt x="573156" y="216712"/>
                </a:lnTo>
                <a:lnTo>
                  <a:pt x="580647" y="221538"/>
                </a:lnTo>
                <a:lnTo>
                  <a:pt x="583314" y="216585"/>
                </a:lnTo>
                <a:lnTo>
                  <a:pt x="581663" y="214934"/>
                </a:lnTo>
                <a:close/>
              </a:path>
              <a:path w="1673860" h="296545">
                <a:moveTo>
                  <a:pt x="607065" y="216585"/>
                </a:moveTo>
                <a:lnTo>
                  <a:pt x="600717" y="216585"/>
                </a:lnTo>
                <a:lnTo>
                  <a:pt x="600717" y="262140"/>
                </a:lnTo>
                <a:lnTo>
                  <a:pt x="601042" y="264134"/>
                </a:lnTo>
                <a:lnTo>
                  <a:pt x="601152" y="264591"/>
                </a:lnTo>
                <a:lnTo>
                  <a:pt x="602084" y="266750"/>
                </a:lnTo>
                <a:lnTo>
                  <a:pt x="602830" y="268617"/>
                </a:lnTo>
                <a:lnTo>
                  <a:pt x="604210" y="270306"/>
                </a:lnTo>
                <a:lnTo>
                  <a:pt x="606027" y="271322"/>
                </a:lnTo>
                <a:lnTo>
                  <a:pt x="607914" y="272427"/>
                </a:lnTo>
                <a:lnTo>
                  <a:pt x="610200" y="272973"/>
                </a:lnTo>
                <a:lnTo>
                  <a:pt x="615869" y="272973"/>
                </a:lnTo>
                <a:lnTo>
                  <a:pt x="618155" y="272592"/>
                </a:lnTo>
                <a:lnTo>
                  <a:pt x="619765" y="271830"/>
                </a:lnTo>
                <a:lnTo>
                  <a:pt x="621291" y="271157"/>
                </a:lnTo>
                <a:lnTo>
                  <a:pt x="622688" y="270306"/>
                </a:lnTo>
                <a:lnTo>
                  <a:pt x="623956" y="269290"/>
                </a:lnTo>
                <a:lnTo>
                  <a:pt x="622926" y="267385"/>
                </a:lnTo>
                <a:lnTo>
                  <a:pt x="611849" y="267385"/>
                </a:lnTo>
                <a:lnTo>
                  <a:pt x="610113" y="266750"/>
                </a:lnTo>
                <a:lnTo>
                  <a:pt x="608843" y="265480"/>
                </a:lnTo>
                <a:lnTo>
                  <a:pt x="607658" y="264134"/>
                </a:lnTo>
                <a:lnTo>
                  <a:pt x="607132" y="262140"/>
                </a:lnTo>
                <a:lnTo>
                  <a:pt x="607065" y="216585"/>
                </a:lnTo>
                <a:close/>
              </a:path>
              <a:path w="1673860" h="296545">
                <a:moveTo>
                  <a:pt x="621417" y="264591"/>
                </a:moveTo>
                <a:lnTo>
                  <a:pt x="618454" y="266458"/>
                </a:lnTo>
                <a:lnTo>
                  <a:pt x="615999" y="267385"/>
                </a:lnTo>
                <a:lnTo>
                  <a:pt x="622926" y="267385"/>
                </a:lnTo>
                <a:lnTo>
                  <a:pt x="621417" y="264591"/>
                </a:lnTo>
                <a:close/>
              </a:path>
              <a:path w="1673860" h="296545">
                <a:moveTo>
                  <a:pt x="622180" y="210997"/>
                </a:moveTo>
                <a:lnTo>
                  <a:pt x="590810" y="210997"/>
                </a:lnTo>
                <a:lnTo>
                  <a:pt x="590810" y="216585"/>
                </a:lnTo>
                <a:lnTo>
                  <a:pt x="622180" y="216585"/>
                </a:lnTo>
                <a:lnTo>
                  <a:pt x="622180" y="210997"/>
                </a:lnTo>
                <a:close/>
              </a:path>
              <a:path w="1673860" h="296545">
                <a:moveTo>
                  <a:pt x="607065" y="194868"/>
                </a:moveTo>
                <a:lnTo>
                  <a:pt x="600717" y="194868"/>
                </a:lnTo>
                <a:lnTo>
                  <a:pt x="600717" y="210997"/>
                </a:lnTo>
                <a:lnTo>
                  <a:pt x="607065" y="210997"/>
                </a:lnTo>
                <a:lnTo>
                  <a:pt x="607065" y="194868"/>
                </a:lnTo>
                <a:close/>
              </a:path>
              <a:path w="1673860" h="296545">
                <a:moveTo>
                  <a:pt x="661719" y="209473"/>
                </a:moveTo>
                <a:lnTo>
                  <a:pt x="652489" y="209473"/>
                </a:lnTo>
                <a:lnTo>
                  <a:pt x="648723" y="210451"/>
                </a:lnTo>
                <a:lnTo>
                  <a:pt x="631069" y="233946"/>
                </a:lnTo>
                <a:lnTo>
                  <a:pt x="631069" y="251218"/>
                </a:lnTo>
                <a:lnTo>
                  <a:pt x="633398" y="259003"/>
                </a:lnTo>
                <a:lnTo>
                  <a:pt x="638053" y="264591"/>
                </a:lnTo>
                <a:lnTo>
                  <a:pt x="642625" y="270179"/>
                </a:lnTo>
                <a:lnTo>
                  <a:pt x="649145" y="272973"/>
                </a:lnTo>
                <a:lnTo>
                  <a:pt x="660322" y="272973"/>
                </a:lnTo>
                <a:lnTo>
                  <a:pt x="663285" y="272516"/>
                </a:lnTo>
                <a:lnTo>
                  <a:pt x="666503" y="271576"/>
                </a:lnTo>
                <a:lnTo>
                  <a:pt x="669297" y="270814"/>
                </a:lnTo>
                <a:lnTo>
                  <a:pt x="671626" y="269887"/>
                </a:lnTo>
                <a:lnTo>
                  <a:pt x="675011" y="267855"/>
                </a:lnTo>
                <a:lnTo>
                  <a:pt x="675603" y="267385"/>
                </a:lnTo>
                <a:lnTo>
                  <a:pt x="651048" y="267385"/>
                </a:lnTo>
                <a:lnTo>
                  <a:pt x="645970" y="264972"/>
                </a:lnTo>
                <a:lnTo>
                  <a:pt x="642499" y="260146"/>
                </a:lnTo>
                <a:lnTo>
                  <a:pt x="639112" y="255498"/>
                </a:lnTo>
                <a:lnTo>
                  <a:pt x="637419" y="248843"/>
                </a:lnTo>
                <a:lnTo>
                  <a:pt x="637419" y="240207"/>
                </a:lnTo>
                <a:lnTo>
                  <a:pt x="680090" y="240207"/>
                </a:lnTo>
                <a:lnTo>
                  <a:pt x="679921" y="235559"/>
                </a:lnTo>
                <a:lnTo>
                  <a:pt x="679768" y="234619"/>
                </a:lnTo>
                <a:lnTo>
                  <a:pt x="637927" y="234619"/>
                </a:lnTo>
                <a:lnTo>
                  <a:pt x="638773" y="227850"/>
                </a:lnTo>
                <a:lnTo>
                  <a:pt x="640890" y="222859"/>
                </a:lnTo>
                <a:lnTo>
                  <a:pt x="647495" y="216585"/>
                </a:lnTo>
                <a:lnTo>
                  <a:pt x="651391" y="215061"/>
                </a:lnTo>
                <a:lnTo>
                  <a:pt x="671071" y="215061"/>
                </a:lnTo>
                <a:lnTo>
                  <a:pt x="666460" y="211086"/>
                </a:lnTo>
                <a:lnTo>
                  <a:pt x="661719" y="209473"/>
                </a:lnTo>
                <a:close/>
              </a:path>
              <a:path w="1673860" h="296545">
                <a:moveTo>
                  <a:pt x="675900" y="259638"/>
                </a:moveTo>
                <a:lnTo>
                  <a:pt x="670989" y="264807"/>
                </a:lnTo>
                <a:lnTo>
                  <a:pt x="664937" y="267385"/>
                </a:lnTo>
                <a:lnTo>
                  <a:pt x="675603" y="267385"/>
                </a:lnTo>
                <a:lnTo>
                  <a:pt x="676451" y="266712"/>
                </a:lnTo>
                <a:lnTo>
                  <a:pt x="677804" y="265353"/>
                </a:lnTo>
                <a:lnTo>
                  <a:pt x="675900" y="259638"/>
                </a:lnTo>
                <a:close/>
              </a:path>
              <a:path w="1673860" h="296545">
                <a:moveTo>
                  <a:pt x="671071" y="215061"/>
                </a:moveTo>
                <a:lnTo>
                  <a:pt x="657993" y="215061"/>
                </a:lnTo>
                <a:lnTo>
                  <a:pt x="660279" y="215569"/>
                </a:lnTo>
                <a:lnTo>
                  <a:pt x="662821" y="216585"/>
                </a:lnTo>
                <a:lnTo>
                  <a:pt x="665276" y="217601"/>
                </a:lnTo>
                <a:lnTo>
                  <a:pt x="667519" y="219722"/>
                </a:lnTo>
                <a:lnTo>
                  <a:pt x="669549" y="222935"/>
                </a:lnTo>
                <a:lnTo>
                  <a:pt x="671583" y="226072"/>
                </a:lnTo>
                <a:lnTo>
                  <a:pt x="672725" y="229971"/>
                </a:lnTo>
                <a:lnTo>
                  <a:pt x="672980" y="234619"/>
                </a:lnTo>
                <a:lnTo>
                  <a:pt x="679768" y="234619"/>
                </a:lnTo>
                <a:lnTo>
                  <a:pt x="679161" y="230898"/>
                </a:lnTo>
                <a:lnTo>
                  <a:pt x="676367" y="221411"/>
                </a:lnTo>
                <a:lnTo>
                  <a:pt x="673826" y="217436"/>
                </a:lnTo>
                <a:lnTo>
                  <a:pt x="671071" y="215061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8829" y="6198044"/>
            <a:ext cx="969644" cy="445134"/>
          </a:xfrm>
          <a:custGeom>
            <a:avLst/>
            <a:gdLst/>
            <a:ahLst/>
            <a:cxnLst/>
            <a:rect l="l" t="t" r="r" b="b"/>
            <a:pathLst>
              <a:path w="969644" h="445134">
                <a:moveTo>
                  <a:pt x="702572" y="1524"/>
                </a:moveTo>
                <a:lnTo>
                  <a:pt x="696856" y="1524"/>
                </a:lnTo>
                <a:lnTo>
                  <a:pt x="696856" y="62103"/>
                </a:lnTo>
                <a:lnTo>
                  <a:pt x="703080" y="62103"/>
                </a:lnTo>
                <a:lnTo>
                  <a:pt x="703080" y="13716"/>
                </a:lnTo>
                <a:lnTo>
                  <a:pt x="704264" y="12623"/>
                </a:lnTo>
                <a:lnTo>
                  <a:pt x="712681" y="7238"/>
                </a:lnTo>
                <a:lnTo>
                  <a:pt x="702955" y="7238"/>
                </a:lnTo>
                <a:lnTo>
                  <a:pt x="702572" y="1524"/>
                </a:lnTo>
                <a:close/>
              </a:path>
              <a:path w="969644" h="445134">
                <a:moveTo>
                  <a:pt x="735389" y="5842"/>
                </a:moveTo>
                <a:lnTo>
                  <a:pt x="722595" y="5842"/>
                </a:lnTo>
                <a:lnTo>
                  <a:pt x="724965" y="6400"/>
                </a:lnTo>
                <a:lnTo>
                  <a:pt x="727081" y="7493"/>
                </a:lnTo>
                <a:lnTo>
                  <a:pt x="734068" y="62103"/>
                </a:lnTo>
                <a:lnTo>
                  <a:pt x="740420" y="62103"/>
                </a:lnTo>
                <a:lnTo>
                  <a:pt x="740420" y="20751"/>
                </a:lnTo>
                <a:lnTo>
                  <a:pt x="740247" y="18719"/>
                </a:lnTo>
                <a:lnTo>
                  <a:pt x="739746" y="16129"/>
                </a:lnTo>
                <a:lnTo>
                  <a:pt x="739548" y="15265"/>
                </a:lnTo>
                <a:lnTo>
                  <a:pt x="739091" y="13716"/>
                </a:lnTo>
                <a:lnTo>
                  <a:pt x="738640" y="12446"/>
                </a:lnTo>
                <a:lnTo>
                  <a:pt x="740502" y="10845"/>
                </a:lnTo>
                <a:lnTo>
                  <a:pt x="742875" y="9321"/>
                </a:lnTo>
                <a:lnTo>
                  <a:pt x="746975" y="7238"/>
                </a:lnTo>
                <a:lnTo>
                  <a:pt x="736290" y="7238"/>
                </a:lnTo>
                <a:lnTo>
                  <a:pt x="735389" y="5842"/>
                </a:lnTo>
                <a:close/>
              </a:path>
              <a:path w="969644" h="445134">
                <a:moveTo>
                  <a:pt x="771068" y="5842"/>
                </a:moveTo>
                <a:lnTo>
                  <a:pt x="759805" y="5842"/>
                </a:lnTo>
                <a:lnTo>
                  <a:pt x="763488" y="7327"/>
                </a:lnTo>
                <a:lnTo>
                  <a:pt x="766244" y="10337"/>
                </a:lnTo>
                <a:lnTo>
                  <a:pt x="768741" y="13169"/>
                </a:lnTo>
                <a:lnTo>
                  <a:pt x="770008" y="17487"/>
                </a:lnTo>
                <a:lnTo>
                  <a:pt x="770008" y="62103"/>
                </a:lnTo>
                <a:lnTo>
                  <a:pt x="776358" y="62103"/>
                </a:lnTo>
                <a:lnTo>
                  <a:pt x="776347" y="16090"/>
                </a:lnTo>
                <a:lnTo>
                  <a:pt x="774666" y="10248"/>
                </a:lnTo>
                <a:lnTo>
                  <a:pt x="771068" y="5842"/>
                </a:lnTo>
                <a:close/>
              </a:path>
              <a:path w="969644" h="445134">
                <a:moveTo>
                  <a:pt x="728101" y="0"/>
                </a:moveTo>
                <a:lnTo>
                  <a:pt x="716944" y="0"/>
                </a:lnTo>
                <a:lnTo>
                  <a:pt x="713386" y="800"/>
                </a:lnTo>
                <a:lnTo>
                  <a:pt x="702955" y="7238"/>
                </a:lnTo>
                <a:lnTo>
                  <a:pt x="712681" y="7238"/>
                </a:lnTo>
                <a:lnTo>
                  <a:pt x="713916" y="6604"/>
                </a:lnTo>
                <a:lnTo>
                  <a:pt x="716922" y="5842"/>
                </a:lnTo>
                <a:lnTo>
                  <a:pt x="735389" y="5842"/>
                </a:lnTo>
                <a:lnTo>
                  <a:pt x="733179" y="2412"/>
                </a:lnTo>
                <a:lnTo>
                  <a:pt x="728101" y="0"/>
                </a:lnTo>
                <a:close/>
              </a:path>
              <a:path w="969644" h="445134">
                <a:moveTo>
                  <a:pt x="762707" y="0"/>
                </a:moveTo>
                <a:lnTo>
                  <a:pt x="751467" y="0"/>
                </a:lnTo>
                <a:lnTo>
                  <a:pt x="747698" y="723"/>
                </a:lnTo>
                <a:lnTo>
                  <a:pt x="741287" y="3517"/>
                </a:lnTo>
                <a:lnTo>
                  <a:pt x="738576" y="5207"/>
                </a:lnTo>
                <a:lnTo>
                  <a:pt x="736290" y="7238"/>
                </a:lnTo>
                <a:lnTo>
                  <a:pt x="746975" y="7238"/>
                </a:lnTo>
                <a:lnTo>
                  <a:pt x="748375" y="6527"/>
                </a:lnTo>
                <a:lnTo>
                  <a:pt x="751507" y="5842"/>
                </a:lnTo>
                <a:lnTo>
                  <a:pt x="771068" y="5842"/>
                </a:lnTo>
                <a:lnTo>
                  <a:pt x="767913" y="2032"/>
                </a:lnTo>
                <a:lnTo>
                  <a:pt x="762707" y="0"/>
                </a:lnTo>
                <a:close/>
              </a:path>
              <a:path w="969644" h="445134">
                <a:moveTo>
                  <a:pt x="791852" y="51181"/>
                </a:moveTo>
                <a:lnTo>
                  <a:pt x="789651" y="56387"/>
                </a:lnTo>
                <a:lnTo>
                  <a:pt x="789525" y="56984"/>
                </a:lnTo>
                <a:lnTo>
                  <a:pt x="790794" y="58254"/>
                </a:lnTo>
                <a:lnTo>
                  <a:pt x="792994" y="59690"/>
                </a:lnTo>
                <a:lnTo>
                  <a:pt x="799092" y="62737"/>
                </a:lnTo>
                <a:lnTo>
                  <a:pt x="803113" y="63500"/>
                </a:lnTo>
                <a:lnTo>
                  <a:pt x="810900" y="63500"/>
                </a:lnTo>
                <a:lnTo>
                  <a:pt x="813866" y="62992"/>
                </a:lnTo>
                <a:lnTo>
                  <a:pt x="816998" y="61975"/>
                </a:lnTo>
                <a:lnTo>
                  <a:pt x="819961" y="61137"/>
                </a:lnTo>
                <a:lnTo>
                  <a:pt x="822542" y="59270"/>
                </a:lnTo>
                <a:lnTo>
                  <a:pt x="823583" y="57912"/>
                </a:lnTo>
                <a:lnTo>
                  <a:pt x="804298" y="57912"/>
                </a:lnTo>
                <a:lnTo>
                  <a:pt x="800996" y="57150"/>
                </a:lnTo>
                <a:lnTo>
                  <a:pt x="795406" y="54101"/>
                </a:lnTo>
                <a:lnTo>
                  <a:pt x="793288" y="52628"/>
                </a:lnTo>
                <a:lnTo>
                  <a:pt x="791852" y="51181"/>
                </a:lnTo>
                <a:close/>
              </a:path>
              <a:path w="969644" h="445134">
                <a:moveTo>
                  <a:pt x="813315" y="0"/>
                </a:moveTo>
                <a:lnTo>
                  <a:pt x="805950" y="0"/>
                </a:lnTo>
                <a:lnTo>
                  <a:pt x="803070" y="558"/>
                </a:lnTo>
                <a:lnTo>
                  <a:pt x="800360" y="1650"/>
                </a:lnTo>
                <a:lnTo>
                  <a:pt x="797566" y="2667"/>
                </a:lnTo>
                <a:lnTo>
                  <a:pt x="795280" y="4318"/>
                </a:lnTo>
                <a:lnTo>
                  <a:pt x="791723" y="8890"/>
                </a:lnTo>
                <a:lnTo>
                  <a:pt x="790834" y="11645"/>
                </a:lnTo>
                <a:lnTo>
                  <a:pt x="790834" y="19176"/>
                </a:lnTo>
                <a:lnTo>
                  <a:pt x="811959" y="33743"/>
                </a:lnTo>
                <a:lnTo>
                  <a:pt x="815983" y="35941"/>
                </a:lnTo>
                <a:lnTo>
                  <a:pt x="820469" y="40436"/>
                </a:lnTo>
                <a:lnTo>
                  <a:pt x="821576" y="43307"/>
                </a:lnTo>
                <a:lnTo>
                  <a:pt x="821576" y="50507"/>
                </a:lnTo>
                <a:lnTo>
                  <a:pt x="820383" y="53263"/>
                </a:lnTo>
                <a:lnTo>
                  <a:pt x="818014" y="55118"/>
                </a:lnTo>
                <a:lnTo>
                  <a:pt x="815811" y="56984"/>
                </a:lnTo>
                <a:lnTo>
                  <a:pt x="812509" y="57912"/>
                </a:lnTo>
                <a:lnTo>
                  <a:pt x="823583" y="57912"/>
                </a:lnTo>
                <a:lnTo>
                  <a:pt x="824751" y="56387"/>
                </a:lnTo>
                <a:lnTo>
                  <a:pt x="826860" y="53771"/>
                </a:lnTo>
                <a:lnTo>
                  <a:pt x="827898" y="50507"/>
                </a:lnTo>
                <a:lnTo>
                  <a:pt x="827926" y="41198"/>
                </a:lnTo>
                <a:lnTo>
                  <a:pt x="826568" y="37134"/>
                </a:lnTo>
                <a:lnTo>
                  <a:pt x="805950" y="25019"/>
                </a:lnTo>
                <a:lnTo>
                  <a:pt x="802095" y="23164"/>
                </a:lnTo>
                <a:lnTo>
                  <a:pt x="800233" y="21462"/>
                </a:lnTo>
                <a:lnTo>
                  <a:pt x="798203" y="19773"/>
                </a:lnTo>
                <a:lnTo>
                  <a:pt x="797184" y="17449"/>
                </a:lnTo>
                <a:lnTo>
                  <a:pt x="797238" y="11645"/>
                </a:lnTo>
                <a:lnTo>
                  <a:pt x="798117" y="9613"/>
                </a:lnTo>
                <a:lnTo>
                  <a:pt x="801926" y="6311"/>
                </a:lnTo>
                <a:lnTo>
                  <a:pt x="804762" y="5461"/>
                </a:lnTo>
                <a:lnTo>
                  <a:pt x="825628" y="5461"/>
                </a:lnTo>
                <a:lnTo>
                  <a:pt x="823139" y="3733"/>
                </a:lnTo>
                <a:lnTo>
                  <a:pt x="817037" y="762"/>
                </a:lnTo>
                <a:lnTo>
                  <a:pt x="813315" y="0"/>
                </a:lnTo>
                <a:close/>
              </a:path>
              <a:path w="969644" h="445134">
                <a:moveTo>
                  <a:pt x="825628" y="5461"/>
                </a:moveTo>
                <a:lnTo>
                  <a:pt x="811620" y="5461"/>
                </a:lnTo>
                <a:lnTo>
                  <a:pt x="814500" y="6057"/>
                </a:lnTo>
                <a:lnTo>
                  <a:pt x="817124" y="7238"/>
                </a:lnTo>
                <a:lnTo>
                  <a:pt x="824612" y="12065"/>
                </a:lnTo>
                <a:lnTo>
                  <a:pt x="827279" y="7112"/>
                </a:lnTo>
                <a:lnTo>
                  <a:pt x="825628" y="5461"/>
                </a:lnTo>
                <a:close/>
              </a:path>
              <a:path w="969644" h="445134">
                <a:moveTo>
                  <a:pt x="31497" y="168833"/>
                </a:moveTo>
                <a:lnTo>
                  <a:pt x="24894" y="168833"/>
                </a:lnTo>
                <a:lnTo>
                  <a:pt x="24894" y="247319"/>
                </a:lnTo>
                <a:lnTo>
                  <a:pt x="31497" y="247319"/>
                </a:lnTo>
                <a:lnTo>
                  <a:pt x="31497" y="168833"/>
                </a:lnTo>
                <a:close/>
              </a:path>
              <a:path w="969644" h="445134">
                <a:moveTo>
                  <a:pt x="56517" y="162610"/>
                </a:moveTo>
                <a:lnTo>
                  <a:pt x="0" y="162610"/>
                </a:lnTo>
                <a:lnTo>
                  <a:pt x="0" y="168833"/>
                </a:lnTo>
                <a:lnTo>
                  <a:pt x="56517" y="168833"/>
                </a:lnTo>
                <a:lnTo>
                  <a:pt x="56517" y="162610"/>
                </a:lnTo>
                <a:close/>
              </a:path>
              <a:path w="969644" h="445134">
                <a:moveTo>
                  <a:pt x="93769" y="185216"/>
                </a:moveTo>
                <a:lnTo>
                  <a:pt x="84538" y="185216"/>
                </a:lnTo>
                <a:lnTo>
                  <a:pt x="80773" y="186194"/>
                </a:lnTo>
                <a:lnTo>
                  <a:pt x="63118" y="209689"/>
                </a:lnTo>
                <a:lnTo>
                  <a:pt x="63118" y="226961"/>
                </a:lnTo>
                <a:lnTo>
                  <a:pt x="65448" y="234746"/>
                </a:lnTo>
                <a:lnTo>
                  <a:pt x="70104" y="240334"/>
                </a:lnTo>
                <a:lnTo>
                  <a:pt x="74676" y="245922"/>
                </a:lnTo>
                <a:lnTo>
                  <a:pt x="81194" y="248716"/>
                </a:lnTo>
                <a:lnTo>
                  <a:pt x="92373" y="248716"/>
                </a:lnTo>
                <a:lnTo>
                  <a:pt x="95336" y="248259"/>
                </a:lnTo>
                <a:lnTo>
                  <a:pt x="98554" y="247319"/>
                </a:lnTo>
                <a:lnTo>
                  <a:pt x="101347" y="246557"/>
                </a:lnTo>
                <a:lnTo>
                  <a:pt x="103676" y="245630"/>
                </a:lnTo>
                <a:lnTo>
                  <a:pt x="107061" y="243598"/>
                </a:lnTo>
                <a:lnTo>
                  <a:pt x="107653" y="243128"/>
                </a:lnTo>
                <a:lnTo>
                  <a:pt x="83099" y="243128"/>
                </a:lnTo>
                <a:lnTo>
                  <a:pt x="78019" y="240715"/>
                </a:lnTo>
                <a:lnTo>
                  <a:pt x="74549" y="235889"/>
                </a:lnTo>
                <a:lnTo>
                  <a:pt x="71161" y="231228"/>
                </a:lnTo>
                <a:lnTo>
                  <a:pt x="69470" y="224586"/>
                </a:lnTo>
                <a:lnTo>
                  <a:pt x="69470" y="215950"/>
                </a:lnTo>
                <a:lnTo>
                  <a:pt x="112141" y="215950"/>
                </a:lnTo>
                <a:lnTo>
                  <a:pt x="111970" y="211302"/>
                </a:lnTo>
                <a:lnTo>
                  <a:pt x="111817" y="210362"/>
                </a:lnTo>
                <a:lnTo>
                  <a:pt x="69977" y="210362"/>
                </a:lnTo>
                <a:lnTo>
                  <a:pt x="70822" y="203593"/>
                </a:lnTo>
                <a:lnTo>
                  <a:pt x="72939" y="198602"/>
                </a:lnTo>
                <a:lnTo>
                  <a:pt x="79546" y="192328"/>
                </a:lnTo>
                <a:lnTo>
                  <a:pt x="83441" y="190804"/>
                </a:lnTo>
                <a:lnTo>
                  <a:pt x="103121" y="190804"/>
                </a:lnTo>
                <a:lnTo>
                  <a:pt x="98511" y="186829"/>
                </a:lnTo>
                <a:lnTo>
                  <a:pt x="93769" y="185216"/>
                </a:lnTo>
                <a:close/>
              </a:path>
              <a:path w="969644" h="445134">
                <a:moveTo>
                  <a:pt x="107950" y="235381"/>
                </a:moveTo>
                <a:lnTo>
                  <a:pt x="103040" y="240550"/>
                </a:lnTo>
                <a:lnTo>
                  <a:pt x="96988" y="243128"/>
                </a:lnTo>
                <a:lnTo>
                  <a:pt x="107653" y="243128"/>
                </a:lnTo>
                <a:lnTo>
                  <a:pt x="108501" y="242455"/>
                </a:lnTo>
                <a:lnTo>
                  <a:pt x="109855" y="241096"/>
                </a:lnTo>
                <a:lnTo>
                  <a:pt x="107950" y="235381"/>
                </a:lnTo>
                <a:close/>
              </a:path>
              <a:path w="969644" h="445134">
                <a:moveTo>
                  <a:pt x="103121" y="190804"/>
                </a:moveTo>
                <a:lnTo>
                  <a:pt x="90044" y="190804"/>
                </a:lnTo>
                <a:lnTo>
                  <a:pt x="92330" y="191312"/>
                </a:lnTo>
                <a:lnTo>
                  <a:pt x="94871" y="192328"/>
                </a:lnTo>
                <a:lnTo>
                  <a:pt x="97326" y="193344"/>
                </a:lnTo>
                <a:lnTo>
                  <a:pt x="99569" y="195465"/>
                </a:lnTo>
                <a:lnTo>
                  <a:pt x="101600" y="198678"/>
                </a:lnTo>
                <a:lnTo>
                  <a:pt x="103633" y="201815"/>
                </a:lnTo>
                <a:lnTo>
                  <a:pt x="104775" y="205714"/>
                </a:lnTo>
                <a:lnTo>
                  <a:pt x="105030" y="210362"/>
                </a:lnTo>
                <a:lnTo>
                  <a:pt x="111817" y="210362"/>
                </a:lnTo>
                <a:lnTo>
                  <a:pt x="111211" y="206641"/>
                </a:lnTo>
                <a:lnTo>
                  <a:pt x="108418" y="197154"/>
                </a:lnTo>
                <a:lnTo>
                  <a:pt x="105876" y="193179"/>
                </a:lnTo>
                <a:lnTo>
                  <a:pt x="103121" y="190804"/>
                </a:lnTo>
                <a:close/>
              </a:path>
              <a:path w="969644" h="445134">
                <a:moveTo>
                  <a:pt x="131192" y="162610"/>
                </a:moveTo>
                <a:lnTo>
                  <a:pt x="124841" y="162610"/>
                </a:lnTo>
                <a:lnTo>
                  <a:pt x="124841" y="238772"/>
                </a:lnTo>
                <a:lnTo>
                  <a:pt x="125028" y="240639"/>
                </a:lnTo>
                <a:lnTo>
                  <a:pt x="125349" y="242239"/>
                </a:lnTo>
                <a:lnTo>
                  <a:pt x="125625" y="244106"/>
                </a:lnTo>
                <a:lnTo>
                  <a:pt x="126620" y="245668"/>
                </a:lnTo>
                <a:lnTo>
                  <a:pt x="128333" y="246938"/>
                </a:lnTo>
                <a:lnTo>
                  <a:pt x="130068" y="248132"/>
                </a:lnTo>
                <a:lnTo>
                  <a:pt x="132462" y="248716"/>
                </a:lnTo>
                <a:lnTo>
                  <a:pt x="136779" y="248716"/>
                </a:lnTo>
                <a:lnTo>
                  <a:pt x="138262" y="248513"/>
                </a:lnTo>
                <a:lnTo>
                  <a:pt x="139954" y="248081"/>
                </a:lnTo>
                <a:lnTo>
                  <a:pt x="140717" y="247916"/>
                </a:lnTo>
                <a:lnTo>
                  <a:pt x="141415" y="247726"/>
                </a:lnTo>
                <a:lnTo>
                  <a:pt x="142687" y="247319"/>
                </a:lnTo>
                <a:lnTo>
                  <a:pt x="143299" y="247053"/>
                </a:lnTo>
                <a:lnTo>
                  <a:pt x="143892" y="246735"/>
                </a:lnTo>
                <a:lnTo>
                  <a:pt x="143183" y="243636"/>
                </a:lnTo>
                <a:lnTo>
                  <a:pt x="134198" y="243636"/>
                </a:lnTo>
                <a:lnTo>
                  <a:pt x="132758" y="243001"/>
                </a:lnTo>
                <a:lnTo>
                  <a:pt x="131486" y="240639"/>
                </a:lnTo>
                <a:lnTo>
                  <a:pt x="131222" y="238772"/>
                </a:lnTo>
                <a:lnTo>
                  <a:pt x="131192" y="162610"/>
                </a:lnTo>
                <a:close/>
              </a:path>
              <a:path w="969644" h="445134">
                <a:moveTo>
                  <a:pt x="142748" y="241731"/>
                </a:moveTo>
                <a:lnTo>
                  <a:pt x="140209" y="243001"/>
                </a:lnTo>
                <a:lnTo>
                  <a:pt x="138093" y="243636"/>
                </a:lnTo>
                <a:lnTo>
                  <a:pt x="143183" y="243636"/>
                </a:lnTo>
                <a:lnTo>
                  <a:pt x="142748" y="241731"/>
                </a:lnTo>
                <a:close/>
              </a:path>
              <a:path w="969644" h="445134">
                <a:moveTo>
                  <a:pt x="181019" y="185216"/>
                </a:moveTo>
                <a:lnTo>
                  <a:pt x="171789" y="185216"/>
                </a:lnTo>
                <a:lnTo>
                  <a:pt x="168023" y="186194"/>
                </a:lnTo>
                <a:lnTo>
                  <a:pt x="150369" y="209689"/>
                </a:lnTo>
                <a:lnTo>
                  <a:pt x="150369" y="226961"/>
                </a:lnTo>
                <a:lnTo>
                  <a:pt x="152698" y="234746"/>
                </a:lnTo>
                <a:lnTo>
                  <a:pt x="157353" y="240334"/>
                </a:lnTo>
                <a:lnTo>
                  <a:pt x="161925" y="245922"/>
                </a:lnTo>
                <a:lnTo>
                  <a:pt x="168445" y="248716"/>
                </a:lnTo>
                <a:lnTo>
                  <a:pt x="179622" y="248716"/>
                </a:lnTo>
                <a:lnTo>
                  <a:pt x="182585" y="248259"/>
                </a:lnTo>
                <a:lnTo>
                  <a:pt x="185803" y="247319"/>
                </a:lnTo>
                <a:lnTo>
                  <a:pt x="188597" y="246557"/>
                </a:lnTo>
                <a:lnTo>
                  <a:pt x="190926" y="245630"/>
                </a:lnTo>
                <a:lnTo>
                  <a:pt x="194310" y="243598"/>
                </a:lnTo>
                <a:lnTo>
                  <a:pt x="194902" y="243128"/>
                </a:lnTo>
                <a:lnTo>
                  <a:pt x="170348" y="243128"/>
                </a:lnTo>
                <a:lnTo>
                  <a:pt x="165268" y="240715"/>
                </a:lnTo>
                <a:lnTo>
                  <a:pt x="161799" y="235889"/>
                </a:lnTo>
                <a:lnTo>
                  <a:pt x="158410" y="231228"/>
                </a:lnTo>
                <a:lnTo>
                  <a:pt x="156719" y="224586"/>
                </a:lnTo>
                <a:lnTo>
                  <a:pt x="156719" y="215950"/>
                </a:lnTo>
                <a:lnTo>
                  <a:pt x="199390" y="215950"/>
                </a:lnTo>
                <a:lnTo>
                  <a:pt x="199221" y="211302"/>
                </a:lnTo>
                <a:lnTo>
                  <a:pt x="199067" y="210362"/>
                </a:lnTo>
                <a:lnTo>
                  <a:pt x="157227" y="210362"/>
                </a:lnTo>
                <a:lnTo>
                  <a:pt x="158073" y="203593"/>
                </a:lnTo>
                <a:lnTo>
                  <a:pt x="160190" y="198602"/>
                </a:lnTo>
                <a:lnTo>
                  <a:pt x="166795" y="192328"/>
                </a:lnTo>
                <a:lnTo>
                  <a:pt x="170690" y="190804"/>
                </a:lnTo>
                <a:lnTo>
                  <a:pt x="190371" y="190804"/>
                </a:lnTo>
                <a:lnTo>
                  <a:pt x="185760" y="186829"/>
                </a:lnTo>
                <a:lnTo>
                  <a:pt x="181019" y="185216"/>
                </a:lnTo>
                <a:close/>
              </a:path>
              <a:path w="969644" h="445134">
                <a:moveTo>
                  <a:pt x="195200" y="235381"/>
                </a:moveTo>
                <a:lnTo>
                  <a:pt x="190289" y="240550"/>
                </a:lnTo>
                <a:lnTo>
                  <a:pt x="184237" y="243128"/>
                </a:lnTo>
                <a:lnTo>
                  <a:pt x="194902" y="243128"/>
                </a:lnTo>
                <a:lnTo>
                  <a:pt x="195750" y="242455"/>
                </a:lnTo>
                <a:lnTo>
                  <a:pt x="197104" y="241096"/>
                </a:lnTo>
                <a:lnTo>
                  <a:pt x="195200" y="235381"/>
                </a:lnTo>
                <a:close/>
              </a:path>
              <a:path w="969644" h="445134">
                <a:moveTo>
                  <a:pt x="190371" y="190804"/>
                </a:moveTo>
                <a:lnTo>
                  <a:pt x="177293" y="190804"/>
                </a:lnTo>
                <a:lnTo>
                  <a:pt x="179579" y="191312"/>
                </a:lnTo>
                <a:lnTo>
                  <a:pt x="182120" y="192328"/>
                </a:lnTo>
                <a:lnTo>
                  <a:pt x="184576" y="193344"/>
                </a:lnTo>
                <a:lnTo>
                  <a:pt x="186819" y="195465"/>
                </a:lnTo>
                <a:lnTo>
                  <a:pt x="188849" y="198678"/>
                </a:lnTo>
                <a:lnTo>
                  <a:pt x="190883" y="201815"/>
                </a:lnTo>
                <a:lnTo>
                  <a:pt x="192024" y="205714"/>
                </a:lnTo>
                <a:lnTo>
                  <a:pt x="192280" y="210362"/>
                </a:lnTo>
                <a:lnTo>
                  <a:pt x="199067" y="210362"/>
                </a:lnTo>
                <a:lnTo>
                  <a:pt x="198461" y="206641"/>
                </a:lnTo>
                <a:lnTo>
                  <a:pt x="195667" y="197154"/>
                </a:lnTo>
                <a:lnTo>
                  <a:pt x="193126" y="193179"/>
                </a:lnTo>
                <a:lnTo>
                  <a:pt x="190371" y="190804"/>
                </a:lnTo>
                <a:close/>
              </a:path>
              <a:path w="969644" h="445134">
                <a:moveTo>
                  <a:pt x="218293" y="186740"/>
                </a:moveTo>
                <a:lnTo>
                  <a:pt x="212598" y="186740"/>
                </a:lnTo>
                <a:lnTo>
                  <a:pt x="212598" y="271830"/>
                </a:lnTo>
                <a:lnTo>
                  <a:pt x="218949" y="271830"/>
                </a:lnTo>
                <a:lnTo>
                  <a:pt x="218949" y="245287"/>
                </a:lnTo>
                <a:lnTo>
                  <a:pt x="246119" y="245287"/>
                </a:lnTo>
                <a:lnTo>
                  <a:pt x="249260" y="243852"/>
                </a:lnTo>
                <a:lnTo>
                  <a:pt x="249980" y="243128"/>
                </a:lnTo>
                <a:lnTo>
                  <a:pt x="228899" y="243128"/>
                </a:lnTo>
                <a:lnTo>
                  <a:pt x="226421" y="242709"/>
                </a:lnTo>
                <a:lnTo>
                  <a:pt x="222357" y="241020"/>
                </a:lnTo>
                <a:lnTo>
                  <a:pt x="220558" y="240004"/>
                </a:lnTo>
                <a:lnTo>
                  <a:pt x="218949" y="238810"/>
                </a:lnTo>
                <a:lnTo>
                  <a:pt x="218949" y="198297"/>
                </a:lnTo>
                <a:lnTo>
                  <a:pt x="220982" y="196265"/>
                </a:lnTo>
                <a:lnTo>
                  <a:pt x="223246" y="194538"/>
                </a:lnTo>
                <a:lnTo>
                  <a:pt x="225785" y="193090"/>
                </a:lnTo>
                <a:lnTo>
                  <a:pt x="227675" y="191947"/>
                </a:lnTo>
                <a:lnTo>
                  <a:pt x="218949" y="191947"/>
                </a:lnTo>
                <a:lnTo>
                  <a:pt x="218293" y="186740"/>
                </a:lnTo>
                <a:close/>
              </a:path>
              <a:path w="969644" h="445134">
                <a:moveTo>
                  <a:pt x="246119" y="245287"/>
                </a:moveTo>
                <a:lnTo>
                  <a:pt x="218949" y="245287"/>
                </a:lnTo>
                <a:lnTo>
                  <a:pt x="219795" y="245719"/>
                </a:lnTo>
                <a:lnTo>
                  <a:pt x="222548" y="246989"/>
                </a:lnTo>
                <a:lnTo>
                  <a:pt x="223586" y="247370"/>
                </a:lnTo>
                <a:lnTo>
                  <a:pt x="224769" y="247700"/>
                </a:lnTo>
                <a:lnTo>
                  <a:pt x="227055" y="248386"/>
                </a:lnTo>
                <a:lnTo>
                  <a:pt x="229616" y="248716"/>
                </a:lnTo>
                <a:lnTo>
                  <a:pt x="236538" y="248716"/>
                </a:lnTo>
                <a:lnTo>
                  <a:pt x="240728" y="247751"/>
                </a:lnTo>
                <a:lnTo>
                  <a:pt x="246119" y="245287"/>
                </a:lnTo>
                <a:close/>
              </a:path>
              <a:path w="969644" h="445134">
                <a:moveTo>
                  <a:pt x="250704" y="190804"/>
                </a:moveTo>
                <a:lnTo>
                  <a:pt x="237765" y="190804"/>
                </a:lnTo>
                <a:lnTo>
                  <a:pt x="240963" y="191693"/>
                </a:lnTo>
                <a:lnTo>
                  <a:pt x="244012" y="193471"/>
                </a:lnTo>
                <a:lnTo>
                  <a:pt x="247036" y="195338"/>
                </a:lnTo>
                <a:lnTo>
                  <a:pt x="249365" y="198297"/>
                </a:lnTo>
                <a:lnTo>
                  <a:pt x="250953" y="202361"/>
                </a:lnTo>
                <a:lnTo>
                  <a:pt x="252648" y="206514"/>
                </a:lnTo>
                <a:lnTo>
                  <a:pt x="253494" y="211340"/>
                </a:lnTo>
                <a:lnTo>
                  <a:pt x="253494" y="224967"/>
                </a:lnTo>
                <a:lnTo>
                  <a:pt x="251503" y="231406"/>
                </a:lnTo>
                <a:lnTo>
                  <a:pt x="243673" y="240804"/>
                </a:lnTo>
                <a:lnTo>
                  <a:pt x="238442" y="243128"/>
                </a:lnTo>
                <a:lnTo>
                  <a:pt x="249980" y="243128"/>
                </a:lnTo>
                <a:lnTo>
                  <a:pt x="252796" y="240296"/>
                </a:lnTo>
                <a:lnTo>
                  <a:pt x="255672" y="235127"/>
                </a:lnTo>
                <a:lnTo>
                  <a:pt x="258447" y="229882"/>
                </a:lnTo>
                <a:lnTo>
                  <a:pt x="259844" y="223659"/>
                </a:lnTo>
                <a:lnTo>
                  <a:pt x="259789" y="211340"/>
                </a:lnTo>
                <a:lnTo>
                  <a:pt x="259165" y="207022"/>
                </a:lnTo>
                <a:lnTo>
                  <a:pt x="257811" y="202361"/>
                </a:lnTo>
                <a:lnTo>
                  <a:pt x="256540" y="197624"/>
                </a:lnTo>
                <a:lnTo>
                  <a:pt x="253937" y="193560"/>
                </a:lnTo>
                <a:lnTo>
                  <a:pt x="250704" y="190804"/>
                </a:lnTo>
                <a:close/>
              </a:path>
              <a:path w="969644" h="445134">
                <a:moveTo>
                  <a:pt x="241322" y="185216"/>
                </a:moveTo>
                <a:lnTo>
                  <a:pt x="231776" y="185216"/>
                </a:lnTo>
                <a:lnTo>
                  <a:pt x="228539" y="185902"/>
                </a:lnTo>
                <a:lnTo>
                  <a:pt x="218949" y="191947"/>
                </a:lnTo>
                <a:lnTo>
                  <a:pt x="227675" y="191947"/>
                </a:lnTo>
                <a:lnTo>
                  <a:pt x="228305" y="191566"/>
                </a:lnTo>
                <a:lnTo>
                  <a:pt x="231185" y="190804"/>
                </a:lnTo>
                <a:lnTo>
                  <a:pt x="250704" y="190804"/>
                </a:lnTo>
                <a:lnTo>
                  <a:pt x="246085" y="186867"/>
                </a:lnTo>
                <a:lnTo>
                  <a:pt x="241322" y="185216"/>
                </a:lnTo>
                <a:close/>
              </a:path>
              <a:path w="969644" h="445134">
                <a:moveTo>
                  <a:pt x="280926" y="162610"/>
                </a:moveTo>
                <a:lnTo>
                  <a:pt x="274576" y="162610"/>
                </a:lnTo>
                <a:lnTo>
                  <a:pt x="274576" y="247319"/>
                </a:lnTo>
                <a:lnTo>
                  <a:pt x="280926" y="247319"/>
                </a:lnTo>
                <a:lnTo>
                  <a:pt x="280926" y="198412"/>
                </a:lnTo>
                <a:lnTo>
                  <a:pt x="283298" y="196545"/>
                </a:lnTo>
                <a:lnTo>
                  <a:pt x="285984" y="194830"/>
                </a:lnTo>
                <a:lnTo>
                  <a:pt x="289034" y="193217"/>
                </a:lnTo>
                <a:lnTo>
                  <a:pt x="291445" y="192074"/>
                </a:lnTo>
                <a:lnTo>
                  <a:pt x="280926" y="192074"/>
                </a:lnTo>
                <a:lnTo>
                  <a:pt x="280926" y="162610"/>
                </a:lnTo>
                <a:close/>
              </a:path>
              <a:path w="969644" h="445134">
                <a:moveTo>
                  <a:pt x="316214" y="191058"/>
                </a:moveTo>
                <a:lnTo>
                  <a:pt x="306219" y="191058"/>
                </a:lnTo>
                <a:lnTo>
                  <a:pt x="311130" y="194195"/>
                </a:lnTo>
                <a:lnTo>
                  <a:pt x="313311" y="200444"/>
                </a:lnTo>
                <a:lnTo>
                  <a:pt x="314074" y="202552"/>
                </a:lnTo>
                <a:lnTo>
                  <a:pt x="314346" y="204825"/>
                </a:lnTo>
                <a:lnTo>
                  <a:pt x="314453" y="247319"/>
                </a:lnTo>
                <a:lnTo>
                  <a:pt x="320803" y="247319"/>
                </a:lnTo>
                <a:lnTo>
                  <a:pt x="320803" y="204825"/>
                </a:lnTo>
                <a:lnTo>
                  <a:pt x="320426" y="201180"/>
                </a:lnTo>
                <a:lnTo>
                  <a:pt x="318391" y="194233"/>
                </a:lnTo>
                <a:lnTo>
                  <a:pt x="316214" y="191058"/>
                </a:lnTo>
                <a:close/>
              </a:path>
              <a:path w="969644" h="445134">
                <a:moveTo>
                  <a:pt x="305100" y="185216"/>
                </a:moveTo>
                <a:lnTo>
                  <a:pt x="295657" y="185216"/>
                </a:lnTo>
                <a:lnTo>
                  <a:pt x="292061" y="185940"/>
                </a:lnTo>
                <a:lnTo>
                  <a:pt x="288777" y="187375"/>
                </a:lnTo>
                <a:lnTo>
                  <a:pt x="285563" y="188899"/>
                </a:lnTo>
                <a:lnTo>
                  <a:pt x="282961" y="190461"/>
                </a:lnTo>
                <a:lnTo>
                  <a:pt x="280926" y="192074"/>
                </a:lnTo>
                <a:lnTo>
                  <a:pt x="291445" y="192074"/>
                </a:lnTo>
                <a:lnTo>
                  <a:pt x="292061" y="191782"/>
                </a:lnTo>
                <a:lnTo>
                  <a:pt x="295258" y="191058"/>
                </a:lnTo>
                <a:lnTo>
                  <a:pt x="316214" y="191058"/>
                </a:lnTo>
                <a:lnTo>
                  <a:pt x="316127" y="190931"/>
                </a:lnTo>
                <a:lnTo>
                  <a:pt x="309543" y="186359"/>
                </a:lnTo>
                <a:lnTo>
                  <a:pt x="305100" y="185216"/>
                </a:lnTo>
                <a:close/>
              </a:path>
              <a:path w="969644" h="445134">
                <a:moveTo>
                  <a:pt x="366102" y="185216"/>
                </a:moveTo>
                <a:lnTo>
                  <a:pt x="355942" y="185216"/>
                </a:lnTo>
                <a:lnTo>
                  <a:pt x="351835" y="186321"/>
                </a:lnTo>
                <a:lnTo>
                  <a:pt x="343962" y="190639"/>
                </a:lnTo>
                <a:lnTo>
                  <a:pt x="340787" y="194284"/>
                </a:lnTo>
                <a:lnTo>
                  <a:pt x="338331" y="199440"/>
                </a:lnTo>
                <a:lnTo>
                  <a:pt x="335876" y="204520"/>
                </a:lnTo>
                <a:lnTo>
                  <a:pt x="334692" y="210032"/>
                </a:lnTo>
                <a:lnTo>
                  <a:pt x="334648" y="220903"/>
                </a:lnTo>
                <a:lnTo>
                  <a:pt x="335325" y="225399"/>
                </a:lnTo>
                <a:lnTo>
                  <a:pt x="338119" y="234962"/>
                </a:lnTo>
                <a:lnTo>
                  <a:pt x="340874" y="239280"/>
                </a:lnTo>
                <a:lnTo>
                  <a:pt x="344938" y="243001"/>
                </a:lnTo>
                <a:lnTo>
                  <a:pt x="348998" y="246811"/>
                </a:lnTo>
                <a:lnTo>
                  <a:pt x="354082" y="248716"/>
                </a:lnTo>
                <a:lnTo>
                  <a:pt x="364323" y="248716"/>
                </a:lnTo>
                <a:lnTo>
                  <a:pt x="368388" y="247624"/>
                </a:lnTo>
                <a:lnTo>
                  <a:pt x="372370" y="245414"/>
                </a:lnTo>
                <a:lnTo>
                  <a:pt x="376261" y="243306"/>
                </a:lnTo>
                <a:lnTo>
                  <a:pt x="376420" y="243128"/>
                </a:lnTo>
                <a:lnTo>
                  <a:pt x="357045" y="243128"/>
                </a:lnTo>
                <a:lnTo>
                  <a:pt x="354208" y="242366"/>
                </a:lnTo>
                <a:lnTo>
                  <a:pt x="351753" y="240842"/>
                </a:lnTo>
                <a:lnTo>
                  <a:pt x="349488" y="239407"/>
                </a:lnTo>
                <a:lnTo>
                  <a:pt x="347497" y="237375"/>
                </a:lnTo>
                <a:lnTo>
                  <a:pt x="345805" y="234746"/>
                </a:lnTo>
                <a:lnTo>
                  <a:pt x="344956" y="233565"/>
                </a:lnTo>
                <a:lnTo>
                  <a:pt x="341025" y="220014"/>
                </a:lnTo>
                <a:lnTo>
                  <a:pt x="341079" y="212940"/>
                </a:lnTo>
                <a:lnTo>
                  <a:pt x="355773" y="190804"/>
                </a:lnTo>
                <a:lnTo>
                  <a:pt x="375417" y="190804"/>
                </a:lnTo>
                <a:lnTo>
                  <a:pt x="371181" y="187083"/>
                </a:lnTo>
                <a:lnTo>
                  <a:pt x="366102" y="185216"/>
                </a:lnTo>
                <a:close/>
              </a:path>
              <a:path w="969644" h="445134">
                <a:moveTo>
                  <a:pt x="375417" y="190804"/>
                </a:moveTo>
                <a:lnTo>
                  <a:pt x="363542" y="190804"/>
                </a:lnTo>
                <a:lnTo>
                  <a:pt x="366695" y="191820"/>
                </a:lnTo>
                <a:lnTo>
                  <a:pt x="369745" y="193852"/>
                </a:lnTo>
                <a:lnTo>
                  <a:pt x="372770" y="195719"/>
                </a:lnTo>
                <a:lnTo>
                  <a:pt x="375201" y="198805"/>
                </a:lnTo>
                <a:lnTo>
                  <a:pt x="376942" y="202996"/>
                </a:lnTo>
                <a:lnTo>
                  <a:pt x="378720" y="207060"/>
                </a:lnTo>
                <a:lnTo>
                  <a:pt x="379605" y="211632"/>
                </a:lnTo>
                <a:lnTo>
                  <a:pt x="379605" y="220014"/>
                </a:lnTo>
                <a:lnTo>
                  <a:pt x="364874" y="243128"/>
                </a:lnTo>
                <a:lnTo>
                  <a:pt x="376420" y="243128"/>
                </a:lnTo>
                <a:lnTo>
                  <a:pt x="385956" y="212940"/>
                </a:lnTo>
                <a:lnTo>
                  <a:pt x="385236" y="208508"/>
                </a:lnTo>
                <a:lnTo>
                  <a:pt x="383800" y="203504"/>
                </a:lnTo>
                <a:lnTo>
                  <a:pt x="382360" y="198678"/>
                </a:lnTo>
                <a:lnTo>
                  <a:pt x="379566" y="194449"/>
                </a:lnTo>
                <a:lnTo>
                  <a:pt x="375417" y="190804"/>
                </a:lnTo>
                <a:close/>
              </a:path>
              <a:path w="969644" h="445134">
                <a:moveTo>
                  <a:pt x="406256" y="186740"/>
                </a:moveTo>
                <a:lnTo>
                  <a:pt x="400561" y="186740"/>
                </a:lnTo>
                <a:lnTo>
                  <a:pt x="400561" y="247319"/>
                </a:lnTo>
                <a:lnTo>
                  <a:pt x="406911" y="247319"/>
                </a:lnTo>
                <a:lnTo>
                  <a:pt x="406911" y="198920"/>
                </a:lnTo>
                <a:lnTo>
                  <a:pt x="409454" y="196634"/>
                </a:lnTo>
                <a:lnTo>
                  <a:pt x="412099" y="194792"/>
                </a:lnTo>
                <a:lnTo>
                  <a:pt x="416609" y="192455"/>
                </a:lnTo>
                <a:lnTo>
                  <a:pt x="406911" y="192455"/>
                </a:lnTo>
                <a:lnTo>
                  <a:pt x="406256" y="186740"/>
                </a:lnTo>
                <a:close/>
              </a:path>
              <a:path w="969644" h="445134">
                <a:moveTo>
                  <a:pt x="442375" y="191058"/>
                </a:moveTo>
                <a:lnTo>
                  <a:pt x="432335" y="191058"/>
                </a:lnTo>
                <a:lnTo>
                  <a:pt x="437245" y="194195"/>
                </a:lnTo>
                <a:lnTo>
                  <a:pt x="439423" y="200444"/>
                </a:lnTo>
                <a:lnTo>
                  <a:pt x="440187" y="202552"/>
                </a:lnTo>
                <a:lnTo>
                  <a:pt x="440514" y="205270"/>
                </a:lnTo>
                <a:lnTo>
                  <a:pt x="440568" y="247319"/>
                </a:lnTo>
                <a:lnTo>
                  <a:pt x="446919" y="247319"/>
                </a:lnTo>
                <a:lnTo>
                  <a:pt x="446811" y="205270"/>
                </a:lnTo>
                <a:lnTo>
                  <a:pt x="446389" y="201625"/>
                </a:lnTo>
                <a:lnTo>
                  <a:pt x="446069" y="199999"/>
                </a:lnTo>
                <a:lnTo>
                  <a:pt x="444376" y="194068"/>
                </a:lnTo>
                <a:lnTo>
                  <a:pt x="442375" y="191058"/>
                </a:lnTo>
                <a:close/>
              </a:path>
              <a:path w="969644" h="445134">
                <a:moveTo>
                  <a:pt x="431086" y="185216"/>
                </a:moveTo>
                <a:lnTo>
                  <a:pt x="421730" y="185216"/>
                </a:lnTo>
                <a:lnTo>
                  <a:pt x="418172" y="185940"/>
                </a:lnTo>
                <a:lnTo>
                  <a:pt x="406911" y="192455"/>
                </a:lnTo>
                <a:lnTo>
                  <a:pt x="416609" y="192455"/>
                </a:lnTo>
                <a:lnTo>
                  <a:pt x="417835" y="191820"/>
                </a:lnTo>
                <a:lnTo>
                  <a:pt x="421114" y="191058"/>
                </a:lnTo>
                <a:lnTo>
                  <a:pt x="442375" y="191058"/>
                </a:lnTo>
                <a:lnTo>
                  <a:pt x="442155" y="190728"/>
                </a:lnTo>
                <a:lnTo>
                  <a:pt x="438937" y="188518"/>
                </a:lnTo>
                <a:lnTo>
                  <a:pt x="435571" y="186321"/>
                </a:lnTo>
                <a:lnTo>
                  <a:pt x="431086" y="185216"/>
                </a:lnTo>
                <a:close/>
              </a:path>
              <a:path w="969644" h="445134">
                <a:moveTo>
                  <a:pt x="469779" y="186740"/>
                </a:moveTo>
                <a:lnTo>
                  <a:pt x="463428" y="186740"/>
                </a:lnTo>
                <a:lnTo>
                  <a:pt x="463428" y="247319"/>
                </a:lnTo>
                <a:lnTo>
                  <a:pt x="469779" y="247319"/>
                </a:lnTo>
                <a:lnTo>
                  <a:pt x="469779" y="186740"/>
                </a:lnTo>
                <a:close/>
              </a:path>
              <a:path w="969644" h="445134">
                <a:moveTo>
                  <a:pt x="467748" y="163880"/>
                </a:moveTo>
                <a:lnTo>
                  <a:pt x="465207" y="163880"/>
                </a:lnTo>
                <a:lnTo>
                  <a:pt x="464104" y="164350"/>
                </a:lnTo>
                <a:lnTo>
                  <a:pt x="462326" y="166128"/>
                </a:lnTo>
                <a:lnTo>
                  <a:pt x="461905" y="167309"/>
                </a:lnTo>
                <a:lnTo>
                  <a:pt x="461937" y="170535"/>
                </a:lnTo>
                <a:lnTo>
                  <a:pt x="462370" y="171716"/>
                </a:lnTo>
                <a:lnTo>
                  <a:pt x="464148" y="173494"/>
                </a:lnTo>
                <a:lnTo>
                  <a:pt x="465207" y="173913"/>
                </a:lnTo>
                <a:lnTo>
                  <a:pt x="467831" y="173913"/>
                </a:lnTo>
                <a:lnTo>
                  <a:pt x="468933" y="173494"/>
                </a:lnTo>
                <a:lnTo>
                  <a:pt x="470625" y="171792"/>
                </a:lnTo>
                <a:lnTo>
                  <a:pt x="471049" y="170535"/>
                </a:lnTo>
                <a:lnTo>
                  <a:pt x="471049" y="167309"/>
                </a:lnTo>
                <a:lnTo>
                  <a:pt x="470585" y="166090"/>
                </a:lnTo>
                <a:lnTo>
                  <a:pt x="468806" y="164312"/>
                </a:lnTo>
                <a:lnTo>
                  <a:pt x="467748" y="163880"/>
                </a:lnTo>
                <a:close/>
              </a:path>
              <a:path w="969644" h="445134">
                <a:moveTo>
                  <a:pt x="513130" y="185216"/>
                </a:moveTo>
                <a:lnTo>
                  <a:pt x="506016" y="185216"/>
                </a:lnTo>
                <a:lnTo>
                  <a:pt x="502419" y="186105"/>
                </a:lnTo>
                <a:lnTo>
                  <a:pt x="498608" y="187883"/>
                </a:lnTo>
                <a:lnTo>
                  <a:pt x="494882" y="189496"/>
                </a:lnTo>
                <a:lnTo>
                  <a:pt x="491536" y="192874"/>
                </a:lnTo>
                <a:lnTo>
                  <a:pt x="485781" y="202958"/>
                </a:lnTo>
                <a:lnTo>
                  <a:pt x="484440" y="209054"/>
                </a:lnTo>
                <a:lnTo>
                  <a:pt x="484384" y="222262"/>
                </a:lnTo>
                <a:lnTo>
                  <a:pt x="485061" y="226745"/>
                </a:lnTo>
                <a:lnTo>
                  <a:pt x="486454" y="230670"/>
                </a:lnTo>
                <a:lnTo>
                  <a:pt x="487685" y="234454"/>
                </a:lnTo>
                <a:lnTo>
                  <a:pt x="489464" y="237756"/>
                </a:lnTo>
                <a:lnTo>
                  <a:pt x="494122" y="243255"/>
                </a:lnTo>
                <a:lnTo>
                  <a:pt x="496872" y="245338"/>
                </a:lnTo>
                <a:lnTo>
                  <a:pt x="500004" y="246684"/>
                </a:lnTo>
                <a:lnTo>
                  <a:pt x="503053" y="248043"/>
                </a:lnTo>
                <a:lnTo>
                  <a:pt x="506481" y="248716"/>
                </a:lnTo>
                <a:lnTo>
                  <a:pt x="514948" y="248716"/>
                </a:lnTo>
                <a:lnTo>
                  <a:pt x="518886" y="247878"/>
                </a:lnTo>
                <a:lnTo>
                  <a:pt x="523711" y="245338"/>
                </a:lnTo>
                <a:lnTo>
                  <a:pt x="525128" y="244487"/>
                </a:lnTo>
                <a:lnTo>
                  <a:pt x="527473" y="242874"/>
                </a:lnTo>
                <a:lnTo>
                  <a:pt x="507752" y="242874"/>
                </a:lnTo>
                <a:lnTo>
                  <a:pt x="505001" y="242239"/>
                </a:lnTo>
                <a:lnTo>
                  <a:pt x="502546" y="240969"/>
                </a:lnTo>
                <a:lnTo>
                  <a:pt x="500090" y="239788"/>
                </a:lnTo>
                <a:lnTo>
                  <a:pt x="497974" y="238074"/>
                </a:lnTo>
                <a:lnTo>
                  <a:pt x="494334" y="233413"/>
                </a:lnTo>
                <a:lnTo>
                  <a:pt x="492977" y="230670"/>
                </a:lnTo>
                <a:lnTo>
                  <a:pt x="492131" y="227558"/>
                </a:lnTo>
                <a:lnTo>
                  <a:pt x="491199" y="224256"/>
                </a:lnTo>
                <a:lnTo>
                  <a:pt x="490734" y="220713"/>
                </a:lnTo>
                <a:lnTo>
                  <a:pt x="490734" y="212928"/>
                </a:lnTo>
                <a:lnTo>
                  <a:pt x="491285" y="209054"/>
                </a:lnTo>
                <a:lnTo>
                  <a:pt x="492386" y="205244"/>
                </a:lnTo>
                <a:lnTo>
                  <a:pt x="493402" y="201371"/>
                </a:lnTo>
                <a:lnTo>
                  <a:pt x="495475" y="197980"/>
                </a:lnTo>
                <a:lnTo>
                  <a:pt x="501740" y="192252"/>
                </a:lnTo>
                <a:lnTo>
                  <a:pt x="505339" y="190804"/>
                </a:lnTo>
                <a:lnTo>
                  <a:pt x="524778" y="190804"/>
                </a:lnTo>
                <a:lnTo>
                  <a:pt x="522738" y="189242"/>
                </a:lnTo>
                <a:lnTo>
                  <a:pt x="519689" y="187629"/>
                </a:lnTo>
                <a:lnTo>
                  <a:pt x="516557" y="186016"/>
                </a:lnTo>
                <a:lnTo>
                  <a:pt x="513130" y="185216"/>
                </a:lnTo>
                <a:close/>
              </a:path>
              <a:path w="969644" h="445134">
                <a:moveTo>
                  <a:pt x="527184" y="235508"/>
                </a:moveTo>
                <a:lnTo>
                  <a:pt x="524643" y="238175"/>
                </a:lnTo>
                <a:lnTo>
                  <a:pt x="522018" y="240080"/>
                </a:lnTo>
                <a:lnTo>
                  <a:pt x="516853" y="242328"/>
                </a:lnTo>
                <a:lnTo>
                  <a:pt x="514019" y="242874"/>
                </a:lnTo>
                <a:lnTo>
                  <a:pt x="527473" y="242874"/>
                </a:lnTo>
                <a:lnTo>
                  <a:pt x="528664" y="241909"/>
                </a:lnTo>
                <a:lnTo>
                  <a:pt x="529596" y="240969"/>
                </a:lnTo>
                <a:lnTo>
                  <a:pt x="527184" y="235508"/>
                </a:lnTo>
                <a:close/>
              </a:path>
              <a:path w="969644" h="445134">
                <a:moveTo>
                  <a:pt x="524778" y="190804"/>
                </a:moveTo>
                <a:lnTo>
                  <a:pt x="513213" y="190804"/>
                </a:lnTo>
                <a:lnTo>
                  <a:pt x="516305" y="191693"/>
                </a:lnTo>
                <a:lnTo>
                  <a:pt x="518674" y="193471"/>
                </a:lnTo>
                <a:lnTo>
                  <a:pt x="521129" y="195084"/>
                </a:lnTo>
                <a:lnTo>
                  <a:pt x="523415" y="197624"/>
                </a:lnTo>
                <a:lnTo>
                  <a:pt x="525532" y="201091"/>
                </a:lnTo>
                <a:lnTo>
                  <a:pt x="530104" y="197916"/>
                </a:lnTo>
                <a:lnTo>
                  <a:pt x="529765" y="197332"/>
                </a:lnTo>
                <a:lnTo>
                  <a:pt x="528326" y="195021"/>
                </a:lnTo>
                <a:lnTo>
                  <a:pt x="527649" y="194106"/>
                </a:lnTo>
                <a:lnTo>
                  <a:pt x="525110" y="191058"/>
                </a:lnTo>
                <a:lnTo>
                  <a:pt x="524778" y="190804"/>
                </a:lnTo>
                <a:close/>
              </a:path>
              <a:path w="969644" h="445134">
                <a:moveTo>
                  <a:pt x="574939" y="232079"/>
                </a:moveTo>
                <a:lnTo>
                  <a:pt x="571381" y="238048"/>
                </a:lnTo>
                <a:lnTo>
                  <a:pt x="572396" y="239318"/>
                </a:lnTo>
                <a:lnTo>
                  <a:pt x="574005" y="240804"/>
                </a:lnTo>
                <a:lnTo>
                  <a:pt x="585353" y="246938"/>
                </a:lnTo>
                <a:lnTo>
                  <a:pt x="589161" y="248297"/>
                </a:lnTo>
                <a:lnTo>
                  <a:pt x="593100" y="248970"/>
                </a:lnTo>
                <a:lnTo>
                  <a:pt x="605120" y="248970"/>
                </a:lnTo>
                <a:lnTo>
                  <a:pt x="611431" y="246938"/>
                </a:lnTo>
                <a:lnTo>
                  <a:pt x="616233" y="242747"/>
                </a:lnTo>
                <a:lnTo>
                  <a:pt x="595299" y="242747"/>
                </a:lnTo>
                <a:lnTo>
                  <a:pt x="593100" y="242417"/>
                </a:lnTo>
                <a:lnTo>
                  <a:pt x="590814" y="241731"/>
                </a:lnTo>
                <a:lnTo>
                  <a:pt x="589713" y="241477"/>
                </a:lnTo>
                <a:lnTo>
                  <a:pt x="588655" y="241147"/>
                </a:lnTo>
                <a:lnTo>
                  <a:pt x="576122" y="233349"/>
                </a:lnTo>
                <a:lnTo>
                  <a:pt x="574939" y="232079"/>
                </a:lnTo>
                <a:close/>
              </a:path>
              <a:path w="969644" h="445134">
                <a:moveTo>
                  <a:pt x="603385" y="160959"/>
                </a:moveTo>
                <a:lnTo>
                  <a:pt x="593989" y="160959"/>
                </a:lnTo>
                <a:lnTo>
                  <a:pt x="590346" y="161645"/>
                </a:lnTo>
                <a:lnTo>
                  <a:pt x="582811" y="164350"/>
                </a:lnTo>
                <a:lnTo>
                  <a:pt x="579593" y="166801"/>
                </a:lnTo>
                <a:lnTo>
                  <a:pt x="576968" y="170357"/>
                </a:lnTo>
                <a:lnTo>
                  <a:pt x="574431" y="173748"/>
                </a:lnTo>
                <a:lnTo>
                  <a:pt x="573159" y="177812"/>
                </a:lnTo>
                <a:lnTo>
                  <a:pt x="573159" y="187794"/>
                </a:lnTo>
                <a:lnTo>
                  <a:pt x="574682" y="192163"/>
                </a:lnTo>
                <a:lnTo>
                  <a:pt x="580612" y="198932"/>
                </a:lnTo>
                <a:lnTo>
                  <a:pt x="584633" y="201472"/>
                </a:lnTo>
                <a:lnTo>
                  <a:pt x="589795" y="203250"/>
                </a:lnTo>
                <a:lnTo>
                  <a:pt x="604361" y="208419"/>
                </a:lnTo>
                <a:lnTo>
                  <a:pt x="608846" y="210997"/>
                </a:lnTo>
                <a:lnTo>
                  <a:pt x="611896" y="214045"/>
                </a:lnTo>
                <a:lnTo>
                  <a:pt x="614772" y="216839"/>
                </a:lnTo>
                <a:lnTo>
                  <a:pt x="616212" y="220827"/>
                </a:lnTo>
                <a:lnTo>
                  <a:pt x="616212" y="228942"/>
                </a:lnTo>
                <a:lnTo>
                  <a:pt x="615535" y="231749"/>
                </a:lnTo>
                <a:lnTo>
                  <a:pt x="614063" y="234619"/>
                </a:lnTo>
                <a:lnTo>
                  <a:pt x="612910" y="237083"/>
                </a:lnTo>
                <a:lnTo>
                  <a:pt x="610795" y="239153"/>
                </a:lnTo>
                <a:lnTo>
                  <a:pt x="604782" y="242036"/>
                </a:lnTo>
                <a:lnTo>
                  <a:pt x="601311" y="242747"/>
                </a:lnTo>
                <a:lnTo>
                  <a:pt x="616233" y="242747"/>
                </a:lnTo>
                <a:lnTo>
                  <a:pt x="620745" y="238810"/>
                </a:lnTo>
                <a:lnTo>
                  <a:pt x="623070" y="232841"/>
                </a:lnTo>
                <a:lnTo>
                  <a:pt x="622987" y="220827"/>
                </a:lnTo>
                <a:lnTo>
                  <a:pt x="622393" y="217855"/>
                </a:lnTo>
                <a:lnTo>
                  <a:pt x="621040" y="214807"/>
                </a:lnTo>
                <a:lnTo>
                  <a:pt x="619768" y="211505"/>
                </a:lnTo>
                <a:lnTo>
                  <a:pt x="589669" y="195808"/>
                </a:lnTo>
                <a:lnTo>
                  <a:pt x="586494" y="193852"/>
                </a:lnTo>
                <a:lnTo>
                  <a:pt x="581583" y="188950"/>
                </a:lnTo>
                <a:lnTo>
                  <a:pt x="580400" y="185775"/>
                </a:lnTo>
                <a:lnTo>
                  <a:pt x="580400" y="176961"/>
                </a:lnTo>
                <a:lnTo>
                  <a:pt x="582134" y="173329"/>
                </a:lnTo>
                <a:lnTo>
                  <a:pt x="589079" y="168414"/>
                </a:lnTo>
                <a:lnTo>
                  <a:pt x="593352" y="167182"/>
                </a:lnTo>
                <a:lnTo>
                  <a:pt x="617685" y="167182"/>
                </a:lnTo>
                <a:lnTo>
                  <a:pt x="616680" y="166382"/>
                </a:lnTo>
                <a:lnTo>
                  <a:pt x="612529" y="164261"/>
                </a:lnTo>
                <a:lnTo>
                  <a:pt x="608382" y="162064"/>
                </a:lnTo>
                <a:lnTo>
                  <a:pt x="603385" y="160959"/>
                </a:lnTo>
                <a:close/>
              </a:path>
              <a:path w="969644" h="445134">
                <a:moveTo>
                  <a:pt x="617685" y="167182"/>
                </a:moveTo>
                <a:lnTo>
                  <a:pt x="603173" y="167182"/>
                </a:lnTo>
                <a:lnTo>
                  <a:pt x="607198" y="168198"/>
                </a:lnTo>
                <a:lnTo>
                  <a:pt x="610499" y="170230"/>
                </a:lnTo>
                <a:lnTo>
                  <a:pt x="613801" y="172351"/>
                </a:lnTo>
                <a:lnTo>
                  <a:pt x="616424" y="174637"/>
                </a:lnTo>
                <a:lnTo>
                  <a:pt x="618373" y="177088"/>
                </a:lnTo>
                <a:lnTo>
                  <a:pt x="622437" y="172135"/>
                </a:lnTo>
                <a:lnTo>
                  <a:pt x="619982" y="169011"/>
                </a:lnTo>
                <a:lnTo>
                  <a:pt x="617685" y="167182"/>
                </a:lnTo>
                <a:close/>
              </a:path>
              <a:path w="969644" h="445134">
                <a:moveTo>
                  <a:pt x="636278" y="186740"/>
                </a:moveTo>
                <a:lnTo>
                  <a:pt x="629295" y="186740"/>
                </a:lnTo>
                <a:lnTo>
                  <a:pt x="652914" y="248970"/>
                </a:lnTo>
                <a:lnTo>
                  <a:pt x="651813" y="251510"/>
                </a:lnTo>
                <a:lnTo>
                  <a:pt x="650333" y="253923"/>
                </a:lnTo>
                <a:lnTo>
                  <a:pt x="648468" y="256209"/>
                </a:lnTo>
                <a:lnTo>
                  <a:pt x="646863" y="258241"/>
                </a:lnTo>
                <a:lnTo>
                  <a:pt x="630605" y="266115"/>
                </a:lnTo>
                <a:lnTo>
                  <a:pt x="626879" y="266115"/>
                </a:lnTo>
                <a:lnTo>
                  <a:pt x="627642" y="271703"/>
                </a:lnTo>
                <a:lnTo>
                  <a:pt x="632978" y="271703"/>
                </a:lnTo>
                <a:lnTo>
                  <a:pt x="637970" y="270560"/>
                </a:lnTo>
                <a:lnTo>
                  <a:pt x="663479" y="242366"/>
                </a:lnTo>
                <a:lnTo>
                  <a:pt x="656978" y="242366"/>
                </a:lnTo>
                <a:lnTo>
                  <a:pt x="636278" y="186740"/>
                </a:lnTo>
                <a:close/>
              </a:path>
              <a:path w="969644" h="445134">
                <a:moveTo>
                  <a:pt x="683776" y="186740"/>
                </a:moveTo>
                <a:lnTo>
                  <a:pt x="677171" y="186740"/>
                </a:lnTo>
                <a:lnTo>
                  <a:pt x="675004" y="194386"/>
                </a:lnTo>
                <a:lnTo>
                  <a:pt x="672694" y="201952"/>
                </a:lnTo>
                <a:lnTo>
                  <a:pt x="656978" y="242366"/>
                </a:lnTo>
                <a:lnTo>
                  <a:pt x="663479" y="242366"/>
                </a:lnTo>
                <a:lnTo>
                  <a:pt x="680792" y="198069"/>
                </a:lnTo>
                <a:lnTo>
                  <a:pt x="682337" y="192582"/>
                </a:lnTo>
                <a:lnTo>
                  <a:pt x="683776" y="186740"/>
                </a:lnTo>
                <a:close/>
              </a:path>
              <a:path w="969644" h="445134">
                <a:moveTo>
                  <a:pt x="692669" y="236397"/>
                </a:moveTo>
                <a:lnTo>
                  <a:pt x="690468" y="241604"/>
                </a:lnTo>
                <a:lnTo>
                  <a:pt x="690342" y="242201"/>
                </a:lnTo>
                <a:lnTo>
                  <a:pt x="691611" y="243471"/>
                </a:lnTo>
                <a:lnTo>
                  <a:pt x="693811" y="244906"/>
                </a:lnTo>
                <a:lnTo>
                  <a:pt x="699908" y="247954"/>
                </a:lnTo>
                <a:lnTo>
                  <a:pt x="703930" y="248716"/>
                </a:lnTo>
                <a:lnTo>
                  <a:pt x="711716" y="248716"/>
                </a:lnTo>
                <a:lnTo>
                  <a:pt x="714683" y="248208"/>
                </a:lnTo>
                <a:lnTo>
                  <a:pt x="717815" y="247192"/>
                </a:lnTo>
                <a:lnTo>
                  <a:pt x="720778" y="246354"/>
                </a:lnTo>
                <a:lnTo>
                  <a:pt x="723358" y="244487"/>
                </a:lnTo>
                <a:lnTo>
                  <a:pt x="724397" y="243128"/>
                </a:lnTo>
                <a:lnTo>
                  <a:pt x="705114" y="243128"/>
                </a:lnTo>
                <a:lnTo>
                  <a:pt x="701813" y="242366"/>
                </a:lnTo>
                <a:lnTo>
                  <a:pt x="696222" y="239318"/>
                </a:lnTo>
                <a:lnTo>
                  <a:pt x="694105" y="237845"/>
                </a:lnTo>
                <a:lnTo>
                  <a:pt x="692669" y="236397"/>
                </a:lnTo>
                <a:close/>
              </a:path>
              <a:path w="969644" h="445134">
                <a:moveTo>
                  <a:pt x="714132" y="185216"/>
                </a:moveTo>
                <a:lnTo>
                  <a:pt x="706766" y="185216"/>
                </a:lnTo>
                <a:lnTo>
                  <a:pt x="703887" y="185775"/>
                </a:lnTo>
                <a:lnTo>
                  <a:pt x="701175" y="186867"/>
                </a:lnTo>
                <a:lnTo>
                  <a:pt x="698383" y="187883"/>
                </a:lnTo>
                <a:lnTo>
                  <a:pt x="696097" y="189534"/>
                </a:lnTo>
                <a:lnTo>
                  <a:pt x="692539" y="194106"/>
                </a:lnTo>
                <a:lnTo>
                  <a:pt x="691650" y="196862"/>
                </a:lnTo>
                <a:lnTo>
                  <a:pt x="691650" y="204393"/>
                </a:lnTo>
                <a:lnTo>
                  <a:pt x="712774" y="218960"/>
                </a:lnTo>
                <a:lnTo>
                  <a:pt x="716800" y="221157"/>
                </a:lnTo>
                <a:lnTo>
                  <a:pt x="721286" y="225653"/>
                </a:lnTo>
                <a:lnTo>
                  <a:pt x="722387" y="228523"/>
                </a:lnTo>
                <a:lnTo>
                  <a:pt x="722387" y="235724"/>
                </a:lnTo>
                <a:lnTo>
                  <a:pt x="721199" y="238480"/>
                </a:lnTo>
                <a:lnTo>
                  <a:pt x="718830" y="240334"/>
                </a:lnTo>
                <a:lnTo>
                  <a:pt x="716627" y="242201"/>
                </a:lnTo>
                <a:lnTo>
                  <a:pt x="713325" y="243128"/>
                </a:lnTo>
                <a:lnTo>
                  <a:pt x="724397" y="243128"/>
                </a:lnTo>
                <a:lnTo>
                  <a:pt x="725562" y="241604"/>
                </a:lnTo>
                <a:lnTo>
                  <a:pt x="727679" y="238988"/>
                </a:lnTo>
                <a:lnTo>
                  <a:pt x="728709" y="235724"/>
                </a:lnTo>
                <a:lnTo>
                  <a:pt x="728737" y="226415"/>
                </a:lnTo>
                <a:lnTo>
                  <a:pt x="727381" y="222351"/>
                </a:lnTo>
                <a:lnTo>
                  <a:pt x="706766" y="210235"/>
                </a:lnTo>
                <a:lnTo>
                  <a:pt x="702911" y="208368"/>
                </a:lnTo>
                <a:lnTo>
                  <a:pt x="701050" y="206679"/>
                </a:lnTo>
                <a:lnTo>
                  <a:pt x="699019" y="204990"/>
                </a:lnTo>
                <a:lnTo>
                  <a:pt x="698000" y="202666"/>
                </a:lnTo>
                <a:lnTo>
                  <a:pt x="698055" y="196862"/>
                </a:lnTo>
                <a:lnTo>
                  <a:pt x="698933" y="194830"/>
                </a:lnTo>
                <a:lnTo>
                  <a:pt x="702741" y="191528"/>
                </a:lnTo>
                <a:lnTo>
                  <a:pt x="705578" y="190677"/>
                </a:lnTo>
                <a:lnTo>
                  <a:pt x="726448" y="190677"/>
                </a:lnTo>
                <a:lnTo>
                  <a:pt x="726321" y="190550"/>
                </a:lnTo>
                <a:lnTo>
                  <a:pt x="723953" y="188950"/>
                </a:lnTo>
                <a:lnTo>
                  <a:pt x="717854" y="185978"/>
                </a:lnTo>
                <a:lnTo>
                  <a:pt x="714132" y="185216"/>
                </a:lnTo>
                <a:close/>
              </a:path>
              <a:path w="969644" h="445134">
                <a:moveTo>
                  <a:pt x="726448" y="190677"/>
                </a:moveTo>
                <a:lnTo>
                  <a:pt x="712436" y="190677"/>
                </a:lnTo>
                <a:lnTo>
                  <a:pt x="715317" y="191274"/>
                </a:lnTo>
                <a:lnTo>
                  <a:pt x="717941" y="192455"/>
                </a:lnTo>
                <a:lnTo>
                  <a:pt x="725432" y="197281"/>
                </a:lnTo>
                <a:lnTo>
                  <a:pt x="728101" y="192328"/>
                </a:lnTo>
                <a:lnTo>
                  <a:pt x="726448" y="190677"/>
                </a:lnTo>
                <a:close/>
              </a:path>
              <a:path w="969644" h="445134">
                <a:moveTo>
                  <a:pt x="751850" y="192328"/>
                </a:moveTo>
                <a:lnTo>
                  <a:pt x="745502" y="192328"/>
                </a:lnTo>
                <a:lnTo>
                  <a:pt x="745502" y="237883"/>
                </a:lnTo>
                <a:lnTo>
                  <a:pt x="745827" y="239877"/>
                </a:lnTo>
                <a:lnTo>
                  <a:pt x="745937" y="240334"/>
                </a:lnTo>
                <a:lnTo>
                  <a:pt x="746869" y="242493"/>
                </a:lnTo>
                <a:lnTo>
                  <a:pt x="747615" y="244360"/>
                </a:lnTo>
                <a:lnTo>
                  <a:pt x="748995" y="246049"/>
                </a:lnTo>
                <a:lnTo>
                  <a:pt x="750812" y="247065"/>
                </a:lnTo>
                <a:lnTo>
                  <a:pt x="752699" y="248170"/>
                </a:lnTo>
                <a:lnTo>
                  <a:pt x="754985" y="248716"/>
                </a:lnTo>
                <a:lnTo>
                  <a:pt x="760655" y="248716"/>
                </a:lnTo>
                <a:lnTo>
                  <a:pt x="762941" y="248335"/>
                </a:lnTo>
                <a:lnTo>
                  <a:pt x="764550" y="247573"/>
                </a:lnTo>
                <a:lnTo>
                  <a:pt x="766076" y="246900"/>
                </a:lnTo>
                <a:lnTo>
                  <a:pt x="767473" y="246049"/>
                </a:lnTo>
                <a:lnTo>
                  <a:pt x="768741" y="245033"/>
                </a:lnTo>
                <a:lnTo>
                  <a:pt x="767711" y="243128"/>
                </a:lnTo>
                <a:lnTo>
                  <a:pt x="756634" y="243128"/>
                </a:lnTo>
                <a:lnTo>
                  <a:pt x="754899" y="242493"/>
                </a:lnTo>
                <a:lnTo>
                  <a:pt x="753628" y="241223"/>
                </a:lnTo>
                <a:lnTo>
                  <a:pt x="752443" y="239877"/>
                </a:lnTo>
                <a:lnTo>
                  <a:pt x="751917" y="237883"/>
                </a:lnTo>
                <a:lnTo>
                  <a:pt x="751850" y="192328"/>
                </a:lnTo>
                <a:close/>
              </a:path>
              <a:path w="969644" h="445134">
                <a:moveTo>
                  <a:pt x="766202" y="240334"/>
                </a:moveTo>
                <a:lnTo>
                  <a:pt x="763240" y="242201"/>
                </a:lnTo>
                <a:lnTo>
                  <a:pt x="760784" y="243128"/>
                </a:lnTo>
                <a:lnTo>
                  <a:pt x="767711" y="243128"/>
                </a:lnTo>
                <a:lnTo>
                  <a:pt x="766202" y="240334"/>
                </a:lnTo>
                <a:close/>
              </a:path>
              <a:path w="969644" h="445134">
                <a:moveTo>
                  <a:pt x="766965" y="186740"/>
                </a:moveTo>
                <a:lnTo>
                  <a:pt x="735595" y="186740"/>
                </a:lnTo>
                <a:lnTo>
                  <a:pt x="735595" y="192328"/>
                </a:lnTo>
                <a:lnTo>
                  <a:pt x="766965" y="192328"/>
                </a:lnTo>
                <a:lnTo>
                  <a:pt x="766965" y="186740"/>
                </a:lnTo>
                <a:close/>
              </a:path>
              <a:path w="969644" h="445134">
                <a:moveTo>
                  <a:pt x="751850" y="170611"/>
                </a:moveTo>
                <a:lnTo>
                  <a:pt x="745502" y="170611"/>
                </a:lnTo>
                <a:lnTo>
                  <a:pt x="745502" y="186740"/>
                </a:lnTo>
                <a:lnTo>
                  <a:pt x="751850" y="186740"/>
                </a:lnTo>
                <a:lnTo>
                  <a:pt x="751850" y="170611"/>
                </a:lnTo>
                <a:close/>
              </a:path>
              <a:path w="969644" h="445134">
                <a:moveTo>
                  <a:pt x="806504" y="185216"/>
                </a:moveTo>
                <a:lnTo>
                  <a:pt x="797274" y="185216"/>
                </a:lnTo>
                <a:lnTo>
                  <a:pt x="793508" y="186194"/>
                </a:lnTo>
                <a:lnTo>
                  <a:pt x="775854" y="209689"/>
                </a:lnTo>
                <a:lnTo>
                  <a:pt x="775854" y="226961"/>
                </a:lnTo>
                <a:lnTo>
                  <a:pt x="778183" y="234746"/>
                </a:lnTo>
                <a:lnTo>
                  <a:pt x="782838" y="240334"/>
                </a:lnTo>
                <a:lnTo>
                  <a:pt x="787410" y="245922"/>
                </a:lnTo>
                <a:lnTo>
                  <a:pt x="793930" y="248716"/>
                </a:lnTo>
                <a:lnTo>
                  <a:pt x="805107" y="248716"/>
                </a:lnTo>
                <a:lnTo>
                  <a:pt x="808070" y="248259"/>
                </a:lnTo>
                <a:lnTo>
                  <a:pt x="811289" y="247319"/>
                </a:lnTo>
                <a:lnTo>
                  <a:pt x="814082" y="246557"/>
                </a:lnTo>
                <a:lnTo>
                  <a:pt x="816411" y="245630"/>
                </a:lnTo>
                <a:lnTo>
                  <a:pt x="819796" y="243598"/>
                </a:lnTo>
                <a:lnTo>
                  <a:pt x="820387" y="243128"/>
                </a:lnTo>
                <a:lnTo>
                  <a:pt x="795834" y="243128"/>
                </a:lnTo>
                <a:lnTo>
                  <a:pt x="790755" y="240715"/>
                </a:lnTo>
                <a:lnTo>
                  <a:pt x="787284" y="235889"/>
                </a:lnTo>
                <a:lnTo>
                  <a:pt x="783897" y="231228"/>
                </a:lnTo>
                <a:lnTo>
                  <a:pt x="782204" y="224586"/>
                </a:lnTo>
                <a:lnTo>
                  <a:pt x="782204" y="215950"/>
                </a:lnTo>
                <a:lnTo>
                  <a:pt x="824878" y="215950"/>
                </a:lnTo>
                <a:lnTo>
                  <a:pt x="824701" y="211302"/>
                </a:lnTo>
                <a:lnTo>
                  <a:pt x="824550" y="210362"/>
                </a:lnTo>
                <a:lnTo>
                  <a:pt x="782712" y="210362"/>
                </a:lnTo>
                <a:lnTo>
                  <a:pt x="783558" y="203593"/>
                </a:lnTo>
                <a:lnTo>
                  <a:pt x="785675" y="198602"/>
                </a:lnTo>
                <a:lnTo>
                  <a:pt x="792281" y="192328"/>
                </a:lnTo>
                <a:lnTo>
                  <a:pt x="796176" y="190804"/>
                </a:lnTo>
                <a:lnTo>
                  <a:pt x="815857" y="190804"/>
                </a:lnTo>
                <a:lnTo>
                  <a:pt x="811246" y="186829"/>
                </a:lnTo>
                <a:lnTo>
                  <a:pt x="806504" y="185216"/>
                </a:lnTo>
                <a:close/>
              </a:path>
              <a:path w="969644" h="445134">
                <a:moveTo>
                  <a:pt x="820685" y="235381"/>
                </a:moveTo>
                <a:lnTo>
                  <a:pt x="815774" y="240550"/>
                </a:lnTo>
                <a:lnTo>
                  <a:pt x="809722" y="243128"/>
                </a:lnTo>
                <a:lnTo>
                  <a:pt x="820387" y="243128"/>
                </a:lnTo>
                <a:lnTo>
                  <a:pt x="821234" y="242455"/>
                </a:lnTo>
                <a:lnTo>
                  <a:pt x="822592" y="241096"/>
                </a:lnTo>
                <a:lnTo>
                  <a:pt x="820685" y="235381"/>
                </a:lnTo>
                <a:close/>
              </a:path>
              <a:path w="969644" h="445134">
                <a:moveTo>
                  <a:pt x="815857" y="190804"/>
                </a:moveTo>
                <a:lnTo>
                  <a:pt x="802778" y="190804"/>
                </a:lnTo>
                <a:lnTo>
                  <a:pt x="805064" y="191312"/>
                </a:lnTo>
                <a:lnTo>
                  <a:pt x="807606" y="192328"/>
                </a:lnTo>
                <a:lnTo>
                  <a:pt x="810061" y="193344"/>
                </a:lnTo>
                <a:lnTo>
                  <a:pt x="812304" y="195465"/>
                </a:lnTo>
                <a:lnTo>
                  <a:pt x="814335" y="198678"/>
                </a:lnTo>
                <a:lnTo>
                  <a:pt x="816368" y="201815"/>
                </a:lnTo>
                <a:lnTo>
                  <a:pt x="817510" y="205714"/>
                </a:lnTo>
                <a:lnTo>
                  <a:pt x="817765" y="210362"/>
                </a:lnTo>
                <a:lnTo>
                  <a:pt x="824550" y="210362"/>
                </a:lnTo>
                <a:lnTo>
                  <a:pt x="823951" y="206641"/>
                </a:lnTo>
                <a:lnTo>
                  <a:pt x="821152" y="197154"/>
                </a:lnTo>
                <a:lnTo>
                  <a:pt x="818611" y="193179"/>
                </a:lnTo>
                <a:lnTo>
                  <a:pt x="815857" y="190804"/>
                </a:lnTo>
                <a:close/>
              </a:path>
              <a:path w="969644" h="445134">
                <a:moveTo>
                  <a:pt x="843801" y="186740"/>
                </a:moveTo>
                <a:lnTo>
                  <a:pt x="838086" y="186740"/>
                </a:lnTo>
                <a:lnTo>
                  <a:pt x="838086" y="247319"/>
                </a:lnTo>
                <a:lnTo>
                  <a:pt x="844309" y="247319"/>
                </a:lnTo>
                <a:lnTo>
                  <a:pt x="844309" y="198932"/>
                </a:lnTo>
                <a:lnTo>
                  <a:pt x="845491" y="197840"/>
                </a:lnTo>
                <a:lnTo>
                  <a:pt x="853910" y="192455"/>
                </a:lnTo>
                <a:lnTo>
                  <a:pt x="844182" y="192455"/>
                </a:lnTo>
                <a:lnTo>
                  <a:pt x="843801" y="186740"/>
                </a:lnTo>
                <a:close/>
              </a:path>
              <a:path w="969644" h="445134">
                <a:moveTo>
                  <a:pt x="876619" y="191058"/>
                </a:moveTo>
                <a:lnTo>
                  <a:pt x="863829" y="191058"/>
                </a:lnTo>
                <a:lnTo>
                  <a:pt x="866192" y="191617"/>
                </a:lnTo>
                <a:lnTo>
                  <a:pt x="868312" y="192709"/>
                </a:lnTo>
                <a:lnTo>
                  <a:pt x="875297" y="247319"/>
                </a:lnTo>
                <a:lnTo>
                  <a:pt x="881647" y="247319"/>
                </a:lnTo>
                <a:lnTo>
                  <a:pt x="881647" y="205968"/>
                </a:lnTo>
                <a:lnTo>
                  <a:pt x="881470" y="203936"/>
                </a:lnTo>
                <a:lnTo>
                  <a:pt x="879869" y="197662"/>
                </a:lnTo>
                <a:lnTo>
                  <a:pt x="881736" y="196049"/>
                </a:lnTo>
                <a:lnTo>
                  <a:pt x="884099" y="194538"/>
                </a:lnTo>
                <a:lnTo>
                  <a:pt x="888216" y="192455"/>
                </a:lnTo>
                <a:lnTo>
                  <a:pt x="877520" y="192455"/>
                </a:lnTo>
                <a:lnTo>
                  <a:pt x="876619" y="191058"/>
                </a:lnTo>
                <a:close/>
              </a:path>
              <a:path w="969644" h="445134">
                <a:moveTo>
                  <a:pt x="912298" y="191058"/>
                </a:moveTo>
                <a:lnTo>
                  <a:pt x="901028" y="191058"/>
                </a:lnTo>
                <a:lnTo>
                  <a:pt x="904711" y="192544"/>
                </a:lnTo>
                <a:lnTo>
                  <a:pt x="907473" y="195554"/>
                </a:lnTo>
                <a:lnTo>
                  <a:pt x="909968" y="198386"/>
                </a:lnTo>
                <a:lnTo>
                  <a:pt x="911238" y="202704"/>
                </a:lnTo>
                <a:lnTo>
                  <a:pt x="911238" y="247319"/>
                </a:lnTo>
                <a:lnTo>
                  <a:pt x="917588" y="247319"/>
                </a:lnTo>
                <a:lnTo>
                  <a:pt x="917578" y="201307"/>
                </a:lnTo>
                <a:lnTo>
                  <a:pt x="915899" y="195465"/>
                </a:lnTo>
                <a:lnTo>
                  <a:pt x="912298" y="191058"/>
                </a:lnTo>
                <a:close/>
              </a:path>
              <a:path w="969644" h="445134">
                <a:moveTo>
                  <a:pt x="869328" y="185216"/>
                </a:moveTo>
                <a:lnTo>
                  <a:pt x="858178" y="185216"/>
                </a:lnTo>
                <a:lnTo>
                  <a:pt x="854609" y="186016"/>
                </a:lnTo>
                <a:lnTo>
                  <a:pt x="844182" y="192455"/>
                </a:lnTo>
                <a:lnTo>
                  <a:pt x="853910" y="192455"/>
                </a:lnTo>
                <a:lnTo>
                  <a:pt x="855143" y="191820"/>
                </a:lnTo>
                <a:lnTo>
                  <a:pt x="858152" y="191058"/>
                </a:lnTo>
                <a:lnTo>
                  <a:pt x="876619" y="191058"/>
                </a:lnTo>
                <a:lnTo>
                  <a:pt x="874408" y="187629"/>
                </a:lnTo>
                <a:lnTo>
                  <a:pt x="869328" y="185216"/>
                </a:lnTo>
                <a:close/>
              </a:path>
              <a:path w="969644" h="445134">
                <a:moveTo>
                  <a:pt x="903936" y="185216"/>
                </a:moveTo>
                <a:lnTo>
                  <a:pt x="892696" y="185216"/>
                </a:lnTo>
                <a:lnTo>
                  <a:pt x="888925" y="185940"/>
                </a:lnTo>
                <a:lnTo>
                  <a:pt x="882511" y="188734"/>
                </a:lnTo>
                <a:lnTo>
                  <a:pt x="879806" y="190423"/>
                </a:lnTo>
                <a:lnTo>
                  <a:pt x="877520" y="192455"/>
                </a:lnTo>
                <a:lnTo>
                  <a:pt x="888216" y="192455"/>
                </a:lnTo>
                <a:lnTo>
                  <a:pt x="889598" y="191744"/>
                </a:lnTo>
                <a:lnTo>
                  <a:pt x="892735" y="191058"/>
                </a:lnTo>
                <a:lnTo>
                  <a:pt x="912298" y="191058"/>
                </a:lnTo>
                <a:lnTo>
                  <a:pt x="909143" y="187248"/>
                </a:lnTo>
                <a:lnTo>
                  <a:pt x="903936" y="185216"/>
                </a:lnTo>
                <a:close/>
              </a:path>
              <a:path w="969644" h="445134">
                <a:moveTo>
                  <a:pt x="933082" y="236397"/>
                </a:moveTo>
                <a:lnTo>
                  <a:pt x="930884" y="241604"/>
                </a:lnTo>
                <a:lnTo>
                  <a:pt x="930758" y="242201"/>
                </a:lnTo>
                <a:lnTo>
                  <a:pt x="932028" y="243471"/>
                </a:lnTo>
                <a:lnTo>
                  <a:pt x="934225" y="244906"/>
                </a:lnTo>
                <a:lnTo>
                  <a:pt x="940321" y="247954"/>
                </a:lnTo>
                <a:lnTo>
                  <a:pt x="944335" y="248716"/>
                </a:lnTo>
                <a:lnTo>
                  <a:pt x="952132" y="248716"/>
                </a:lnTo>
                <a:lnTo>
                  <a:pt x="955092" y="248208"/>
                </a:lnTo>
                <a:lnTo>
                  <a:pt x="958228" y="247192"/>
                </a:lnTo>
                <a:lnTo>
                  <a:pt x="961188" y="246354"/>
                </a:lnTo>
                <a:lnTo>
                  <a:pt x="963766" y="244487"/>
                </a:lnTo>
                <a:lnTo>
                  <a:pt x="964807" y="243128"/>
                </a:lnTo>
                <a:lnTo>
                  <a:pt x="945528" y="243128"/>
                </a:lnTo>
                <a:lnTo>
                  <a:pt x="942226" y="242366"/>
                </a:lnTo>
                <a:lnTo>
                  <a:pt x="936638" y="239318"/>
                </a:lnTo>
                <a:lnTo>
                  <a:pt x="934518" y="237845"/>
                </a:lnTo>
                <a:lnTo>
                  <a:pt x="933082" y="236397"/>
                </a:lnTo>
                <a:close/>
              </a:path>
              <a:path w="969644" h="445134">
                <a:moveTo>
                  <a:pt x="954545" y="185216"/>
                </a:moveTo>
                <a:lnTo>
                  <a:pt x="947179" y="185216"/>
                </a:lnTo>
                <a:lnTo>
                  <a:pt x="944297" y="185775"/>
                </a:lnTo>
                <a:lnTo>
                  <a:pt x="941591" y="186867"/>
                </a:lnTo>
                <a:lnTo>
                  <a:pt x="938797" y="187883"/>
                </a:lnTo>
                <a:lnTo>
                  <a:pt x="936511" y="189534"/>
                </a:lnTo>
                <a:lnTo>
                  <a:pt x="932955" y="194106"/>
                </a:lnTo>
                <a:lnTo>
                  <a:pt x="932066" y="196862"/>
                </a:lnTo>
                <a:lnTo>
                  <a:pt x="932066" y="204393"/>
                </a:lnTo>
                <a:lnTo>
                  <a:pt x="953187" y="218960"/>
                </a:lnTo>
                <a:lnTo>
                  <a:pt x="957212" y="221157"/>
                </a:lnTo>
                <a:lnTo>
                  <a:pt x="961696" y="225653"/>
                </a:lnTo>
                <a:lnTo>
                  <a:pt x="962800" y="228523"/>
                </a:lnTo>
                <a:lnTo>
                  <a:pt x="962800" y="235724"/>
                </a:lnTo>
                <a:lnTo>
                  <a:pt x="961607" y="238480"/>
                </a:lnTo>
                <a:lnTo>
                  <a:pt x="959244" y="240334"/>
                </a:lnTo>
                <a:lnTo>
                  <a:pt x="957035" y="242201"/>
                </a:lnTo>
                <a:lnTo>
                  <a:pt x="953733" y="243128"/>
                </a:lnTo>
                <a:lnTo>
                  <a:pt x="964807" y="243128"/>
                </a:lnTo>
                <a:lnTo>
                  <a:pt x="965975" y="241604"/>
                </a:lnTo>
                <a:lnTo>
                  <a:pt x="968096" y="238988"/>
                </a:lnTo>
                <a:lnTo>
                  <a:pt x="969123" y="235724"/>
                </a:lnTo>
                <a:lnTo>
                  <a:pt x="969150" y="226415"/>
                </a:lnTo>
                <a:lnTo>
                  <a:pt x="967792" y="222351"/>
                </a:lnTo>
                <a:lnTo>
                  <a:pt x="947179" y="210235"/>
                </a:lnTo>
                <a:lnTo>
                  <a:pt x="943319" y="208368"/>
                </a:lnTo>
                <a:lnTo>
                  <a:pt x="941464" y="206679"/>
                </a:lnTo>
                <a:lnTo>
                  <a:pt x="939432" y="204990"/>
                </a:lnTo>
                <a:lnTo>
                  <a:pt x="938416" y="202666"/>
                </a:lnTo>
                <a:lnTo>
                  <a:pt x="938471" y="196862"/>
                </a:lnTo>
                <a:lnTo>
                  <a:pt x="939344" y="194830"/>
                </a:lnTo>
                <a:lnTo>
                  <a:pt x="943154" y="191528"/>
                </a:lnTo>
                <a:lnTo>
                  <a:pt x="945986" y="190677"/>
                </a:lnTo>
                <a:lnTo>
                  <a:pt x="966864" y="190677"/>
                </a:lnTo>
                <a:lnTo>
                  <a:pt x="964363" y="188950"/>
                </a:lnTo>
                <a:lnTo>
                  <a:pt x="958267" y="185978"/>
                </a:lnTo>
                <a:lnTo>
                  <a:pt x="954545" y="185216"/>
                </a:lnTo>
                <a:close/>
              </a:path>
              <a:path w="969644" h="445134">
                <a:moveTo>
                  <a:pt x="966864" y="190677"/>
                </a:moveTo>
                <a:lnTo>
                  <a:pt x="952844" y="190677"/>
                </a:lnTo>
                <a:lnTo>
                  <a:pt x="955727" y="191274"/>
                </a:lnTo>
                <a:lnTo>
                  <a:pt x="958355" y="192455"/>
                </a:lnTo>
                <a:lnTo>
                  <a:pt x="965848" y="197281"/>
                </a:lnTo>
                <a:lnTo>
                  <a:pt x="968515" y="192328"/>
                </a:lnTo>
                <a:lnTo>
                  <a:pt x="966864" y="190677"/>
                </a:lnTo>
                <a:close/>
              </a:path>
              <a:path w="969644" h="445134">
                <a:moveTo>
                  <a:pt x="7114" y="417296"/>
                </a:moveTo>
                <a:lnTo>
                  <a:pt x="3557" y="423265"/>
                </a:lnTo>
                <a:lnTo>
                  <a:pt x="4571" y="424535"/>
                </a:lnTo>
                <a:lnTo>
                  <a:pt x="6182" y="426021"/>
                </a:lnTo>
                <a:lnTo>
                  <a:pt x="17528" y="432155"/>
                </a:lnTo>
                <a:lnTo>
                  <a:pt x="21337" y="433514"/>
                </a:lnTo>
                <a:lnTo>
                  <a:pt x="25275" y="434187"/>
                </a:lnTo>
                <a:lnTo>
                  <a:pt x="37296" y="434187"/>
                </a:lnTo>
                <a:lnTo>
                  <a:pt x="43607" y="432155"/>
                </a:lnTo>
                <a:lnTo>
                  <a:pt x="48409" y="427964"/>
                </a:lnTo>
                <a:lnTo>
                  <a:pt x="27475" y="427964"/>
                </a:lnTo>
                <a:lnTo>
                  <a:pt x="25275" y="427634"/>
                </a:lnTo>
                <a:lnTo>
                  <a:pt x="22989" y="426948"/>
                </a:lnTo>
                <a:lnTo>
                  <a:pt x="21888" y="426694"/>
                </a:lnTo>
                <a:lnTo>
                  <a:pt x="20830" y="426364"/>
                </a:lnTo>
                <a:lnTo>
                  <a:pt x="8298" y="418566"/>
                </a:lnTo>
                <a:lnTo>
                  <a:pt x="7114" y="417296"/>
                </a:lnTo>
                <a:close/>
              </a:path>
              <a:path w="969644" h="445134">
                <a:moveTo>
                  <a:pt x="35561" y="346176"/>
                </a:moveTo>
                <a:lnTo>
                  <a:pt x="26165" y="346176"/>
                </a:lnTo>
                <a:lnTo>
                  <a:pt x="22522" y="346862"/>
                </a:lnTo>
                <a:lnTo>
                  <a:pt x="14987" y="349567"/>
                </a:lnTo>
                <a:lnTo>
                  <a:pt x="11769" y="352018"/>
                </a:lnTo>
                <a:lnTo>
                  <a:pt x="9143" y="355574"/>
                </a:lnTo>
                <a:lnTo>
                  <a:pt x="6606" y="358965"/>
                </a:lnTo>
                <a:lnTo>
                  <a:pt x="5335" y="363029"/>
                </a:lnTo>
                <a:lnTo>
                  <a:pt x="5335" y="373011"/>
                </a:lnTo>
                <a:lnTo>
                  <a:pt x="6857" y="377380"/>
                </a:lnTo>
                <a:lnTo>
                  <a:pt x="12787" y="384149"/>
                </a:lnTo>
                <a:lnTo>
                  <a:pt x="16808" y="386689"/>
                </a:lnTo>
                <a:lnTo>
                  <a:pt x="21971" y="388467"/>
                </a:lnTo>
                <a:lnTo>
                  <a:pt x="36536" y="393636"/>
                </a:lnTo>
                <a:lnTo>
                  <a:pt x="41022" y="396214"/>
                </a:lnTo>
                <a:lnTo>
                  <a:pt x="44071" y="399262"/>
                </a:lnTo>
                <a:lnTo>
                  <a:pt x="46948" y="402056"/>
                </a:lnTo>
                <a:lnTo>
                  <a:pt x="48388" y="406044"/>
                </a:lnTo>
                <a:lnTo>
                  <a:pt x="48388" y="414159"/>
                </a:lnTo>
                <a:lnTo>
                  <a:pt x="47711" y="416966"/>
                </a:lnTo>
                <a:lnTo>
                  <a:pt x="46238" y="419836"/>
                </a:lnTo>
                <a:lnTo>
                  <a:pt x="45087" y="422300"/>
                </a:lnTo>
                <a:lnTo>
                  <a:pt x="42970" y="424370"/>
                </a:lnTo>
                <a:lnTo>
                  <a:pt x="36958" y="427253"/>
                </a:lnTo>
                <a:lnTo>
                  <a:pt x="33487" y="427964"/>
                </a:lnTo>
                <a:lnTo>
                  <a:pt x="48409" y="427964"/>
                </a:lnTo>
                <a:lnTo>
                  <a:pt x="52920" y="424027"/>
                </a:lnTo>
                <a:lnTo>
                  <a:pt x="55246" y="418058"/>
                </a:lnTo>
                <a:lnTo>
                  <a:pt x="55162" y="406044"/>
                </a:lnTo>
                <a:lnTo>
                  <a:pt x="54569" y="403072"/>
                </a:lnTo>
                <a:lnTo>
                  <a:pt x="53215" y="400024"/>
                </a:lnTo>
                <a:lnTo>
                  <a:pt x="51945" y="396722"/>
                </a:lnTo>
                <a:lnTo>
                  <a:pt x="21845" y="381025"/>
                </a:lnTo>
                <a:lnTo>
                  <a:pt x="18670" y="379069"/>
                </a:lnTo>
                <a:lnTo>
                  <a:pt x="13759" y="374167"/>
                </a:lnTo>
                <a:lnTo>
                  <a:pt x="12575" y="370992"/>
                </a:lnTo>
                <a:lnTo>
                  <a:pt x="12575" y="362178"/>
                </a:lnTo>
                <a:lnTo>
                  <a:pt x="14310" y="358546"/>
                </a:lnTo>
                <a:lnTo>
                  <a:pt x="21254" y="353631"/>
                </a:lnTo>
                <a:lnTo>
                  <a:pt x="25528" y="352399"/>
                </a:lnTo>
                <a:lnTo>
                  <a:pt x="49865" y="352399"/>
                </a:lnTo>
                <a:lnTo>
                  <a:pt x="48855" y="351599"/>
                </a:lnTo>
                <a:lnTo>
                  <a:pt x="44705" y="349478"/>
                </a:lnTo>
                <a:lnTo>
                  <a:pt x="40558" y="347281"/>
                </a:lnTo>
                <a:lnTo>
                  <a:pt x="35561" y="346176"/>
                </a:lnTo>
                <a:close/>
              </a:path>
              <a:path w="969644" h="445134">
                <a:moveTo>
                  <a:pt x="49865" y="352399"/>
                </a:moveTo>
                <a:lnTo>
                  <a:pt x="35349" y="352399"/>
                </a:lnTo>
                <a:lnTo>
                  <a:pt x="39373" y="353415"/>
                </a:lnTo>
                <a:lnTo>
                  <a:pt x="42674" y="355447"/>
                </a:lnTo>
                <a:lnTo>
                  <a:pt x="45976" y="357568"/>
                </a:lnTo>
                <a:lnTo>
                  <a:pt x="48600" y="359854"/>
                </a:lnTo>
                <a:lnTo>
                  <a:pt x="50548" y="362305"/>
                </a:lnTo>
                <a:lnTo>
                  <a:pt x="54612" y="357352"/>
                </a:lnTo>
                <a:lnTo>
                  <a:pt x="52157" y="354215"/>
                </a:lnTo>
                <a:lnTo>
                  <a:pt x="49865" y="352399"/>
                </a:lnTo>
                <a:close/>
              </a:path>
              <a:path w="969644" h="445134">
                <a:moveTo>
                  <a:pt x="97748" y="370433"/>
                </a:moveTo>
                <a:lnTo>
                  <a:pt x="87588" y="370433"/>
                </a:lnTo>
                <a:lnTo>
                  <a:pt x="83480" y="371538"/>
                </a:lnTo>
                <a:lnTo>
                  <a:pt x="75608" y="375856"/>
                </a:lnTo>
                <a:lnTo>
                  <a:pt x="72433" y="379501"/>
                </a:lnTo>
                <a:lnTo>
                  <a:pt x="69977" y="384657"/>
                </a:lnTo>
                <a:lnTo>
                  <a:pt x="67522" y="389737"/>
                </a:lnTo>
                <a:lnTo>
                  <a:pt x="66337" y="395249"/>
                </a:lnTo>
                <a:lnTo>
                  <a:pt x="66293" y="406120"/>
                </a:lnTo>
                <a:lnTo>
                  <a:pt x="66970" y="410616"/>
                </a:lnTo>
                <a:lnTo>
                  <a:pt x="69764" y="420179"/>
                </a:lnTo>
                <a:lnTo>
                  <a:pt x="72519" y="424497"/>
                </a:lnTo>
                <a:lnTo>
                  <a:pt x="76583" y="428218"/>
                </a:lnTo>
                <a:lnTo>
                  <a:pt x="80643" y="432028"/>
                </a:lnTo>
                <a:lnTo>
                  <a:pt x="85727" y="433933"/>
                </a:lnTo>
                <a:lnTo>
                  <a:pt x="95968" y="433933"/>
                </a:lnTo>
                <a:lnTo>
                  <a:pt x="100034" y="432841"/>
                </a:lnTo>
                <a:lnTo>
                  <a:pt x="104015" y="430631"/>
                </a:lnTo>
                <a:lnTo>
                  <a:pt x="107906" y="428523"/>
                </a:lnTo>
                <a:lnTo>
                  <a:pt x="108065" y="428345"/>
                </a:lnTo>
                <a:lnTo>
                  <a:pt x="88690" y="428345"/>
                </a:lnTo>
                <a:lnTo>
                  <a:pt x="85853" y="427583"/>
                </a:lnTo>
                <a:lnTo>
                  <a:pt x="83398" y="426059"/>
                </a:lnTo>
                <a:lnTo>
                  <a:pt x="81133" y="424624"/>
                </a:lnTo>
                <a:lnTo>
                  <a:pt x="79142" y="422592"/>
                </a:lnTo>
                <a:lnTo>
                  <a:pt x="77450" y="419963"/>
                </a:lnTo>
                <a:lnTo>
                  <a:pt x="76601" y="418782"/>
                </a:lnTo>
                <a:lnTo>
                  <a:pt x="72670" y="405231"/>
                </a:lnTo>
                <a:lnTo>
                  <a:pt x="72724" y="398157"/>
                </a:lnTo>
                <a:lnTo>
                  <a:pt x="87419" y="376021"/>
                </a:lnTo>
                <a:lnTo>
                  <a:pt x="107062" y="376021"/>
                </a:lnTo>
                <a:lnTo>
                  <a:pt x="102826" y="372300"/>
                </a:lnTo>
                <a:lnTo>
                  <a:pt x="97748" y="370433"/>
                </a:lnTo>
                <a:close/>
              </a:path>
              <a:path w="969644" h="445134">
                <a:moveTo>
                  <a:pt x="107062" y="376021"/>
                </a:moveTo>
                <a:lnTo>
                  <a:pt x="95187" y="376021"/>
                </a:lnTo>
                <a:lnTo>
                  <a:pt x="98341" y="377037"/>
                </a:lnTo>
                <a:lnTo>
                  <a:pt x="101390" y="379069"/>
                </a:lnTo>
                <a:lnTo>
                  <a:pt x="104415" y="380936"/>
                </a:lnTo>
                <a:lnTo>
                  <a:pt x="106846" y="384022"/>
                </a:lnTo>
                <a:lnTo>
                  <a:pt x="108587" y="388213"/>
                </a:lnTo>
                <a:lnTo>
                  <a:pt x="110365" y="392277"/>
                </a:lnTo>
                <a:lnTo>
                  <a:pt x="111252" y="396849"/>
                </a:lnTo>
                <a:lnTo>
                  <a:pt x="111252" y="405231"/>
                </a:lnTo>
                <a:lnTo>
                  <a:pt x="96520" y="428345"/>
                </a:lnTo>
                <a:lnTo>
                  <a:pt x="108065" y="428345"/>
                </a:lnTo>
                <a:lnTo>
                  <a:pt x="117602" y="398157"/>
                </a:lnTo>
                <a:lnTo>
                  <a:pt x="116881" y="393725"/>
                </a:lnTo>
                <a:lnTo>
                  <a:pt x="115445" y="388721"/>
                </a:lnTo>
                <a:lnTo>
                  <a:pt x="114005" y="383895"/>
                </a:lnTo>
                <a:lnTo>
                  <a:pt x="111211" y="379666"/>
                </a:lnTo>
                <a:lnTo>
                  <a:pt x="107062" y="376021"/>
                </a:lnTo>
                <a:close/>
              </a:path>
              <a:path w="969644" h="445134">
                <a:moveTo>
                  <a:pt x="137542" y="371957"/>
                </a:moveTo>
                <a:lnTo>
                  <a:pt x="131192" y="371957"/>
                </a:lnTo>
                <a:lnTo>
                  <a:pt x="131192" y="414629"/>
                </a:lnTo>
                <a:lnTo>
                  <a:pt x="131616" y="418223"/>
                </a:lnTo>
                <a:lnTo>
                  <a:pt x="135169" y="429653"/>
                </a:lnTo>
                <a:lnTo>
                  <a:pt x="141859" y="434060"/>
                </a:lnTo>
                <a:lnTo>
                  <a:pt x="156762" y="434060"/>
                </a:lnTo>
                <a:lnTo>
                  <a:pt x="160402" y="433336"/>
                </a:lnTo>
                <a:lnTo>
                  <a:pt x="166328" y="430555"/>
                </a:lnTo>
                <a:lnTo>
                  <a:pt x="168912" y="428853"/>
                </a:lnTo>
                <a:lnTo>
                  <a:pt x="169626" y="428218"/>
                </a:lnTo>
                <a:lnTo>
                  <a:pt x="149774" y="428218"/>
                </a:lnTo>
                <a:lnTo>
                  <a:pt x="146686" y="427507"/>
                </a:lnTo>
                <a:lnTo>
                  <a:pt x="141796" y="424624"/>
                </a:lnTo>
                <a:lnTo>
                  <a:pt x="139997" y="422313"/>
                </a:lnTo>
                <a:lnTo>
                  <a:pt x="138813" y="419100"/>
                </a:lnTo>
                <a:lnTo>
                  <a:pt x="137963" y="417068"/>
                </a:lnTo>
                <a:lnTo>
                  <a:pt x="137633" y="414629"/>
                </a:lnTo>
                <a:lnTo>
                  <a:pt x="137542" y="371957"/>
                </a:lnTo>
                <a:close/>
              </a:path>
              <a:path w="969644" h="445134">
                <a:moveTo>
                  <a:pt x="177419" y="426821"/>
                </a:moveTo>
                <a:lnTo>
                  <a:pt x="171198" y="426821"/>
                </a:lnTo>
                <a:lnTo>
                  <a:pt x="171706" y="432536"/>
                </a:lnTo>
                <a:lnTo>
                  <a:pt x="177419" y="432536"/>
                </a:lnTo>
                <a:lnTo>
                  <a:pt x="177419" y="426821"/>
                </a:lnTo>
                <a:close/>
              </a:path>
              <a:path w="969644" h="445134">
                <a:moveTo>
                  <a:pt x="177419" y="371957"/>
                </a:moveTo>
                <a:lnTo>
                  <a:pt x="171198" y="371957"/>
                </a:lnTo>
                <a:lnTo>
                  <a:pt x="171198" y="420370"/>
                </a:lnTo>
                <a:lnTo>
                  <a:pt x="168657" y="422656"/>
                </a:lnTo>
                <a:lnTo>
                  <a:pt x="166010" y="424497"/>
                </a:lnTo>
                <a:lnTo>
                  <a:pt x="163217" y="425932"/>
                </a:lnTo>
                <a:lnTo>
                  <a:pt x="160359" y="427456"/>
                </a:lnTo>
                <a:lnTo>
                  <a:pt x="157123" y="428218"/>
                </a:lnTo>
                <a:lnTo>
                  <a:pt x="169626" y="428218"/>
                </a:lnTo>
                <a:lnTo>
                  <a:pt x="171198" y="426821"/>
                </a:lnTo>
                <a:lnTo>
                  <a:pt x="177419" y="426821"/>
                </a:lnTo>
                <a:lnTo>
                  <a:pt x="177419" y="371957"/>
                </a:lnTo>
                <a:close/>
              </a:path>
              <a:path w="969644" h="445134">
                <a:moveTo>
                  <a:pt x="200639" y="371957"/>
                </a:moveTo>
                <a:lnTo>
                  <a:pt x="194943" y="371957"/>
                </a:lnTo>
                <a:lnTo>
                  <a:pt x="194943" y="432536"/>
                </a:lnTo>
                <a:lnTo>
                  <a:pt x="201295" y="432536"/>
                </a:lnTo>
                <a:lnTo>
                  <a:pt x="201295" y="384136"/>
                </a:lnTo>
                <a:lnTo>
                  <a:pt x="203836" y="381850"/>
                </a:lnTo>
                <a:lnTo>
                  <a:pt x="206481" y="380009"/>
                </a:lnTo>
                <a:lnTo>
                  <a:pt x="210991" y="377672"/>
                </a:lnTo>
                <a:lnTo>
                  <a:pt x="201295" y="377672"/>
                </a:lnTo>
                <a:lnTo>
                  <a:pt x="200639" y="371957"/>
                </a:lnTo>
                <a:close/>
              </a:path>
              <a:path w="969644" h="445134">
                <a:moveTo>
                  <a:pt x="236758" y="376275"/>
                </a:moveTo>
                <a:lnTo>
                  <a:pt x="226717" y="376275"/>
                </a:lnTo>
                <a:lnTo>
                  <a:pt x="231627" y="379412"/>
                </a:lnTo>
                <a:lnTo>
                  <a:pt x="233805" y="385660"/>
                </a:lnTo>
                <a:lnTo>
                  <a:pt x="234569" y="387769"/>
                </a:lnTo>
                <a:lnTo>
                  <a:pt x="234897" y="390486"/>
                </a:lnTo>
                <a:lnTo>
                  <a:pt x="234951" y="432536"/>
                </a:lnTo>
                <a:lnTo>
                  <a:pt x="241301" y="432536"/>
                </a:lnTo>
                <a:lnTo>
                  <a:pt x="241193" y="390486"/>
                </a:lnTo>
                <a:lnTo>
                  <a:pt x="240771" y="386842"/>
                </a:lnTo>
                <a:lnTo>
                  <a:pt x="240451" y="385216"/>
                </a:lnTo>
                <a:lnTo>
                  <a:pt x="238760" y="379285"/>
                </a:lnTo>
                <a:lnTo>
                  <a:pt x="236758" y="376275"/>
                </a:lnTo>
                <a:close/>
              </a:path>
              <a:path w="969644" h="445134">
                <a:moveTo>
                  <a:pt x="225468" y="370433"/>
                </a:moveTo>
                <a:lnTo>
                  <a:pt x="216112" y="370433"/>
                </a:lnTo>
                <a:lnTo>
                  <a:pt x="212554" y="371157"/>
                </a:lnTo>
                <a:lnTo>
                  <a:pt x="201295" y="377672"/>
                </a:lnTo>
                <a:lnTo>
                  <a:pt x="210991" y="377672"/>
                </a:lnTo>
                <a:lnTo>
                  <a:pt x="212217" y="377037"/>
                </a:lnTo>
                <a:lnTo>
                  <a:pt x="215496" y="376275"/>
                </a:lnTo>
                <a:lnTo>
                  <a:pt x="236758" y="376275"/>
                </a:lnTo>
                <a:lnTo>
                  <a:pt x="236538" y="375945"/>
                </a:lnTo>
                <a:lnTo>
                  <a:pt x="233320" y="373735"/>
                </a:lnTo>
                <a:lnTo>
                  <a:pt x="229953" y="371538"/>
                </a:lnTo>
                <a:lnTo>
                  <a:pt x="225468" y="370433"/>
                </a:lnTo>
                <a:close/>
              </a:path>
              <a:path w="969644" h="445134">
                <a:moveTo>
                  <a:pt x="285200" y="370433"/>
                </a:moveTo>
                <a:lnTo>
                  <a:pt x="277412" y="370433"/>
                </a:lnTo>
                <a:lnTo>
                  <a:pt x="273730" y="371233"/>
                </a:lnTo>
                <a:lnTo>
                  <a:pt x="270511" y="372846"/>
                </a:lnTo>
                <a:lnTo>
                  <a:pt x="267210" y="374459"/>
                </a:lnTo>
                <a:lnTo>
                  <a:pt x="264457" y="376656"/>
                </a:lnTo>
                <a:lnTo>
                  <a:pt x="262153" y="379577"/>
                </a:lnTo>
                <a:lnTo>
                  <a:pt x="259971" y="382244"/>
                </a:lnTo>
                <a:lnTo>
                  <a:pt x="258192" y="385597"/>
                </a:lnTo>
                <a:lnTo>
                  <a:pt x="255651" y="393293"/>
                </a:lnTo>
                <a:lnTo>
                  <a:pt x="255017" y="397484"/>
                </a:lnTo>
                <a:lnTo>
                  <a:pt x="255017" y="406793"/>
                </a:lnTo>
                <a:lnTo>
                  <a:pt x="255780" y="411670"/>
                </a:lnTo>
                <a:lnTo>
                  <a:pt x="257303" y="416661"/>
                </a:lnTo>
                <a:lnTo>
                  <a:pt x="258657" y="421487"/>
                </a:lnTo>
                <a:lnTo>
                  <a:pt x="261367" y="425589"/>
                </a:lnTo>
                <a:lnTo>
                  <a:pt x="269410" y="432282"/>
                </a:lnTo>
                <a:lnTo>
                  <a:pt x="274280" y="433933"/>
                </a:lnTo>
                <a:lnTo>
                  <a:pt x="283677" y="433933"/>
                </a:lnTo>
                <a:lnTo>
                  <a:pt x="286809" y="433298"/>
                </a:lnTo>
                <a:lnTo>
                  <a:pt x="291889" y="430847"/>
                </a:lnTo>
                <a:lnTo>
                  <a:pt x="294134" y="429234"/>
                </a:lnTo>
                <a:lnTo>
                  <a:pt x="295022" y="428345"/>
                </a:lnTo>
                <a:lnTo>
                  <a:pt x="277729" y="428345"/>
                </a:lnTo>
                <a:lnTo>
                  <a:pt x="274957" y="427710"/>
                </a:lnTo>
                <a:lnTo>
                  <a:pt x="272502" y="426440"/>
                </a:lnTo>
                <a:lnTo>
                  <a:pt x="270151" y="425348"/>
                </a:lnTo>
                <a:lnTo>
                  <a:pt x="268121" y="423608"/>
                </a:lnTo>
                <a:lnTo>
                  <a:pt x="261367" y="398500"/>
                </a:lnTo>
                <a:lnTo>
                  <a:pt x="262001" y="394563"/>
                </a:lnTo>
                <a:lnTo>
                  <a:pt x="264521" y="386524"/>
                </a:lnTo>
                <a:lnTo>
                  <a:pt x="266851" y="383095"/>
                </a:lnTo>
                <a:lnTo>
                  <a:pt x="273517" y="377418"/>
                </a:lnTo>
                <a:lnTo>
                  <a:pt x="277561" y="376021"/>
                </a:lnTo>
                <a:lnTo>
                  <a:pt x="302515" y="376021"/>
                </a:lnTo>
                <a:lnTo>
                  <a:pt x="302515" y="374370"/>
                </a:lnTo>
                <a:lnTo>
                  <a:pt x="296165" y="374370"/>
                </a:lnTo>
                <a:lnTo>
                  <a:pt x="294811" y="373443"/>
                </a:lnTo>
                <a:lnTo>
                  <a:pt x="292907" y="372554"/>
                </a:lnTo>
                <a:lnTo>
                  <a:pt x="290451" y="371703"/>
                </a:lnTo>
                <a:lnTo>
                  <a:pt x="288165" y="370865"/>
                </a:lnTo>
                <a:lnTo>
                  <a:pt x="285200" y="370433"/>
                </a:lnTo>
                <a:close/>
              </a:path>
              <a:path w="969644" h="445134">
                <a:moveTo>
                  <a:pt x="302515" y="427202"/>
                </a:moveTo>
                <a:lnTo>
                  <a:pt x="296165" y="427202"/>
                </a:lnTo>
                <a:lnTo>
                  <a:pt x="296802" y="432536"/>
                </a:lnTo>
                <a:lnTo>
                  <a:pt x="302515" y="432536"/>
                </a:lnTo>
                <a:lnTo>
                  <a:pt x="302515" y="427202"/>
                </a:lnTo>
                <a:close/>
              </a:path>
              <a:path w="969644" h="445134">
                <a:moveTo>
                  <a:pt x="302515" y="376021"/>
                </a:moveTo>
                <a:lnTo>
                  <a:pt x="285243" y="376021"/>
                </a:lnTo>
                <a:lnTo>
                  <a:pt x="287931" y="376529"/>
                </a:lnTo>
                <a:lnTo>
                  <a:pt x="292760" y="378472"/>
                </a:lnTo>
                <a:lnTo>
                  <a:pt x="294642" y="379577"/>
                </a:lnTo>
                <a:lnTo>
                  <a:pt x="296165" y="380847"/>
                </a:lnTo>
                <a:lnTo>
                  <a:pt x="296165" y="420471"/>
                </a:lnTo>
                <a:lnTo>
                  <a:pt x="294304" y="422757"/>
                </a:lnTo>
                <a:lnTo>
                  <a:pt x="292122" y="424624"/>
                </a:lnTo>
                <a:lnTo>
                  <a:pt x="289584" y="426059"/>
                </a:lnTo>
                <a:lnTo>
                  <a:pt x="286978" y="427583"/>
                </a:lnTo>
                <a:lnTo>
                  <a:pt x="284058" y="428345"/>
                </a:lnTo>
                <a:lnTo>
                  <a:pt x="295022" y="428345"/>
                </a:lnTo>
                <a:lnTo>
                  <a:pt x="296165" y="427202"/>
                </a:lnTo>
                <a:lnTo>
                  <a:pt x="302515" y="427202"/>
                </a:lnTo>
                <a:lnTo>
                  <a:pt x="302515" y="376021"/>
                </a:lnTo>
                <a:close/>
              </a:path>
              <a:path w="969644" h="445134">
                <a:moveTo>
                  <a:pt x="302515" y="347827"/>
                </a:moveTo>
                <a:lnTo>
                  <a:pt x="296165" y="347827"/>
                </a:lnTo>
                <a:lnTo>
                  <a:pt x="296165" y="374370"/>
                </a:lnTo>
                <a:lnTo>
                  <a:pt x="302515" y="374370"/>
                </a:lnTo>
                <a:lnTo>
                  <a:pt x="302515" y="347827"/>
                </a:lnTo>
                <a:close/>
              </a:path>
              <a:path w="969644" h="445134">
                <a:moveTo>
                  <a:pt x="323132" y="422376"/>
                </a:moveTo>
                <a:lnTo>
                  <a:pt x="319576" y="422376"/>
                </a:lnTo>
                <a:lnTo>
                  <a:pt x="318305" y="422884"/>
                </a:lnTo>
                <a:lnTo>
                  <a:pt x="317373" y="423900"/>
                </a:lnTo>
                <a:lnTo>
                  <a:pt x="316444" y="425005"/>
                </a:lnTo>
                <a:lnTo>
                  <a:pt x="315976" y="426313"/>
                </a:lnTo>
                <a:lnTo>
                  <a:pt x="315976" y="429539"/>
                </a:lnTo>
                <a:lnTo>
                  <a:pt x="316527" y="430936"/>
                </a:lnTo>
                <a:lnTo>
                  <a:pt x="317628" y="432028"/>
                </a:lnTo>
                <a:lnTo>
                  <a:pt x="318644" y="433133"/>
                </a:lnTo>
                <a:lnTo>
                  <a:pt x="319914" y="433679"/>
                </a:lnTo>
                <a:lnTo>
                  <a:pt x="321437" y="433679"/>
                </a:lnTo>
                <a:lnTo>
                  <a:pt x="321268" y="435127"/>
                </a:lnTo>
                <a:lnTo>
                  <a:pt x="320634" y="436600"/>
                </a:lnTo>
                <a:lnTo>
                  <a:pt x="319533" y="438124"/>
                </a:lnTo>
                <a:lnTo>
                  <a:pt x="318517" y="439648"/>
                </a:lnTo>
                <a:lnTo>
                  <a:pt x="317459" y="440969"/>
                </a:lnTo>
                <a:lnTo>
                  <a:pt x="316358" y="442061"/>
                </a:lnTo>
                <a:lnTo>
                  <a:pt x="318517" y="444855"/>
                </a:lnTo>
                <a:lnTo>
                  <a:pt x="320803" y="442912"/>
                </a:lnTo>
                <a:lnTo>
                  <a:pt x="322751" y="440626"/>
                </a:lnTo>
                <a:lnTo>
                  <a:pt x="324360" y="437997"/>
                </a:lnTo>
                <a:lnTo>
                  <a:pt x="326052" y="435292"/>
                </a:lnTo>
                <a:lnTo>
                  <a:pt x="326898" y="432447"/>
                </a:lnTo>
                <a:lnTo>
                  <a:pt x="326898" y="427456"/>
                </a:lnTo>
                <a:lnTo>
                  <a:pt x="326391" y="425767"/>
                </a:lnTo>
                <a:lnTo>
                  <a:pt x="325375" y="424408"/>
                </a:lnTo>
                <a:lnTo>
                  <a:pt x="324529" y="423062"/>
                </a:lnTo>
                <a:lnTo>
                  <a:pt x="323132" y="422376"/>
                </a:lnTo>
                <a:close/>
              </a:path>
              <a:path w="969644" h="445134">
                <a:moveTo>
                  <a:pt x="374144" y="347827"/>
                </a:moveTo>
                <a:lnTo>
                  <a:pt x="374144" y="432536"/>
                </a:lnTo>
                <a:lnTo>
                  <a:pt x="398783" y="432536"/>
                </a:lnTo>
                <a:lnTo>
                  <a:pt x="403228" y="431939"/>
                </a:lnTo>
                <a:lnTo>
                  <a:pt x="415080" y="428472"/>
                </a:lnTo>
                <a:lnTo>
                  <a:pt x="417933" y="426313"/>
                </a:lnTo>
                <a:lnTo>
                  <a:pt x="380751" y="426313"/>
                </a:lnTo>
                <a:lnTo>
                  <a:pt x="380751" y="354050"/>
                </a:lnTo>
                <a:lnTo>
                  <a:pt x="417052" y="354050"/>
                </a:lnTo>
                <a:lnTo>
                  <a:pt x="415969" y="353288"/>
                </a:lnTo>
                <a:lnTo>
                  <a:pt x="413006" y="351764"/>
                </a:lnTo>
                <a:lnTo>
                  <a:pt x="410129" y="350329"/>
                </a:lnTo>
                <a:lnTo>
                  <a:pt x="407125" y="349313"/>
                </a:lnTo>
                <a:lnTo>
                  <a:pt x="403989" y="348716"/>
                </a:lnTo>
                <a:lnTo>
                  <a:pt x="402382" y="348373"/>
                </a:lnTo>
                <a:lnTo>
                  <a:pt x="400730" y="348145"/>
                </a:lnTo>
                <a:lnTo>
                  <a:pt x="399039" y="348018"/>
                </a:lnTo>
                <a:lnTo>
                  <a:pt x="374144" y="347827"/>
                </a:lnTo>
                <a:close/>
              </a:path>
              <a:path w="969644" h="445134">
                <a:moveTo>
                  <a:pt x="417052" y="354050"/>
                </a:moveTo>
                <a:lnTo>
                  <a:pt x="397047" y="354050"/>
                </a:lnTo>
                <a:lnTo>
                  <a:pt x="400475" y="354482"/>
                </a:lnTo>
                <a:lnTo>
                  <a:pt x="403611" y="355320"/>
                </a:lnTo>
                <a:lnTo>
                  <a:pt x="425582" y="381952"/>
                </a:lnTo>
                <a:lnTo>
                  <a:pt x="425582" y="399135"/>
                </a:lnTo>
                <a:lnTo>
                  <a:pt x="423802" y="406844"/>
                </a:lnTo>
                <a:lnTo>
                  <a:pt x="416775" y="418185"/>
                </a:lnTo>
                <a:lnTo>
                  <a:pt x="412034" y="422122"/>
                </a:lnTo>
                <a:lnTo>
                  <a:pt x="406022" y="424408"/>
                </a:lnTo>
                <a:lnTo>
                  <a:pt x="404158" y="425170"/>
                </a:lnTo>
                <a:lnTo>
                  <a:pt x="402001" y="425678"/>
                </a:lnTo>
                <a:lnTo>
                  <a:pt x="397261" y="426186"/>
                </a:lnTo>
                <a:lnTo>
                  <a:pt x="395014" y="426313"/>
                </a:lnTo>
                <a:lnTo>
                  <a:pt x="417933" y="426313"/>
                </a:lnTo>
                <a:lnTo>
                  <a:pt x="432440" y="388975"/>
                </a:lnTo>
                <a:lnTo>
                  <a:pt x="432440" y="379577"/>
                </a:lnTo>
                <a:lnTo>
                  <a:pt x="430703" y="371754"/>
                </a:lnTo>
                <a:lnTo>
                  <a:pt x="427230" y="365480"/>
                </a:lnTo>
                <a:lnTo>
                  <a:pt x="425538" y="362356"/>
                </a:lnTo>
                <a:lnTo>
                  <a:pt x="423486" y="359663"/>
                </a:lnTo>
                <a:lnTo>
                  <a:pt x="418659" y="355180"/>
                </a:lnTo>
                <a:lnTo>
                  <a:pt x="417052" y="354050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8829" y="6544221"/>
            <a:ext cx="1327150" cy="296545"/>
          </a:xfrm>
          <a:custGeom>
            <a:avLst/>
            <a:gdLst/>
            <a:ahLst/>
            <a:cxnLst/>
            <a:rect l="l" t="t" r="r" b="b"/>
            <a:pathLst>
              <a:path w="1327150" h="296545">
                <a:moveTo>
                  <a:pt x="481821" y="29844"/>
                </a:moveTo>
                <a:lnTo>
                  <a:pt x="471427" y="29844"/>
                </a:lnTo>
                <a:lnTo>
                  <a:pt x="474814" y="31165"/>
                </a:lnTo>
                <a:lnTo>
                  <a:pt x="477122" y="33781"/>
                </a:lnTo>
                <a:lnTo>
                  <a:pt x="479174" y="36156"/>
                </a:lnTo>
                <a:lnTo>
                  <a:pt x="480189" y="39750"/>
                </a:lnTo>
                <a:lnTo>
                  <a:pt x="480189" y="46989"/>
                </a:lnTo>
                <a:lnTo>
                  <a:pt x="475744" y="47078"/>
                </a:lnTo>
                <a:lnTo>
                  <a:pt x="470750" y="47586"/>
                </a:lnTo>
                <a:lnTo>
                  <a:pt x="459572" y="49453"/>
                </a:lnTo>
                <a:lnTo>
                  <a:pt x="454705" y="51688"/>
                </a:lnTo>
                <a:lnTo>
                  <a:pt x="446450" y="58800"/>
                </a:lnTo>
                <a:lnTo>
                  <a:pt x="444376" y="63550"/>
                </a:lnTo>
                <a:lnTo>
                  <a:pt x="444451" y="72732"/>
                </a:lnTo>
                <a:lnTo>
                  <a:pt x="444884" y="74929"/>
                </a:lnTo>
                <a:lnTo>
                  <a:pt x="445899" y="77215"/>
                </a:lnTo>
                <a:lnTo>
                  <a:pt x="446746" y="79336"/>
                </a:lnTo>
                <a:lnTo>
                  <a:pt x="460782" y="87756"/>
                </a:lnTo>
                <a:lnTo>
                  <a:pt x="467489" y="87756"/>
                </a:lnTo>
                <a:lnTo>
                  <a:pt x="470833" y="87083"/>
                </a:lnTo>
                <a:lnTo>
                  <a:pt x="473652" y="85686"/>
                </a:lnTo>
                <a:lnTo>
                  <a:pt x="476443" y="84454"/>
                </a:lnTo>
                <a:lnTo>
                  <a:pt x="478750" y="82892"/>
                </a:lnTo>
                <a:lnTo>
                  <a:pt x="479408" y="82168"/>
                </a:lnTo>
                <a:lnTo>
                  <a:pt x="462431" y="82168"/>
                </a:lnTo>
                <a:lnTo>
                  <a:pt x="460548" y="81876"/>
                </a:lnTo>
                <a:lnTo>
                  <a:pt x="456610" y="80606"/>
                </a:lnTo>
                <a:lnTo>
                  <a:pt x="454792" y="79247"/>
                </a:lnTo>
                <a:lnTo>
                  <a:pt x="453161" y="77215"/>
                </a:lnTo>
                <a:lnTo>
                  <a:pt x="451530" y="75272"/>
                </a:lnTo>
                <a:lnTo>
                  <a:pt x="450728" y="72732"/>
                </a:lnTo>
                <a:lnTo>
                  <a:pt x="450728" y="66039"/>
                </a:lnTo>
                <a:lnTo>
                  <a:pt x="480189" y="52577"/>
                </a:lnTo>
                <a:lnTo>
                  <a:pt x="486288" y="52577"/>
                </a:lnTo>
                <a:lnTo>
                  <a:pt x="486288" y="38061"/>
                </a:lnTo>
                <a:lnTo>
                  <a:pt x="484805" y="33146"/>
                </a:lnTo>
                <a:lnTo>
                  <a:pt x="481821" y="29844"/>
                </a:lnTo>
                <a:close/>
              </a:path>
              <a:path w="1327150" h="296545">
                <a:moveTo>
                  <a:pt x="486288" y="81025"/>
                </a:moveTo>
                <a:lnTo>
                  <a:pt x="480446" y="81025"/>
                </a:lnTo>
                <a:lnTo>
                  <a:pt x="480827" y="86359"/>
                </a:lnTo>
                <a:lnTo>
                  <a:pt x="486288" y="86359"/>
                </a:lnTo>
                <a:lnTo>
                  <a:pt x="486288" y="81025"/>
                </a:lnTo>
                <a:close/>
              </a:path>
              <a:path w="1327150" h="296545">
                <a:moveTo>
                  <a:pt x="486288" y="52577"/>
                </a:moveTo>
                <a:lnTo>
                  <a:pt x="480189" y="52577"/>
                </a:lnTo>
                <a:lnTo>
                  <a:pt x="480071" y="74929"/>
                </a:lnTo>
                <a:lnTo>
                  <a:pt x="478221" y="76923"/>
                </a:lnTo>
                <a:lnTo>
                  <a:pt x="475913" y="78663"/>
                </a:lnTo>
                <a:lnTo>
                  <a:pt x="473270" y="80009"/>
                </a:lnTo>
                <a:lnTo>
                  <a:pt x="470538" y="81457"/>
                </a:lnTo>
                <a:lnTo>
                  <a:pt x="467554" y="82168"/>
                </a:lnTo>
                <a:lnTo>
                  <a:pt x="479408" y="82168"/>
                </a:lnTo>
                <a:lnTo>
                  <a:pt x="480446" y="81025"/>
                </a:lnTo>
                <a:lnTo>
                  <a:pt x="486288" y="81025"/>
                </a:lnTo>
                <a:lnTo>
                  <a:pt x="486288" y="52577"/>
                </a:lnTo>
                <a:close/>
              </a:path>
              <a:path w="1327150" h="296545">
                <a:moveTo>
                  <a:pt x="473713" y="24256"/>
                </a:moveTo>
                <a:lnTo>
                  <a:pt x="465034" y="24256"/>
                </a:lnTo>
                <a:lnTo>
                  <a:pt x="463003" y="24511"/>
                </a:lnTo>
                <a:lnTo>
                  <a:pt x="461055" y="25018"/>
                </a:lnTo>
                <a:lnTo>
                  <a:pt x="459173" y="25361"/>
                </a:lnTo>
                <a:lnTo>
                  <a:pt x="457352" y="25946"/>
                </a:lnTo>
                <a:lnTo>
                  <a:pt x="455573" y="26796"/>
                </a:lnTo>
                <a:lnTo>
                  <a:pt x="454727" y="27139"/>
                </a:lnTo>
                <a:lnTo>
                  <a:pt x="448312" y="30987"/>
                </a:lnTo>
                <a:lnTo>
                  <a:pt x="450598" y="36067"/>
                </a:lnTo>
                <a:lnTo>
                  <a:pt x="452398" y="34721"/>
                </a:lnTo>
                <a:lnTo>
                  <a:pt x="454792" y="33324"/>
                </a:lnTo>
                <a:lnTo>
                  <a:pt x="457776" y="31876"/>
                </a:lnTo>
                <a:lnTo>
                  <a:pt x="460421" y="30518"/>
                </a:lnTo>
                <a:lnTo>
                  <a:pt x="463490" y="29844"/>
                </a:lnTo>
                <a:lnTo>
                  <a:pt x="481821" y="29844"/>
                </a:lnTo>
                <a:lnTo>
                  <a:pt x="478602" y="26123"/>
                </a:lnTo>
                <a:lnTo>
                  <a:pt x="473713" y="24256"/>
                </a:lnTo>
                <a:close/>
              </a:path>
              <a:path w="1327150" h="296545">
                <a:moveTo>
                  <a:pt x="513083" y="31368"/>
                </a:moveTo>
                <a:lnTo>
                  <a:pt x="506736" y="31368"/>
                </a:lnTo>
                <a:lnTo>
                  <a:pt x="506736" y="76923"/>
                </a:lnTo>
                <a:lnTo>
                  <a:pt x="507058" y="78905"/>
                </a:lnTo>
                <a:lnTo>
                  <a:pt x="507170" y="79375"/>
                </a:lnTo>
                <a:lnTo>
                  <a:pt x="508102" y="81533"/>
                </a:lnTo>
                <a:lnTo>
                  <a:pt x="508849" y="83400"/>
                </a:lnTo>
                <a:lnTo>
                  <a:pt x="510228" y="85089"/>
                </a:lnTo>
                <a:lnTo>
                  <a:pt x="512046" y="86105"/>
                </a:lnTo>
                <a:lnTo>
                  <a:pt x="513933" y="87210"/>
                </a:lnTo>
                <a:lnTo>
                  <a:pt x="516219" y="87756"/>
                </a:lnTo>
                <a:lnTo>
                  <a:pt x="521888" y="87756"/>
                </a:lnTo>
                <a:lnTo>
                  <a:pt x="524174" y="87375"/>
                </a:lnTo>
                <a:lnTo>
                  <a:pt x="525783" y="86613"/>
                </a:lnTo>
                <a:lnTo>
                  <a:pt x="527310" y="85940"/>
                </a:lnTo>
                <a:lnTo>
                  <a:pt x="528707" y="85089"/>
                </a:lnTo>
                <a:lnTo>
                  <a:pt x="529974" y="84074"/>
                </a:lnTo>
                <a:lnTo>
                  <a:pt x="528945" y="82168"/>
                </a:lnTo>
                <a:lnTo>
                  <a:pt x="517867" y="82168"/>
                </a:lnTo>
                <a:lnTo>
                  <a:pt x="516133" y="81533"/>
                </a:lnTo>
                <a:lnTo>
                  <a:pt x="514861" y="80263"/>
                </a:lnTo>
                <a:lnTo>
                  <a:pt x="513676" y="78905"/>
                </a:lnTo>
                <a:lnTo>
                  <a:pt x="513151" y="76923"/>
                </a:lnTo>
                <a:lnTo>
                  <a:pt x="513083" y="31368"/>
                </a:lnTo>
                <a:close/>
              </a:path>
              <a:path w="1327150" h="296545">
                <a:moveTo>
                  <a:pt x="527436" y="79375"/>
                </a:moveTo>
                <a:lnTo>
                  <a:pt x="524473" y="81241"/>
                </a:lnTo>
                <a:lnTo>
                  <a:pt x="522018" y="82168"/>
                </a:lnTo>
                <a:lnTo>
                  <a:pt x="528945" y="82168"/>
                </a:lnTo>
                <a:lnTo>
                  <a:pt x="527436" y="79375"/>
                </a:lnTo>
                <a:close/>
              </a:path>
              <a:path w="1327150" h="296545">
                <a:moveTo>
                  <a:pt x="528199" y="25780"/>
                </a:moveTo>
                <a:lnTo>
                  <a:pt x="496829" y="25780"/>
                </a:lnTo>
                <a:lnTo>
                  <a:pt x="496829" y="31368"/>
                </a:lnTo>
                <a:lnTo>
                  <a:pt x="528199" y="31368"/>
                </a:lnTo>
                <a:lnTo>
                  <a:pt x="528199" y="25780"/>
                </a:lnTo>
                <a:close/>
              </a:path>
              <a:path w="1327150" h="296545">
                <a:moveTo>
                  <a:pt x="513083" y="9651"/>
                </a:moveTo>
                <a:lnTo>
                  <a:pt x="506736" y="9651"/>
                </a:lnTo>
                <a:lnTo>
                  <a:pt x="506736" y="25780"/>
                </a:lnTo>
                <a:lnTo>
                  <a:pt x="513083" y="25780"/>
                </a:lnTo>
                <a:lnTo>
                  <a:pt x="513083" y="9651"/>
                </a:lnTo>
                <a:close/>
              </a:path>
              <a:path w="1327150" h="296545">
                <a:moveTo>
                  <a:pt x="574405" y="29844"/>
                </a:moveTo>
                <a:lnTo>
                  <a:pt x="564012" y="29844"/>
                </a:lnTo>
                <a:lnTo>
                  <a:pt x="567400" y="31165"/>
                </a:lnTo>
                <a:lnTo>
                  <a:pt x="569708" y="33781"/>
                </a:lnTo>
                <a:lnTo>
                  <a:pt x="571760" y="36156"/>
                </a:lnTo>
                <a:lnTo>
                  <a:pt x="572775" y="39750"/>
                </a:lnTo>
                <a:lnTo>
                  <a:pt x="572775" y="46989"/>
                </a:lnTo>
                <a:lnTo>
                  <a:pt x="568328" y="47078"/>
                </a:lnTo>
                <a:lnTo>
                  <a:pt x="563335" y="47586"/>
                </a:lnTo>
                <a:lnTo>
                  <a:pt x="552157" y="49453"/>
                </a:lnTo>
                <a:lnTo>
                  <a:pt x="547289" y="51688"/>
                </a:lnTo>
                <a:lnTo>
                  <a:pt x="539036" y="58800"/>
                </a:lnTo>
                <a:lnTo>
                  <a:pt x="536962" y="63550"/>
                </a:lnTo>
                <a:lnTo>
                  <a:pt x="537037" y="72732"/>
                </a:lnTo>
                <a:lnTo>
                  <a:pt x="537470" y="74929"/>
                </a:lnTo>
                <a:lnTo>
                  <a:pt x="538485" y="77215"/>
                </a:lnTo>
                <a:lnTo>
                  <a:pt x="539330" y="79336"/>
                </a:lnTo>
                <a:lnTo>
                  <a:pt x="553366" y="87756"/>
                </a:lnTo>
                <a:lnTo>
                  <a:pt x="560073" y="87756"/>
                </a:lnTo>
                <a:lnTo>
                  <a:pt x="563418" y="87083"/>
                </a:lnTo>
                <a:lnTo>
                  <a:pt x="566237" y="85686"/>
                </a:lnTo>
                <a:lnTo>
                  <a:pt x="569027" y="84454"/>
                </a:lnTo>
                <a:lnTo>
                  <a:pt x="571334" y="82892"/>
                </a:lnTo>
                <a:lnTo>
                  <a:pt x="571992" y="82168"/>
                </a:lnTo>
                <a:lnTo>
                  <a:pt x="555016" y="82168"/>
                </a:lnTo>
                <a:lnTo>
                  <a:pt x="553133" y="81876"/>
                </a:lnTo>
                <a:lnTo>
                  <a:pt x="549194" y="80606"/>
                </a:lnTo>
                <a:lnTo>
                  <a:pt x="547376" y="79247"/>
                </a:lnTo>
                <a:lnTo>
                  <a:pt x="545745" y="77215"/>
                </a:lnTo>
                <a:lnTo>
                  <a:pt x="544114" y="75272"/>
                </a:lnTo>
                <a:lnTo>
                  <a:pt x="543312" y="72732"/>
                </a:lnTo>
                <a:lnTo>
                  <a:pt x="543312" y="66039"/>
                </a:lnTo>
                <a:lnTo>
                  <a:pt x="572775" y="52577"/>
                </a:lnTo>
                <a:lnTo>
                  <a:pt x="578873" y="52577"/>
                </a:lnTo>
                <a:lnTo>
                  <a:pt x="578873" y="38061"/>
                </a:lnTo>
                <a:lnTo>
                  <a:pt x="577390" y="33146"/>
                </a:lnTo>
                <a:lnTo>
                  <a:pt x="574405" y="29844"/>
                </a:lnTo>
                <a:close/>
              </a:path>
              <a:path w="1327150" h="296545">
                <a:moveTo>
                  <a:pt x="578873" y="81025"/>
                </a:moveTo>
                <a:lnTo>
                  <a:pt x="573030" y="81025"/>
                </a:lnTo>
                <a:lnTo>
                  <a:pt x="573412" y="86359"/>
                </a:lnTo>
                <a:lnTo>
                  <a:pt x="578873" y="86359"/>
                </a:lnTo>
                <a:lnTo>
                  <a:pt x="578873" y="81025"/>
                </a:lnTo>
                <a:close/>
              </a:path>
              <a:path w="1327150" h="296545">
                <a:moveTo>
                  <a:pt x="578873" y="52577"/>
                </a:moveTo>
                <a:lnTo>
                  <a:pt x="572775" y="52577"/>
                </a:lnTo>
                <a:lnTo>
                  <a:pt x="572657" y="74929"/>
                </a:lnTo>
                <a:lnTo>
                  <a:pt x="570805" y="76923"/>
                </a:lnTo>
                <a:lnTo>
                  <a:pt x="568497" y="78663"/>
                </a:lnTo>
                <a:lnTo>
                  <a:pt x="565856" y="80009"/>
                </a:lnTo>
                <a:lnTo>
                  <a:pt x="563123" y="81457"/>
                </a:lnTo>
                <a:lnTo>
                  <a:pt x="560138" y="82168"/>
                </a:lnTo>
                <a:lnTo>
                  <a:pt x="571992" y="82168"/>
                </a:lnTo>
                <a:lnTo>
                  <a:pt x="573030" y="81025"/>
                </a:lnTo>
                <a:lnTo>
                  <a:pt x="578873" y="81025"/>
                </a:lnTo>
                <a:lnTo>
                  <a:pt x="578873" y="52577"/>
                </a:lnTo>
                <a:close/>
              </a:path>
              <a:path w="1327150" h="296545">
                <a:moveTo>
                  <a:pt x="566298" y="24256"/>
                </a:moveTo>
                <a:lnTo>
                  <a:pt x="557618" y="24256"/>
                </a:lnTo>
                <a:lnTo>
                  <a:pt x="555588" y="24511"/>
                </a:lnTo>
                <a:lnTo>
                  <a:pt x="553641" y="25018"/>
                </a:lnTo>
                <a:lnTo>
                  <a:pt x="551757" y="25361"/>
                </a:lnTo>
                <a:lnTo>
                  <a:pt x="549936" y="25946"/>
                </a:lnTo>
                <a:lnTo>
                  <a:pt x="548158" y="26796"/>
                </a:lnTo>
                <a:lnTo>
                  <a:pt x="547311" y="27139"/>
                </a:lnTo>
                <a:lnTo>
                  <a:pt x="540896" y="30987"/>
                </a:lnTo>
                <a:lnTo>
                  <a:pt x="543182" y="36067"/>
                </a:lnTo>
                <a:lnTo>
                  <a:pt x="544982" y="34721"/>
                </a:lnTo>
                <a:lnTo>
                  <a:pt x="547376" y="33324"/>
                </a:lnTo>
                <a:lnTo>
                  <a:pt x="550360" y="31876"/>
                </a:lnTo>
                <a:lnTo>
                  <a:pt x="553007" y="30518"/>
                </a:lnTo>
                <a:lnTo>
                  <a:pt x="556074" y="29844"/>
                </a:lnTo>
                <a:lnTo>
                  <a:pt x="574405" y="29844"/>
                </a:lnTo>
                <a:lnTo>
                  <a:pt x="571187" y="26123"/>
                </a:lnTo>
                <a:lnTo>
                  <a:pt x="566298" y="24256"/>
                </a:lnTo>
                <a:close/>
              </a:path>
              <a:path w="1327150" h="296545">
                <a:moveTo>
                  <a:pt x="618116" y="49275"/>
                </a:moveTo>
                <a:lnTo>
                  <a:pt x="592589" y="49275"/>
                </a:lnTo>
                <a:lnTo>
                  <a:pt x="592589" y="56006"/>
                </a:lnTo>
                <a:lnTo>
                  <a:pt x="618116" y="56006"/>
                </a:lnTo>
                <a:lnTo>
                  <a:pt x="618116" y="49275"/>
                </a:lnTo>
                <a:close/>
              </a:path>
              <a:path w="1327150" h="296545">
                <a:moveTo>
                  <a:pt x="631832" y="1650"/>
                </a:moveTo>
                <a:lnTo>
                  <a:pt x="624464" y="1650"/>
                </a:lnTo>
                <a:lnTo>
                  <a:pt x="653166" y="86359"/>
                </a:lnTo>
                <a:lnTo>
                  <a:pt x="659772" y="86359"/>
                </a:lnTo>
                <a:lnTo>
                  <a:pt x="662922" y="77342"/>
                </a:lnTo>
                <a:lnTo>
                  <a:pt x="656723" y="77342"/>
                </a:lnTo>
                <a:lnTo>
                  <a:pt x="631832" y="1650"/>
                </a:lnTo>
                <a:close/>
              </a:path>
              <a:path w="1327150" h="296545">
                <a:moveTo>
                  <a:pt x="689361" y="1650"/>
                </a:moveTo>
                <a:lnTo>
                  <a:pt x="682632" y="1650"/>
                </a:lnTo>
                <a:lnTo>
                  <a:pt x="656723" y="77342"/>
                </a:lnTo>
                <a:lnTo>
                  <a:pt x="662922" y="77342"/>
                </a:lnTo>
                <a:lnTo>
                  <a:pt x="689361" y="1650"/>
                </a:lnTo>
                <a:close/>
              </a:path>
              <a:path w="1327150" h="296545">
                <a:moveTo>
                  <a:pt x="727420" y="24256"/>
                </a:moveTo>
                <a:lnTo>
                  <a:pt x="717260" y="24256"/>
                </a:lnTo>
                <a:lnTo>
                  <a:pt x="713153" y="25361"/>
                </a:lnTo>
                <a:lnTo>
                  <a:pt x="705280" y="29679"/>
                </a:lnTo>
                <a:lnTo>
                  <a:pt x="702105" y="33324"/>
                </a:lnTo>
                <a:lnTo>
                  <a:pt x="699649" y="38480"/>
                </a:lnTo>
                <a:lnTo>
                  <a:pt x="697194" y="43561"/>
                </a:lnTo>
                <a:lnTo>
                  <a:pt x="696010" y="49072"/>
                </a:lnTo>
                <a:lnTo>
                  <a:pt x="695966" y="59943"/>
                </a:lnTo>
                <a:lnTo>
                  <a:pt x="696643" y="64439"/>
                </a:lnTo>
                <a:lnTo>
                  <a:pt x="699437" y="74002"/>
                </a:lnTo>
                <a:lnTo>
                  <a:pt x="702191" y="78320"/>
                </a:lnTo>
                <a:lnTo>
                  <a:pt x="706255" y="82041"/>
                </a:lnTo>
                <a:lnTo>
                  <a:pt x="710316" y="85851"/>
                </a:lnTo>
                <a:lnTo>
                  <a:pt x="715399" y="87756"/>
                </a:lnTo>
                <a:lnTo>
                  <a:pt x="725641" y="87756"/>
                </a:lnTo>
                <a:lnTo>
                  <a:pt x="729706" y="86664"/>
                </a:lnTo>
                <a:lnTo>
                  <a:pt x="733687" y="84454"/>
                </a:lnTo>
                <a:lnTo>
                  <a:pt x="737579" y="82346"/>
                </a:lnTo>
                <a:lnTo>
                  <a:pt x="737738" y="82168"/>
                </a:lnTo>
                <a:lnTo>
                  <a:pt x="718362" y="82168"/>
                </a:lnTo>
                <a:lnTo>
                  <a:pt x="715525" y="81406"/>
                </a:lnTo>
                <a:lnTo>
                  <a:pt x="713070" y="79882"/>
                </a:lnTo>
                <a:lnTo>
                  <a:pt x="710806" y="78447"/>
                </a:lnTo>
                <a:lnTo>
                  <a:pt x="708814" y="76415"/>
                </a:lnTo>
                <a:lnTo>
                  <a:pt x="707123" y="73787"/>
                </a:lnTo>
                <a:lnTo>
                  <a:pt x="706273" y="72605"/>
                </a:lnTo>
                <a:lnTo>
                  <a:pt x="702343" y="59054"/>
                </a:lnTo>
                <a:lnTo>
                  <a:pt x="702396" y="51981"/>
                </a:lnTo>
                <a:lnTo>
                  <a:pt x="717091" y="29844"/>
                </a:lnTo>
                <a:lnTo>
                  <a:pt x="736734" y="29844"/>
                </a:lnTo>
                <a:lnTo>
                  <a:pt x="732499" y="26123"/>
                </a:lnTo>
                <a:lnTo>
                  <a:pt x="727420" y="24256"/>
                </a:lnTo>
                <a:close/>
              </a:path>
              <a:path w="1327150" h="296545">
                <a:moveTo>
                  <a:pt x="736734" y="29844"/>
                </a:moveTo>
                <a:lnTo>
                  <a:pt x="724860" y="29844"/>
                </a:lnTo>
                <a:lnTo>
                  <a:pt x="728014" y="30861"/>
                </a:lnTo>
                <a:lnTo>
                  <a:pt x="731062" y="32892"/>
                </a:lnTo>
                <a:lnTo>
                  <a:pt x="734087" y="34759"/>
                </a:lnTo>
                <a:lnTo>
                  <a:pt x="736519" y="37845"/>
                </a:lnTo>
                <a:lnTo>
                  <a:pt x="738259" y="42037"/>
                </a:lnTo>
                <a:lnTo>
                  <a:pt x="740037" y="46100"/>
                </a:lnTo>
                <a:lnTo>
                  <a:pt x="740924" y="50672"/>
                </a:lnTo>
                <a:lnTo>
                  <a:pt x="740924" y="59054"/>
                </a:lnTo>
                <a:lnTo>
                  <a:pt x="726192" y="82168"/>
                </a:lnTo>
                <a:lnTo>
                  <a:pt x="737738" y="82168"/>
                </a:lnTo>
                <a:lnTo>
                  <a:pt x="747274" y="51981"/>
                </a:lnTo>
                <a:lnTo>
                  <a:pt x="746554" y="47548"/>
                </a:lnTo>
                <a:lnTo>
                  <a:pt x="745117" y="42544"/>
                </a:lnTo>
                <a:lnTo>
                  <a:pt x="743677" y="37718"/>
                </a:lnTo>
                <a:lnTo>
                  <a:pt x="740883" y="33489"/>
                </a:lnTo>
                <a:lnTo>
                  <a:pt x="736734" y="29844"/>
                </a:lnTo>
                <a:close/>
              </a:path>
              <a:path w="1327150" h="296545">
                <a:moveTo>
                  <a:pt x="768229" y="25780"/>
                </a:moveTo>
                <a:lnTo>
                  <a:pt x="761879" y="25780"/>
                </a:lnTo>
                <a:lnTo>
                  <a:pt x="761879" y="86359"/>
                </a:lnTo>
                <a:lnTo>
                  <a:pt x="768229" y="86359"/>
                </a:lnTo>
                <a:lnTo>
                  <a:pt x="768229" y="25780"/>
                </a:lnTo>
                <a:close/>
              </a:path>
              <a:path w="1327150" h="296545">
                <a:moveTo>
                  <a:pt x="766199" y="2920"/>
                </a:moveTo>
                <a:lnTo>
                  <a:pt x="763657" y="2920"/>
                </a:lnTo>
                <a:lnTo>
                  <a:pt x="762556" y="3390"/>
                </a:lnTo>
                <a:lnTo>
                  <a:pt x="760778" y="5168"/>
                </a:lnTo>
                <a:lnTo>
                  <a:pt x="760356" y="6350"/>
                </a:lnTo>
                <a:lnTo>
                  <a:pt x="760389" y="9575"/>
                </a:lnTo>
                <a:lnTo>
                  <a:pt x="760821" y="10756"/>
                </a:lnTo>
                <a:lnTo>
                  <a:pt x="762599" y="12534"/>
                </a:lnTo>
                <a:lnTo>
                  <a:pt x="763657" y="12953"/>
                </a:lnTo>
                <a:lnTo>
                  <a:pt x="766282" y="12953"/>
                </a:lnTo>
                <a:lnTo>
                  <a:pt x="767383" y="12534"/>
                </a:lnTo>
                <a:lnTo>
                  <a:pt x="769075" y="10833"/>
                </a:lnTo>
                <a:lnTo>
                  <a:pt x="769500" y="9575"/>
                </a:lnTo>
                <a:lnTo>
                  <a:pt x="769500" y="6350"/>
                </a:lnTo>
                <a:lnTo>
                  <a:pt x="769035" y="5130"/>
                </a:lnTo>
                <a:lnTo>
                  <a:pt x="767257" y="3352"/>
                </a:lnTo>
                <a:lnTo>
                  <a:pt x="766199" y="2920"/>
                </a:lnTo>
                <a:close/>
              </a:path>
              <a:path w="1327150" h="296545">
                <a:moveTo>
                  <a:pt x="811580" y="24256"/>
                </a:moveTo>
                <a:lnTo>
                  <a:pt x="804467" y="24256"/>
                </a:lnTo>
                <a:lnTo>
                  <a:pt x="800870" y="25145"/>
                </a:lnTo>
                <a:lnTo>
                  <a:pt x="797058" y="26924"/>
                </a:lnTo>
                <a:lnTo>
                  <a:pt x="793332" y="28536"/>
                </a:lnTo>
                <a:lnTo>
                  <a:pt x="789988" y="31915"/>
                </a:lnTo>
                <a:lnTo>
                  <a:pt x="784231" y="41998"/>
                </a:lnTo>
                <a:lnTo>
                  <a:pt x="782890" y="48094"/>
                </a:lnTo>
                <a:lnTo>
                  <a:pt x="782834" y="61302"/>
                </a:lnTo>
                <a:lnTo>
                  <a:pt x="783511" y="65786"/>
                </a:lnTo>
                <a:lnTo>
                  <a:pt x="784906" y="69710"/>
                </a:lnTo>
                <a:lnTo>
                  <a:pt x="786136" y="73494"/>
                </a:lnTo>
                <a:lnTo>
                  <a:pt x="787914" y="76796"/>
                </a:lnTo>
                <a:lnTo>
                  <a:pt x="792572" y="82295"/>
                </a:lnTo>
                <a:lnTo>
                  <a:pt x="795323" y="84378"/>
                </a:lnTo>
                <a:lnTo>
                  <a:pt x="798455" y="85725"/>
                </a:lnTo>
                <a:lnTo>
                  <a:pt x="801504" y="87083"/>
                </a:lnTo>
                <a:lnTo>
                  <a:pt x="804932" y="87756"/>
                </a:lnTo>
                <a:lnTo>
                  <a:pt x="813399" y="87756"/>
                </a:lnTo>
                <a:lnTo>
                  <a:pt x="817337" y="86918"/>
                </a:lnTo>
                <a:lnTo>
                  <a:pt x="822161" y="84378"/>
                </a:lnTo>
                <a:lnTo>
                  <a:pt x="823583" y="83527"/>
                </a:lnTo>
                <a:lnTo>
                  <a:pt x="825924" y="81914"/>
                </a:lnTo>
                <a:lnTo>
                  <a:pt x="806202" y="81914"/>
                </a:lnTo>
                <a:lnTo>
                  <a:pt x="803452" y="81279"/>
                </a:lnTo>
                <a:lnTo>
                  <a:pt x="800996" y="80009"/>
                </a:lnTo>
                <a:lnTo>
                  <a:pt x="798541" y="78828"/>
                </a:lnTo>
                <a:lnTo>
                  <a:pt x="796424" y="77114"/>
                </a:lnTo>
                <a:lnTo>
                  <a:pt x="792784" y="72453"/>
                </a:lnTo>
                <a:lnTo>
                  <a:pt x="791428" y="69710"/>
                </a:lnTo>
                <a:lnTo>
                  <a:pt x="790582" y="66586"/>
                </a:lnTo>
                <a:lnTo>
                  <a:pt x="789649" y="63296"/>
                </a:lnTo>
                <a:lnTo>
                  <a:pt x="789185" y="59753"/>
                </a:lnTo>
                <a:lnTo>
                  <a:pt x="789185" y="51968"/>
                </a:lnTo>
                <a:lnTo>
                  <a:pt x="789736" y="48094"/>
                </a:lnTo>
                <a:lnTo>
                  <a:pt x="790837" y="44284"/>
                </a:lnTo>
                <a:lnTo>
                  <a:pt x="791852" y="40411"/>
                </a:lnTo>
                <a:lnTo>
                  <a:pt x="793926" y="37020"/>
                </a:lnTo>
                <a:lnTo>
                  <a:pt x="800190" y="31292"/>
                </a:lnTo>
                <a:lnTo>
                  <a:pt x="803790" y="29844"/>
                </a:lnTo>
                <a:lnTo>
                  <a:pt x="823227" y="29844"/>
                </a:lnTo>
                <a:lnTo>
                  <a:pt x="821195" y="28282"/>
                </a:lnTo>
                <a:lnTo>
                  <a:pt x="818140" y="26669"/>
                </a:lnTo>
                <a:lnTo>
                  <a:pt x="815008" y="25057"/>
                </a:lnTo>
                <a:lnTo>
                  <a:pt x="811580" y="24256"/>
                </a:lnTo>
                <a:close/>
              </a:path>
              <a:path w="1327150" h="296545">
                <a:moveTo>
                  <a:pt x="825640" y="74549"/>
                </a:moveTo>
                <a:lnTo>
                  <a:pt x="823088" y="77215"/>
                </a:lnTo>
                <a:lnTo>
                  <a:pt x="820469" y="79120"/>
                </a:lnTo>
                <a:lnTo>
                  <a:pt x="815303" y="81368"/>
                </a:lnTo>
                <a:lnTo>
                  <a:pt x="812469" y="81914"/>
                </a:lnTo>
                <a:lnTo>
                  <a:pt x="825924" y="81914"/>
                </a:lnTo>
                <a:lnTo>
                  <a:pt x="827114" y="80949"/>
                </a:lnTo>
                <a:lnTo>
                  <a:pt x="828053" y="80009"/>
                </a:lnTo>
                <a:lnTo>
                  <a:pt x="825640" y="74549"/>
                </a:lnTo>
                <a:close/>
              </a:path>
              <a:path w="1327150" h="296545">
                <a:moveTo>
                  <a:pt x="823227" y="29844"/>
                </a:moveTo>
                <a:lnTo>
                  <a:pt x="811663" y="29844"/>
                </a:lnTo>
                <a:lnTo>
                  <a:pt x="814755" y="30733"/>
                </a:lnTo>
                <a:lnTo>
                  <a:pt x="817124" y="32512"/>
                </a:lnTo>
                <a:lnTo>
                  <a:pt x="819580" y="34124"/>
                </a:lnTo>
                <a:lnTo>
                  <a:pt x="821869" y="36664"/>
                </a:lnTo>
                <a:lnTo>
                  <a:pt x="823977" y="40131"/>
                </a:lnTo>
                <a:lnTo>
                  <a:pt x="828549" y="36956"/>
                </a:lnTo>
                <a:lnTo>
                  <a:pt x="828219" y="36372"/>
                </a:lnTo>
                <a:lnTo>
                  <a:pt x="826771" y="34061"/>
                </a:lnTo>
                <a:lnTo>
                  <a:pt x="826098" y="33146"/>
                </a:lnTo>
                <a:lnTo>
                  <a:pt x="823558" y="30099"/>
                </a:lnTo>
                <a:lnTo>
                  <a:pt x="823227" y="29844"/>
                </a:lnTo>
                <a:close/>
              </a:path>
              <a:path w="1327150" h="296545">
                <a:moveTo>
                  <a:pt x="869113" y="24256"/>
                </a:moveTo>
                <a:lnTo>
                  <a:pt x="859880" y="24256"/>
                </a:lnTo>
                <a:lnTo>
                  <a:pt x="856120" y="25234"/>
                </a:lnTo>
                <a:lnTo>
                  <a:pt x="838467" y="48729"/>
                </a:lnTo>
                <a:lnTo>
                  <a:pt x="838467" y="66001"/>
                </a:lnTo>
                <a:lnTo>
                  <a:pt x="840792" y="73787"/>
                </a:lnTo>
                <a:lnTo>
                  <a:pt x="845452" y="79375"/>
                </a:lnTo>
                <a:lnTo>
                  <a:pt x="850024" y="84962"/>
                </a:lnTo>
                <a:lnTo>
                  <a:pt x="856540" y="87756"/>
                </a:lnTo>
                <a:lnTo>
                  <a:pt x="867716" y="87756"/>
                </a:lnTo>
                <a:lnTo>
                  <a:pt x="870675" y="87299"/>
                </a:lnTo>
                <a:lnTo>
                  <a:pt x="873900" y="86359"/>
                </a:lnTo>
                <a:lnTo>
                  <a:pt x="876694" y="85597"/>
                </a:lnTo>
                <a:lnTo>
                  <a:pt x="879019" y="84670"/>
                </a:lnTo>
                <a:lnTo>
                  <a:pt x="880885" y="83565"/>
                </a:lnTo>
                <a:lnTo>
                  <a:pt x="882397" y="82638"/>
                </a:lnTo>
                <a:lnTo>
                  <a:pt x="882992" y="82168"/>
                </a:lnTo>
                <a:lnTo>
                  <a:pt x="858445" y="82168"/>
                </a:lnTo>
                <a:lnTo>
                  <a:pt x="853365" y="79755"/>
                </a:lnTo>
                <a:lnTo>
                  <a:pt x="849897" y="74929"/>
                </a:lnTo>
                <a:lnTo>
                  <a:pt x="846507" y="70269"/>
                </a:lnTo>
                <a:lnTo>
                  <a:pt x="844817" y="63626"/>
                </a:lnTo>
                <a:lnTo>
                  <a:pt x="844817" y="54990"/>
                </a:lnTo>
                <a:lnTo>
                  <a:pt x="887489" y="54990"/>
                </a:lnTo>
                <a:lnTo>
                  <a:pt x="887312" y="50342"/>
                </a:lnTo>
                <a:lnTo>
                  <a:pt x="887158" y="49402"/>
                </a:lnTo>
                <a:lnTo>
                  <a:pt x="845325" y="49402"/>
                </a:lnTo>
                <a:lnTo>
                  <a:pt x="846164" y="42633"/>
                </a:lnTo>
                <a:lnTo>
                  <a:pt x="848285" y="37642"/>
                </a:lnTo>
                <a:lnTo>
                  <a:pt x="854889" y="31368"/>
                </a:lnTo>
                <a:lnTo>
                  <a:pt x="858787" y="29844"/>
                </a:lnTo>
                <a:lnTo>
                  <a:pt x="878461" y="29844"/>
                </a:lnTo>
                <a:lnTo>
                  <a:pt x="873850" y="25869"/>
                </a:lnTo>
                <a:lnTo>
                  <a:pt x="869113" y="24256"/>
                </a:lnTo>
                <a:close/>
              </a:path>
              <a:path w="1327150" h="296545">
                <a:moveTo>
                  <a:pt x="883298" y="74421"/>
                </a:moveTo>
                <a:lnTo>
                  <a:pt x="878384" y="79590"/>
                </a:lnTo>
                <a:lnTo>
                  <a:pt x="872326" y="82168"/>
                </a:lnTo>
                <a:lnTo>
                  <a:pt x="882992" y="82168"/>
                </a:lnTo>
                <a:lnTo>
                  <a:pt x="883845" y="81495"/>
                </a:lnTo>
                <a:lnTo>
                  <a:pt x="885203" y="80137"/>
                </a:lnTo>
                <a:lnTo>
                  <a:pt x="883298" y="74421"/>
                </a:lnTo>
                <a:close/>
              </a:path>
              <a:path w="1327150" h="296545">
                <a:moveTo>
                  <a:pt x="878461" y="29844"/>
                </a:moveTo>
                <a:lnTo>
                  <a:pt x="865391" y="29844"/>
                </a:lnTo>
                <a:lnTo>
                  <a:pt x="867677" y="30352"/>
                </a:lnTo>
                <a:lnTo>
                  <a:pt x="870217" y="31368"/>
                </a:lnTo>
                <a:lnTo>
                  <a:pt x="872669" y="32384"/>
                </a:lnTo>
                <a:lnTo>
                  <a:pt x="874916" y="34505"/>
                </a:lnTo>
                <a:lnTo>
                  <a:pt x="876948" y="37718"/>
                </a:lnTo>
                <a:lnTo>
                  <a:pt x="878980" y="40855"/>
                </a:lnTo>
                <a:lnTo>
                  <a:pt x="880123" y="44754"/>
                </a:lnTo>
                <a:lnTo>
                  <a:pt x="880377" y="49402"/>
                </a:lnTo>
                <a:lnTo>
                  <a:pt x="887158" y="49402"/>
                </a:lnTo>
                <a:lnTo>
                  <a:pt x="886550" y="45681"/>
                </a:lnTo>
                <a:lnTo>
                  <a:pt x="885154" y="40855"/>
                </a:lnTo>
                <a:lnTo>
                  <a:pt x="883756" y="36194"/>
                </a:lnTo>
                <a:lnTo>
                  <a:pt x="881216" y="32219"/>
                </a:lnTo>
                <a:lnTo>
                  <a:pt x="878461" y="29844"/>
                </a:lnTo>
                <a:close/>
              </a:path>
              <a:path w="1327150" h="296545">
                <a:moveTo>
                  <a:pt x="932828" y="71119"/>
                </a:moveTo>
                <a:lnTo>
                  <a:pt x="929272" y="77088"/>
                </a:lnTo>
                <a:lnTo>
                  <a:pt x="930288" y="78358"/>
                </a:lnTo>
                <a:lnTo>
                  <a:pt x="931889" y="79844"/>
                </a:lnTo>
                <a:lnTo>
                  <a:pt x="943242" y="85978"/>
                </a:lnTo>
                <a:lnTo>
                  <a:pt x="947052" y="87337"/>
                </a:lnTo>
                <a:lnTo>
                  <a:pt x="950989" y="88011"/>
                </a:lnTo>
                <a:lnTo>
                  <a:pt x="963004" y="88011"/>
                </a:lnTo>
                <a:lnTo>
                  <a:pt x="969316" y="85978"/>
                </a:lnTo>
                <a:lnTo>
                  <a:pt x="974122" y="81787"/>
                </a:lnTo>
                <a:lnTo>
                  <a:pt x="953187" y="81787"/>
                </a:lnTo>
                <a:lnTo>
                  <a:pt x="950989" y="81457"/>
                </a:lnTo>
                <a:lnTo>
                  <a:pt x="948703" y="80771"/>
                </a:lnTo>
                <a:lnTo>
                  <a:pt x="947599" y="80517"/>
                </a:lnTo>
                <a:lnTo>
                  <a:pt x="946544" y="80187"/>
                </a:lnTo>
                <a:lnTo>
                  <a:pt x="934010" y="72389"/>
                </a:lnTo>
                <a:lnTo>
                  <a:pt x="932828" y="71119"/>
                </a:lnTo>
                <a:close/>
              </a:path>
              <a:path w="1327150" h="296545">
                <a:moveTo>
                  <a:pt x="961276" y="0"/>
                </a:moveTo>
                <a:lnTo>
                  <a:pt x="951878" y="0"/>
                </a:lnTo>
                <a:lnTo>
                  <a:pt x="948234" y="685"/>
                </a:lnTo>
                <a:lnTo>
                  <a:pt x="940702" y="3390"/>
                </a:lnTo>
                <a:lnTo>
                  <a:pt x="937477" y="5841"/>
                </a:lnTo>
                <a:lnTo>
                  <a:pt x="934860" y="9397"/>
                </a:lnTo>
                <a:lnTo>
                  <a:pt x="932320" y="12788"/>
                </a:lnTo>
                <a:lnTo>
                  <a:pt x="931050" y="16852"/>
                </a:lnTo>
                <a:lnTo>
                  <a:pt x="931050" y="26835"/>
                </a:lnTo>
                <a:lnTo>
                  <a:pt x="932574" y="31203"/>
                </a:lnTo>
                <a:lnTo>
                  <a:pt x="938493" y="37972"/>
                </a:lnTo>
                <a:lnTo>
                  <a:pt x="942519" y="40512"/>
                </a:lnTo>
                <a:lnTo>
                  <a:pt x="947687" y="42290"/>
                </a:lnTo>
                <a:lnTo>
                  <a:pt x="962242" y="47459"/>
                </a:lnTo>
                <a:lnTo>
                  <a:pt x="966737" y="50037"/>
                </a:lnTo>
                <a:lnTo>
                  <a:pt x="969785" y="53086"/>
                </a:lnTo>
                <a:lnTo>
                  <a:pt x="972656" y="55879"/>
                </a:lnTo>
                <a:lnTo>
                  <a:pt x="974103" y="59867"/>
                </a:lnTo>
                <a:lnTo>
                  <a:pt x="974103" y="67983"/>
                </a:lnTo>
                <a:lnTo>
                  <a:pt x="973418" y="70789"/>
                </a:lnTo>
                <a:lnTo>
                  <a:pt x="971953" y="73659"/>
                </a:lnTo>
                <a:lnTo>
                  <a:pt x="970801" y="76123"/>
                </a:lnTo>
                <a:lnTo>
                  <a:pt x="968681" y="78193"/>
                </a:lnTo>
                <a:lnTo>
                  <a:pt x="962673" y="81076"/>
                </a:lnTo>
                <a:lnTo>
                  <a:pt x="959194" y="81787"/>
                </a:lnTo>
                <a:lnTo>
                  <a:pt x="974122" y="81787"/>
                </a:lnTo>
                <a:lnTo>
                  <a:pt x="978637" y="77850"/>
                </a:lnTo>
                <a:lnTo>
                  <a:pt x="980961" y="71881"/>
                </a:lnTo>
                <a:lnTo>
                  <a:pt x="980877" y="59867"/>
                </a:lnTo>
                <a:lnTo>
                  <a:pt x="980276" y="56895"/>
                </a:lnTo>
                <a:lnTo>
                  <a:pt x="978929" y="53847"/>
                </a:lnTo>
                <a:lnTo>
                  <a:pt x="977659" y="50545"/>
                </a:lnTo>
                <a:lnTo>
                  <a:pt x="947560" y="34848"/>
                </a:lnTo>
                <a:lnTo>
                  <a:pt x="944385" y="32892"/>
                </a:lnTo>
                <a:lnTo>
                  <a:pt x="939471" y="27990"/>
                </a:lnTo>
                <a:lnTo>
                  <a:pt x="938289" y="24815"/>
                </a:lnTo>
                <a:lnTo>
                  <a:pt x="938289" y="16001"/>
                </a:lnTo>
                <a:lnTo>
                  <a:pt x="940017" y="12369"/>
                </a:lnTo>
                <a:lnTo>
                  <a:pt x="946964" y="7454"/>
                </a:lnTo>
                <a:lnTo>
                  <a:pt x="951243" y="6222"/>
                </a:lnTo>
                <a:lnTo>
                  <a:pt x="975571" y="6222"/>
                </a:lnTo>
                <a:lnTo>
                  <a:pt x="974561" y="5422"/>
                </a:lnTo>
                <a:lnTo>
                  <a:pt x="970420" y="3301"/>
                </a:lnTo>
                <a:lnTo>
                  <a:pt x="966268" y="1104"/>
                </a:lnTo>
                <a:lnTo>
                  <a:pt x="961276" y="0"/>
                </a:lnTo>
                <a:close/>
              </a:path>
              <a:path w="1327150" h="296545">
                <a:moveTo>
                  <a:pt x="975571" y="6222"/>
                </a:moveTo>
                <a:lnTo>
                  <a:pt x="961061" y="6222"/>
                </a:lnTo>
                <a:lnTo>
                  <a:pt x="965086" y="7238"/>
                </a:lnTo>
                <a:lnTo>
                  <a:pt x="968388" y="9270"/>
                </a:lnTo>
                <a:lnTo>
                  <a:pt x="971690" y="11391"/>
                </a:lnTo>
                <a:lnTo>
                  <a:pt x="974307" y="13677"/>
                </a:lnTo>
                <a:lnTo>
                  <a:pt x="976262" y="16128"/>
                </a:lnTo>
                <a:lnTo>
                  <a:pt x="980326" y="11175"/>
                </a:lnTo>
                <a:lnTo>
                  <a:pt x="977863" y="8039"/>
                </a:lnTo>
                <a:lnTo>
                  <a:pt x="975571" y="6222"/>
                </a:lnTo>
                <a:close/>
              </a:path>
              <a:path w="1327150" h="296545">
                <a:moveTo>
                  <a:pt x="994169" y="25780"/>
                </a:moveTo>
                <a:lnTo>
                  <a:pt x="987184" y="25780"/>
                </a:lnTo>
                <a:lnTo>
                  <a:pt x="1010806" y="88011"/>
                </a:lnTo>
                <a:lnTo>
                  <a:pt x="1009702" y="90550"/>
                </a:lnTo>
                <a:lnTo>
                  <a:pt x="1008216" y="92963"/>
                </a:lnTo>
                <a:lnTo>
                  <a:pt x="1006361" y="95250"/>
                </a:lnTo>
                <a:lnTo>
                  <a:pt x="1004749" y="97281"/>
                </a:lnTo>
                <a:lnTo>
                  <a:pt x="988493" y="105155"/>
                </a:lnTo>
                <a:lnTo>
                  <a:pt x="984771" y="105155"/>
                </a:lnTo>
                <a:lnTo>
                  <a:pt x="985533" y="110743"/>
                </a:lnTo>
                <a:lnTo>
                  <a:pt x="990867" y="110743"/>
                </a:lnTo>
                <a:lnTo>
                  <a:pt x="995859" y="109600"/>
                </a:lnTo>
                <a:lnTo>
                  <a:pt x="1021367" y="81406"/>
                </a:lnTo>
                <a:lnTo>
                  <a:pt x="1014870" y="81406"/>
                </a:lnTo>
                <a:lnTo>
                  <a:pt x="994169" y="25780"/>
                </a:lnTo>
                <a:close/>
              </a:path>
              <a:path w="1327150" h="296545">
                <a:moveTo>
                  <a:pt x="1041667" y="25780"/>
                </a:moveTo>
                <a:lnTo>
                  <a:pt x="1035063" y="25780"/>
                </a:lnTo>
                <a:lnTo>
                  <a:pt x="1032897" y="33427"/>
                </a:lnTo>
                <a:lnTo>
                  <a:pt x="1030587" y="40992"/>
                </a:lnTo>
                <a:lnTo>
                  <a:pt x="1014870" y="81406"/>
                </a:lnTo>
                <a:lnTo>
                  <a:pt x="1021367" y="81406"/>
                </a:lnTo>
                <a:lnTo>
                  <a:pt x="1038683" y="37109"/>
                </a:lnTo>
                <a:lnTo>
                  <a:pt x="1040220" y="31622"/>
                </a:lnTo>
                <a:lnTo>
                  <a:pt x="1041667" y="25780"/>
                </a:lnTo>
                <a:close/>
              </a:path>
              <a:path w="1327150" h="296545">
                <a:moveTo>
                  <a:pt x="1050557" y="75437"/>
                </a:moveTo>
                <a:lnTo>
                  <a:pt x="1048359" y="80644"/>
                </a:lnTo>
                <a:lnTo>
                  <a:pt x="1048233" y="81241"/>
                </a:lnTo>
                <a:lnTo>
                  <a:pt x="1049491" y="82511"/>
                </a:lnTo>
                <a:lnTo>
                  <a:pt x="1051700" y="83946"/>
                </a:lnTo>
                <a:lnTo>
                  <a:pt x="1057796" y="86994"/>
                </a:lnTo>
                <a:lnTo>
                  <a:pt x="1061822" y="87756"/>
                </a:lnTo>
                <a:lnTo>
                  <a:pt x="1069607" y="87756"/>
                </a:lnTo>
                <a:lnTo>
                  <a:pt x="1072567" y="87249"/>
                </a:lnTo>
                <a:lnTo>
                  <a:pt x="1075703" y="86232"/>
                </a:lnTo>
                <a:lnTo>
                  <a:pt x="1078663" y="85394"/>
                </a:lnTo>
                <a:lnTo>
                  <a:pt x="1081241" y="83527"/>
                </a:lnTo>
                <a:lnTo>
                  <a:pt x="1082282" y="82168"/>
                </a:lnTo>
                <a:lnTo>
                  <a:pt x="1063003" y="82168"/>
                </a:lnTo>
                <a:lnTo>
                  <a:pt x="1059701" y="81406"/>
                </a:lnTo>
                <a:lnTo>
                  <a:pt x="1054113" y="78358"/>
                </a:lnTo>
                <a:lnTo>
                  <a:pt x="1051993" y="76885"/>
                </a:lnTo>
                <a:lnTo>
                  <a:pt x="1050557" y="75437"/>
                </a:lnTo>
                <a:close/>
              </a:path>
              <a:path w="1327150" h="296545">
                <a:moveTo>
                  <a:pt x="1072020" y="24256"/>
                </a:moveTo>
                <a:lnTo>
                  <a:pt x="1064654" y="24256"/>
                </a:lnTo>
                <a:lnTo>
                  <a:pt x="1061772" y="24815"/>
                </a:lnTo>
                <a:lnTo>
                  <a:pt x="1059066" y="25907"/>
                </a:lnTo>
                <a:lnTo>
                  <a:pt x="1056272" y="26924"/>
                </a:lnTo>
                <a:lnTo>
                  <a:pt x="1053986" y="28575"/>
                </a:lnTo>
                <a:lnTo>
                  <a:pt x="1050430" y="33146"/>
                </a:lnTo>
                <a:lnTo>
                  <a:pt x="1049541" y="35902"/>
                </a:lnTo>
                <a:lnTo>
                  <a:pt x="1049541" y="43433"/>
                </a:lnTo>
                <a:lnTo>
                  <a:pt x="1070662" y="58000"/>
                </a:lnTo>
                <a:lnTo>
                  <a:pt x="1074687" y="60197"/>
                </a:lnTo>
                <a:lnTo>
                  <a:pt x="1079171" y="64693"/>
                </a:lnTo>
                <a:lnTo>
                  <a:pt x="1080275" y="67563"/>
                </a:lnTo>
                <a:lnTo>
                  <a:pt x="1080275" y="74764"/>
                </a:lnTo>
                <a:lnTo>
                  <a:pt x="1079082" y="77520"/>
                </a:lnTo>
                <a:lnTo>
                  <a:pt x="1076719" y="79375"/>
                </a:lnTo>
                <a:lnTo>
                  <a:pt x="1074510" y="81241"/>
                </a:lnTo>
                <a:lnTo>
                  <a:pt x="1071208" y="82168"/>
                </a:lnTo>
                <a:lnTo>
                  <a:pt x="1082282" y="82168"/>
                </a:lnTo>
                <a:lnTo>
                  <a:pt x="1083450" y="80644"/>
                </a:lnTo>
                <a:lnTo>
                  <a:pt x="1085571" y="78016"/>
                </a:lnTo>
                <a:lnTo>
                  <a:pt x="1086597" y="74764"/>
                </a:lnTo>
                <a:lnTo>
                  <a:pt x="1086625" y="65455"/>
                </a:lnTo>
                <a:lnTo>
                  <a:pt x="1085267" y="61391"/>
                </a:lnTo>
                <a:lnTo>
                  <a:pt x="1064654" y="49275"/>
                </a:lnTo>
                <a:lnTo>
                  <a:pt x="1060794" y="47409"/>
                </a:lnTo>
                <a:lnTo>
                  <a:pt x="1058939" y="45719"/>
                </a:lnTo>
                <a:lnTo>
                  <a:pt x="1056907" y="44030"/>
                </a:lnTo>
                <a:lnTo>
                  <a:pt x="1055891" y="41706"/>
                </a:lnTo>
                <a:lnTo>
                  <a:pt x="1055946" y="35902"/>
                </a:lnTo>
                <a:lnTo>
                  <a:pt x="1056819" y="33870"/>
                </a:lnTo>
                <a:lnTo>
                  <a:pt x="1060629" y="30568"/>
                </a:lnTo>
                <a:lnTo>
                  <a:pt x="1063461" y="29717"/>
                </a:lnTo>
                <a:lnTo>
                  <a:pt x="1084339" y="29717"/>
                </a:lnTo>
                <a:lnTo>
                  <a:pt x="1081838" y="27990"/>
                </a:lnTo>
                <a:lnTo>
                  <a:pt x="1075742" y="25018"/>
                </a:lnTo>
                <a:lnTo>
                  <a:pt x="1072020" y="24256"/>
                </a:lnTo>
                <a:close/>
              </a:path>
              <a:path w="1327150" h="296545">
                <a:moveTo>
                  <a:pt x="1084339" y="29717"/>
                </a:moveTo>
                <a:lnTo>
                  <a:pt x="1070319" y="29717"/>
                </a:lnTo>
                <a:lnTo>
                  <a:pt x="1073202" y="30314"/>
                </a:lnTo>
                <a:lnTo>
                  <a:pt x="1075830" y="31495"/>
                </a:lnTo>
                <a:lnTo>
                  <a:pt x="1083323" y="36321"/>
                </a:lnTo>
                <a:lnTo>
                  <a:pt x="1085990" y="31368"/>
                </a:lnTo>
                <a:lnTo>
                  <a:pt x="1084339" y="29717"/>
                </a:lnTo>
                <a:close/>
              </a:path>
              <a:path w="1327150" h="296545">
                <a:moveTo>
                  <a:pt x="1109739" y="31368"/>
                </a:moveTo>
                <a:lnTo>
                  <a:pt x="1103389" y="31368"/>
                </a:lnTo>
                <a:lnTo>
                  <a:pt x="1103389" y="76923"/>
                </a:lnTo>
                <a:lnTo>
                  <a:pt x="1103714" y="78905"/>
                </a:lnTo>
                <a:lnTo>
                  <a:pt x="1103827" y="79375"/>
                </a:lnTo>
                <a:lnTo>
                  <a:pt x="1104759" y="81533"/>
                </a:lnTo>
                <a:lnTo>
                  <a:pt x="1105498" y="83400"/>
                </a:lnTo>
                <a:lnTo>
                  <a:pt x="1106882" y="85089"/>
                </a:lnTo>
                <a:lnTo>
                  <a:pt x="1108698" y="86105"/>
                </a:lnTo>
                <a:lnTo>
                  <a:pt x="1110590" y="87210"/>
                </a:lnTo>
                <a:lnTo>
                  <a:pt x="1112876" y="87756"/>
                </a:lnTo>
                <a:lnTo>
                  <a:pt x="1118541" y="87756"/>
                </a:lnTo>
                <a:lnTo>
                  <a:pt x="1120827" y="87375"/>
                </a:lnTo>
                <a:lnTo>
                  <a:pt x="1122439" y="86613"/>
                </a:lnTo>
                <a:lnTo>
                  <a:pt x="1123963" y="85940"/>
                </a:lnTo>
                <a:lnTo>
                  <a:pt x="1125360" y="85089"/>
                </a:lnTo>
                <a:lnTo>
                  <a:pt x="1126630" y="84074"/>
                </a:lnTo>
                <a:lnTo>
                  <a:pt x="1125601" y="82168"/>
                </a:lnTo>
                <a:lnTo>
                  <a:pt x="1114527" y="82168"/>
                </a:lnTo>
                <a:lnTo>
                  <a:pt x="1112787" y="81533"/>
                </a:lnTo>
                <a:lnTo>
                  <a:pt x="1111517" y="80263"/>
                </a:lnTo>
                <a:lnTo>
                  <a:pt x="1110336" y="78905"/>
                </a:lnTo>
                <a:lnTo>
                  <a:pt x="1109807" y="76923"/>
                </a:lnTo>
                <a:lnTo>
                  <a:pt x="1109739" y="31368"/>
                </a:lnTo>
                <a:close/>
              </a:path>
              <a:path w="1327150" h="296545">
                <a:moveTo>
                  <a:pt x="1124090" y="79375"/>
                </a:moveTo>
                <a:lnTo>
                  <a:pt x="1121131" y="81241"/>
                </a:lnTo>
                <a:lnTo>
                  <a:pt x="1118668" y="82168"/>
                </a:lnTo>
                <a:lnTo>
                  <a:pt x="1125601" y="82168"/>
                </a:lnTo>
                <a:lnTo>
                  <a:pt x="1124090" y="79375"/>
                </a:lnTo>
                <a:close/>
              </a:path>
              <a:path w="1327150" h="296545">
                <a:moveTo>
                  <a:pt x="1124852" y="25780"/>
                </a:moveTo>
                <a:lnTo>
                  <a:pt x="1093483" y="25780"/>
                </a:lnTo>
                <a:lnTo>
                  <a:pt x="1093483" y="31368"/>
                </a:lnTo>
                <a:lnTo>
                  <a:pt x="1124852" y="31368"/>
                </a:lnTo>
                <a:lnTo>
                  <a:pt x="1124852" y="25780"/>
                </a:lnTo>
                <a:close/>
              </a:path>
              <a:path w="1327150" h="296545">
                <a:moveTo>
                  <a:pt x="1109739" y="9651"/>
                </a:moveTo>
                <a:lnTo>
                  <a:pt x="1103389" y="9651"/>
                </a:lnTo>
                <a:lnTo>
                  <a:pt x="1103389" y="25780"/>
                </a:lnTo>
                <a:lnTo>
                  <a:pt x="1109739" y="25780"/>
                </a:lnTo>
                <a:lnTo>
                  <a:pt x="1109739" y="9651"/>
                </a:lnTo>
                <a:close/>
              </a:path>
              <a:path w="1327150" h="296545">
                <a:moveTo>
                  <a:pt x="1164388" y="24256"/>
                </a:moveTo>
                <a:lnTo>
                  <a:pt x="1155167" y="24256"/>
                </a:lnTo>
                <a:lnTo>
                  <a:pt x="1151395" y="25234"/>
                </a:lnTo>
                <a:lnTo>
                  <a:pt x="1133742" y="48729"/>
                </a:lnTo>
                <a:lnTo>
                  <a:pt x="1133742" y="66001"/>
                </a:lnTo>
                <a:lnTo>
                  <a:pt x="1136067" y="73787"/>
                </a:lnTo>
                <a:lnTo>
                  <a:pt x="1140727" y="79375"/>
                </a:lnTo>
                <a:lnTo>
                  <a:pt x="1145299" y="84962"/>
                </a:lnTo>
                <a:lnTo>
                  <a:pt x="1151815" y="87756"/>
                </a:lnTo>
                <a:lnTo>
                  <a:pt x="1162991" y="87756"/>
                </a:lnTo>
                <a:lnTo>
                  <a:pt x="1165962" y="87299"/>
                </a:lnTo>
                <a:lnTo>
                  <a:pt x="1169175" y="86359"/>
                </a:lnTo>
                <a:lnTo>
                  <a:pt x="1171969" y="85597"/>
                </a:lnTo>
                <a:lnTo>
                  <a:pt x="1174294" y="84670"/>
                </a:lnTo>
                <a:lnTo>
                  <a:pt x="1177684" y="82638"/>
                </a:lnTo>
                <a:lnTo>
                  <a:pt x="1178274" y="82168"/>
                </a:lnTo>
                <a:lnTo>
                  <a:pt x="1153720" y="82168"/>
                </a:lnTo>
                <a:lnTo>
                  <a:pt x="1148640" y="79755"/>
                </a:lnTo>
                <a:lnTo>
                  <a:pt x="1145172" y="74929"/>
                </a:lnTo>
                <a:lnTo>
                  <a:pt x="1141782" y="70269"/>
                </a:lnTo>
                <a:lnTo>
                  <a:pt x="1140092" y="63626"/>
                </a:lnTo>
                <a:lnTo>
                  <a:pt x="1140092" y="54990"/>
                </a:lnTo>
                <a:lnTo>
                  <a:pt x="1182764" y="54990"/>
                </a:lnTo>
                <a:lnTo>
                  <a:pt x="1182599" y="50342"/>
                </a:lnTo>
                <a:lnTo>
                  <a:pt x="1182446" y="49402"/>
                </a:lnTo>
                <a:lnTo>
                  <a:pt x="1140600" y="49402"/>
                </a:lnTo>
                <a:lnTo>
                  <a:pt x="1141451" y="42633"/>
                </a:lnTo>
                <a:lnTo>
                  <a:pt x="1143560" y="37642"/>
                </a:lnTo>
                <a:lnTo>
                  <a:pt x="1150164" y="31368"/>
                </a:lnTo>
                <a:lnTo>
                  <a:pt x="1154062" y="29844"/>
                </a:lnTo>
                <a:lnTo>
                  <a:pt x="1173748" y="29844"/>
                </a:lnTo>
                <a:lnTo>
                  <a:pt x="1169137" y="25869"/>
                </a:lnTo>
                <a:lnTo>
                  <a:pt x="1164388" y="24256"/>
                </a:lnTo>
                <a:close/>
              </a:path>
              <a:path w="1327150" h="296545">
                <a:moveTo>
                  <a:pt x="1178573" y="74421"/>
                </a:moveTo>
                <a:lnTo>
                  <a:pt x="1173659" y="79590"/>
                </a:lnTo>
                <a:lnTo>
                  <a:pt x="1167613" y="82168"/>
                </a:lnTo>
                <a:lnTo>
                  <a:pt x="1178274" y="82168"/>
                </a:lnTo>
                <a:lnTo>
                  <a:pt x="1179120" y="81495"/>
                </a:lnTo>
                <a:lnTo>
                  <a:pt x="1180478" y="80137"/>
                </a:lnTo>
                <a:lnTo>
                  <a:pt x="1178573" y="74421"/>
                </a:lnTo>
                <a:close/>
              </a:path>
              <a:path w="1327150" h="296545">
                <a:moveTo>
                  <a:pt x="1173748" y="29844"/>
                </a:moveTo>
                <a:lnTo>
                  <a:pt x="1160666" y="29844"/>
                </a:lnTo>
                <a:lnTo>
                  <a:pt x="1162952" y="30352"/>
                </a:lnTo>
                <a:lnTo>
                  <a:pt x="1165492" y="31368"/>
                </a:lnTo>
                <a:lnTo>
                  <a:pt x="1167944" y="32384"/>
                </a:lnTo>
                <a:lnTo>
                  <a:pt x="1170191" y="34505"/>
                </a:lnTo>
                <a:lnTo>
                  <a:pt x="1172223" y="37718"/>
                </a:lnTo>
                <a:lnTo>
                  <a:pt x="1174255" y="40855"/>
                </a:lnTo>
                <a:lnTo>
                  <a:pt x="1175398" y="44754"/>
                </a:lnTo>
                <a:lnTo>
                  <a:pt x="1175652" y="49402"/>
                </a:lnTo>
                <a:lnTo>
                  <a:pt x="1182446" y="49402"/>
                </a:lnTo>
                <a:lnTo>
                  <a:pt x="1181837" y="45681"/>
                </a:lnTo>
                <a:lnTo>
                  <a:pt x="1179043" y="36194"/>
                </a:lnTo>
                <a:lnTo>
                  <a:pt x="1176503" y="32219"/>
                </a:lnTo>
                <a:lnTo>
                  <a:pt x="1173748" y="29844"/>
                </a:lnTo>
                <a:close/>
              </a:path>
              <a:path w="1327150" h="296545">
                <a:moveTo>
                  <a:pt x="1201687" y="25780"/>
                </a:moveTo>
                <a:lnTo>
                  <a:pt x="1195972" y="25780"/>
                </a:lnTo>
                <a:lnTo>
                  <a:pt x="1195972" y="86359"/>
                </a:lnTo>
                <a:lnTo>
                  <a:pt x="1202195" y="86359"/>
                </a:lnTo>
                <a:lnTo>
                  <a:pt x="1202195" y="37972"/>
                </a:lnTo>
                <a:lnTo>
                  <a:pt x="1203377" y="36868"/>
                </a:lnTo>
                <a:lnTo>
                  <a:pt x="1211796" y="31495"/>
                </a:lnTo>
                <a:lnTo>
                  <a:pt x="1202068" y="31495"/>
                </a:lnTo>
                <a:lnTo>
                  <a:pt x="1201687" y="25780"/>
                </a:lnTo>
                <a:close/>
              </a:path>
              <a:path w="1327150" h="296545">
                <a:moveTo>
                  <a:pt x="1234505" y="30099"/>
                </a:moveTo>
                <a:lnTo>
                  <a:pt x="1221715" y="30099"/>
                </a:lnTo>
                <a:lnTo>
                  <a:pt x="1224078" y="30657"/>
                </a:lnTo>
                <a:lnTo>
                  <a:pt x="1226198" y="31750"/>
                </a:lnTo>
                <a:lnTo>
                  <a:pt x="1233183" y="86359"/>
                </a:lnTo>
                <a:lnTo>
                  <a:pt x="1239533" y="86359"/>
                </a:lnTo>
                <a:lnTo>
                  <a:pt x="1239533" y="45008"/>
                </a:lnTo>
                <a:lnTo>
                  <a:pt x="1239356" y="42976"/>
                </a:lnTo>
                <a:lnTo>
                  <a:pt x="1237755" y="36702"/>
                </a:lnTo>
                <a:lnTo>
                  <a:pt x="1239622" y="35090"/>
                </a:lnTo>
                <a:lnTo>
                  <a:pt x="1241985" y="33578"/>
                </a:lnTo>
                <a:lnTo>
                  <a:pt x="1246093" y="31495"/>
                </a:lnTo>
                <a:lnTo>
                  <a:pt x="1235406" y="31495"/>
                </a:lnTo>
                <a:lnTo>
                  <a:pt x="1234505" y="30099"/>
                </a:lnTo>
                <a:close/>
              </a:path>
              <a:path w="1327150" h="296545">
                <a:moveTo>
                  <a:pt x="1270184" y="30099"/>
                </a:moveTo>
                <a:lnTo>
                  <a:pt x="1258926" y="30099"/>
                </a:lnTo>
                <a:lnTo>
                  <a:pt x="1262609" y="31584"/>
                </a:lnTo>
                <a:lnTo>
                  <a:pt x="1265348" y="34582"/>
                </a:lnTo>
                <a:lnTo>
                  <a:pt x="1267854" y="37426"/>
                </a:lnTo>
                <a:lnTo>
                  <a:pt x="1269124" y="41744"/>
                </a:lnTo>
                <a:lnTo>
                  <a:pt x="1269124" y="86359"/>
                </a:lnTo>
                <a:lnTo>
                  <a:pt x="1275474" y="86359"/>
                </a:lnTo>
                <a:lnTo>
                  <a:pt x="1275464" y="40347"/>
                </a:lnTo>
                <a:lnTo>
                  <a:pt x="1273785" y="34505"/>
                </a:lnTo>
                <a:lnTo>
                  <a:pt x="1270184" y="30099"/>
                </a:lnTo>
                <a:close/>
              </a:path>
              <a:path w="1327150" h="296545">
                <a:moveTo>
                  <a:pt x="1227214" y="24256"/>
                </a:moveTo>
                <a:lnTo>
                  <a:pt x="1216064" y="24256"/>
                </a:lnTo>
                <a:lnTo>
                  <a:pt x="1212495" y="25057"/>
                </a:lnTo>
                <a:lnTo>
                  <a:pt x="1202068" y="31495"/>
                </a:lnTo>
                <a:lnTo>
                  <a:pt x="1211796" y="31495"/>
                </a:lnTo>
                <a:lnTo>
                  <a:pt x="1213029" y="30861"/>
                </a:lnTo>
                <a:lnTo>
                  <a:pt x="1216038" y="30099"/>
                </a:lnTo>
                <a:lnTo>
                  <a:pt x="1234505" y="30099"/>
                </a:lnTo>
                <a:lnTo>
                  <a:pt x="1232294" y="26669"/>
                </a:lnTo>
                <a:lnTo>
                  <a:pt x="1227214" y="24256"/>
                </a:lnTo>
                <a:close/>
              </a:path>
              <a:path w="1327150" h="296545">
                <a:moveTo>
                  <a:pt x="1261822" y="24256"/>
                </a:moveTo>
                <a:lnTo>
                  <a:pt x="1250582" y="24256"/>
                </a:lnTo>
                <a:lnTo>
                  <a:pt x="1246811" y="24980"/>
                </a:lnTo>
                <a:lnTo>
                  <a:pt x="1240397" y="27774"/>
                </a:lnTo>
                <a:lnTo>
                  <a:pt x="1237692" y="29463"/>
                </a:lnTo>
                <a:lnTo>
                  <a:pt x="1235406" y="31495"/>
                </a:lnTo>
                <a:lnTo>
                  <a:pt x="1246093" y="31495"/>
                </a:lnTo>
                <a:lnTo>
                  <a:pt x="1247496" y="30784"/>
                </a:lnTo>
                <a:lnTo>
                  <a:pt x="1250621" y="30099"/>
                </a:lnTo>
                <a:lnTo>
                  <a:pt x="1270184" y="30099"/>
                </a:lnTo>
                <a:lnTo>
                  <a:pt x="1267029" y="26288"/>
                </a:lnTo>
                <a:lnTo>
                  <a:pt x="1261822" y="24256"/>
                </a:lnTo>
                <a:close/>
              </a:path>
              <a:path w="1327150" h="296545">
                <a:moveTo>
                  <a:pt x="1290968" y="75437"/>
                </a:moveTo>
                <a:lnTo>
                  <a:pt x="1288770" y="80644"/>
                </a:lnTo>
                <a:lnTo>
                  <a:pt x="1288644" y="81241"/>
                </a:lnTo>
                <a:lnTo>
                  <a:pt x="1289914" y="82511"/>
                </a:lnTo>
                <a:lnTo>
                  <a:pt x="1292111" y="83946"/>
                </a:lnTo>
                <a:lnTo>
                  <a:pt x="1298207" y="86994"/>
                </a:lnTo>
                <a:lnTo>
                  <a:pt x="1302233" y="87756"/>
                </a:lnTo>
                <a:lnTo>
                  <a:pt x="1310018" y="87756"/>
                </a:lnTo>
                <a:lnTo>
                  <a:pt x="1312978" y="87249"/>
                </a:lnTo>
                <a:lnTo>
                  <a:pt x="1316114" y="86232"/>
                </a:lnTo>
                <a:lnTo>
                  <a:pt x="1319074" y="85394"/>
                </a:lnTo>
                <a:lnTo>
                  <a:pt x="1321652" y="83527"/>
                </a:lnTo>
                <a:lnTo>
                  <a:pt x="1322693" y="82168"/>
                </a:lnTo>
                <a:lnTo>
                  <a:pt x="1303414" y="82168"/>
                </a:lnTo>
                <a:lnTo>
                  <a:pt x="1300112" y="81406"/>
                </a:lnTo>
                <a:lnTo>
                  <a:pt x="1294524" y="78358"/>
                </a:lnTo>
                <a:lnTo>
                  <a:pt x="1292404" y="76885"/>
                </a:lnTo>
                <a:lnTo>
                  <a:pt x="1290968" y="75437"/>
                </a:lnTo>
                <a:close/>
              </a:path>
              <a:path w="1327150" h="296545">
                <a:moveTo>
                  <a:pt x="1312431" y="24256"/>
                </a:moveTo>
                <a:lnTo>
                  <a:pt x="1305065" y="24256"/>
                </a:lnTo>
                <a:lnTo>
                  <a:pt x="1302183" y="24815"/>
                </a:lnTo>
                <a:lnTo>
                  <a:pt x="1299477" y="25907"/>
                </a:lnTo>
                <a:lnTo>
                  <a:pt x="1296683" y="26924"/>
                </a:lnTo>
                <a:lnTo>
                  <a:pt x="1294397" y="28575"/>
                </a:lnTo>
                <a:lnTo>
                  <a:pt x="1290841" y="33146"/>
                </a:lnTo>
                <a:lnTo>
                  <a:pt x="1289952" y="35902"/>
                </a:lnTo>
                <a:lnTo>
                  <a:pt x="1289952" y="43433"/>
                </a:lnTo>
                <a:lnTo>
                  <a:pt x="1311073" y="58000"/>
                </a:lnTo>
                <a:lnTo>
                  <a:pt x="1315098" y="60197"/>
                </a:lnTo>
                <a:lnTo>
                  <a:pt x="1319582" y="64693"/>
                </a:lnTo>
                <a:lnTo>
                  <a:pt x="1320686" y="67563"/>
                </a:lnTo>
                <a:lnTo>
                  <a:pt x="1320686" y="74764"/>
                </a:lnTo>
                <a:lnTo>
                  <a:pt x="1319493" y="77520"/>
                </a:lnTo>
                <a:lnTo>
                  <a:pt x="1317130" y="79375"/>
                </a:lnTo>
                <a:lnTo>
                  <a:pt x="1314921" y="81241"/>
                </a:lnTo>
                <a:lnTo>
                  <a:pt x="1311619" y="82168"/>
                </a:lnTo>
                <a:lnTo>
                  <a:pt x="1322693" y="82168"/>
                </a:lnTo>
                <a:lnTo>
                  <a:pt x="1323861" y="80644"/>
                </a:lnTo>
                <a:lnTo>
                  <a:pt x="1325982" y="78016"/>
                </a:lnTo>
                <a:lnTo>
                  <a:pt x="1327008" y="74764"/>
                </a:lnTo>
                <a:lnTo>
                  <a:pt x="1327036" y="65455"/>
                </a:lnTo>
                <a:lnTo>
                  <a:pt x="1325678" y="61391"/>
                </a:lnTo>
                <a:lnTo>
                  <a:pt x="1305065" y="49275"/>
                </a:lnTo>
                <a:lnTo>
                  <a:pt x="1301205" y="47409"/>
                </a:lnTo>
                <a:lnTo>
                  <a:pt x="1299350" y="45719"/>
                </a:lnTo>
                <a:lnTo>
                  <a:pt x="1297318" y="44030"/>
                </a:lnTo>
                <a:lnTo>
                  <a:pt x="1296302" y="41706"/>
                </a:lnTo>
                <a:lnTo>
                  <a:pt x="1296357" y="35902"/>
                </a:lnTo>
                <a:lnTo>
                  <a:pt x="1297230" y="33870"/>
                </a:lnTo>
                <a:lnTo>
                  <a:pt x="1301040" y="30568"/>
                </a:lnTo>
                <a:lnTo>
                  <a:pt x="1303872" y="29717"/>
                </a:lnTo>
                <a:lnTo>
                  <a:pt x="1324750" y="29717"/>
                </a:lnTo>
                <a:lnTo>
                  <a:pt x="1322249" y="27990"/>
                </a:lnTo>
                <a:lnTo>
                  <a:pt x="1316153" y="25018"/>
                </a:lnTo>
                <a:lnTo>
                  <a:pt x="1312431" y="24256"/>
                </a:lnTo>
                <a:close/>
              </a:path>
              <a:path w="1327150" h="296545">
                <a:moveTo>
                  <a:pt x="1324750" y="29717"/>
                </a:moveTo>
                <a:lnTo>
                  <a:pt x="1310730" y="29717"/>
                </a:lnTo>
                <a:lnTo>
                  <a:pt x="1313613" y="30314"/>
                </a:lnTo>
                <a:lnTo>
                  <a:pt x="1316241" y="31495"/>
                </a:lnTo>
                <a:lnTo>
                  <a:pt x="1323734" y="36321"/>
                </a:lnTo>
                <a:lnTo>
                  <a:pt x="1326401" y="31368"/>
                </a:lnTo>
                <a:lnTo>
                  <a:pt x="1324750" y="29717"/>
                </a:lnTo>
                <a:close/>
              </a:path>
              <a:path w="1327150" h="296545">
                <a:moveTo>
                  <a:pt x="31497" y="193090"/>
                </a:moveTo>
                <a:lnTo>
                  <a:pt x="24894" y="193090"/>
                </a:lnTo>
                <a:lnTo>
                  <a:pt x="24894" y="271576"/>
                </a:lnTo>
                <a:lnTo>
                  <a:pt x="31497" y="271576"/>
                </a:lnTo>
                <a:lnTo>
                  <a:pt x="31497" y="193090"/>
                </a:lnTo>
                <a:close/>
              </a:path>
              <a:path w="1327150" h="296545">
                <a:moveTo>
                  <a:pt x="56517" y="186867"/>
                </a:moveTo>
                <a:lnTo>
                  <a:pt x="0" y="186867"/>
                </a:lnTo>
                <a:lnTo>
                  <a:pt x="0" y="193090"/>
                </a:lnTo>
                <a:lnTo>
                  <a:pt x="56517" y="193090"/>
                </a:lnTo>
                <a:lnTo>
                  <a:pt x="56517" y="186867"/>
                </a:lnTo>
                <a:close/>
              </a:path>
              <a:path w="1327150" h="296545">
                <a:moveTo>
                  <a:pt x="65153" y="186867"/>
                </a:moveTo>
                <a:lnTo>
                  <a:pt x="57783" y="186867"/>
                </a:lnTo>
                <a:lnTo>
                  <a:pt x="86487" y="271576"/>
                </a:lnTo>
                <a:lnTo>
                  <a:pt x="93093" y="271576"/>
                </a:lnTo>
                <a:lnTo>
                  <a:pt x="96243" y="262559"/>
                </a:lnTo>
                <a:lnTo>
                  <a:pt x="90044" y="262559"/>
                </a:lnTo>
                <a:lnTo>
                  <a:pt x="65153" y="186867"/>
                </a:lnTo>
                <a:close/>
              </a:path>
              <a:path w="1327150" h="296545">
                <a:moveTo>
                  <a:pt x="122682" y="186867"/>
                </a:moveTo>
                <a:lnTo>
                  <a:pt x="115953" y="186867"/>
                </a:lnTo>
                <a:lnTo>
                  <a:pt x="90044" y="262559"/>
                </a:lnTo>
                <a:lnTo>
                  <a:pt x="96243" y="262559"/>
                </a:lnTo>
                <a:lnTo>
                  <a:pt x="122682" y="186867"/>
                </a:lnTo>
                <a:close/>
              </a:path>
              <a:path w="1327150" h="296545">
                <a:moveTo>
                  <a:pt x="135173" y="261416"/>
                </a:moveTo>
                <a:lnTo>
                  <a:pt x="131616" y="261416"/>
                </a:lnTo>
                <a:lnTo>
                  <a:pt x="130345" y="261924"/>
                </a:lnTo>
                <a:lnTo>
                  <a:pt x="129413" y="262940"/>
                </a:lnTo>
                <a:lnTo>
                  <a:pt x="128484" y="264045"/>
                </a:lnTo>
                <a:lnTo>
                  <a:pt x="128016" y="265353"/>
                </a:lnTo>
                <a:lnTo>
                  <a:pt x="128016" y="268579"/>
                </a:lnTo>
                <a:lnTo>
                  <a:pt x="128567" y="269976"/>
                </a:lnTo>
                <a:lnTo>
                  <a:pt x="129669" y="271068"/>
                </a:lnTo>
                <a:lnTo>
                  <a:pt x="130684" y="272173"/>
                </a:lnTo>
                <a:lnTo>
                  <a:pt x="131955" y="272719"/>
                </a:lnTo>
                <a:lnTo>
                  <a:pt x="133478" y="272719"/>
                </a:lnTo>
                <a:lnTo>
                  <a:pt x="133308" y="274154"/>
                </a:lnTo>
                <a:lnTo>
                  <a:pt x="132674" y="275640"/>
                </a:lnTo>
                <a:lnTo>
                  <a:pt x="131573" y="277164"/>
                </a:lnTo>
                <a:lnTo>
                  <a:pt x="130558" y="278688"/>
                </a:lnTo>
                <a:lnTo>
                  <a:pt x="129499" y="279996"/>
                </a:lnTo>
                <a:lnTo>
                  <a:pt x="128398" y="281101"/>
                </a:lnTo>
                <a:lnTo>
                  <a:pt x="130558" y="283895"/>
                </a:lnTo>
                <a:lnTo>
                  <a:pt x="132844" y="281952"/>
                </a:lnTo>
                <a:lnTo>
                  <a:pt x="134791" y="279666"/>
                </a:lnTo>
                <a:lnTo>
                  <a:pt x="136400" y="277037"/>
                </a:lnTo>
                <a:lnTo>
                  <a:pt x="138093" y="274332"/>
                </a:lnTo>
                <a:lnTo>
                  <a:pt x="138939" y="271487"/>
                </a:lnTo>
                <a:lnTo>
                  <a:pt x="138939" y="266496"/>
                </a:lnTo>
                <a:lnTo>
                  <a:pt x="138431" y="264807"/>
                </a:lnTo>
                <a:lnTo>
                  <a:pt x="137416" y="263448"/>
                </a:lnTo>
                <a:lnTo>
                  <a:pt x="136570" y="262102"/>
                </a:lnTo>
                <a:lnTo>
                  <a:pt x="135173" y="261416"/>
                </a:lnTo>
                <a:close/>
              </a:path>
              <a:path w="1327150" h="296545">
                <a:moveTo>
                  <a:pt x="221364" y="185216"/>
                </a:moveTo>
                <a:lnTo>
                  <a:pt x="210949" y="185216"/>
                </a:lnTo>
                <a:lnTo>
                  <a:pt x="206632" y="186194"/>
                </a:lnTo>
                <a:lnTo>
                  <a:pt x="182883" y="222173"/>
                </a:lnTo>
                <a:lnTo>
                  <a:pt x="182883" y="236143"/>
                </a:lnTo>
                <a:lnTo>
                  <a:pt x="183647" y="242201"/>
                </a:lnTo>
                <a:lnTo>
                  <a:pt x="185169" y="247700"/>
                </a:lnTo>
                <a:lnTo>
                  <a:pt x="186609" y="253034"/>
                </a:lnTo>
                <a:lnTo>
                  <a:pt x="202187" y="270052"/>
                </a:lnTo>
                <a:lnTo>
                  <a:pt x="206251" y="272084"/>
                </a:lnTo>
                <a:lnTo>
                  <a:pt x="210910" y="273100"/>
                </a:lnTo>
                <a:lnTo>
                  <a:pt x="219716" y="273100"/>
                </a:lnTo>
                <a:lnTo>
                  <a:pt x="223185" y="272554"/>
                </a:lnTo>
                <a:lnTo>
                  <a:pt x="230126" y="270268"/>
                </a:lnTo>
                <a:lnTo>
                  <a:pt x="233050" y="268833"/>
                </a:lnTo>
                <a:lnTo>
                  <a:pt x="235666" y="266877"/>
                </a:lnTo>
                <a:lnTo>
                  <a:pt x="212432" y="266877"/>
                </a:lnTo>
                <a:lnTo>
                  <a:pt x="208706" y="265950"/>
                </a:lnTo>
                <a:lnTo>
                  <a:pt x="205488" y="264083"/>
                </a:lnTo>
                <a:lnTo>
                  <a:pt x="202274" y="262305"/>
                </a:lnTo>
                <a:lnTo>
                  <a:pt x="199436" y="259765"/>
                </a:lnTo>
                <a:lnTo>
                  <a:pt x="189867" y="235000"/>
                </a:lnTo>
                <a:lnTo>
                  <a:pt x="189867" y="223405"/>
                </a:lnTo>
                <a:lnTo>
                  <a:pt x="190673" y="217347"/>
                </a:lnTo>
                <a:lnTo>
                  <a:pt x="192280" y="211505"/>
                </a:lnTo>
                <a:lnTo>
                  <a:pt x="193807" y="205574"/>
                </a:lnTo>
                <a:lnTo>
                  <a:pt x="196642" y="200799"/>
                </a:lnTo>
                <a:lnTo>
                  <a:pt x="200790" y="197154"/>
                </a:lnTo>
                <a:lnTo>
                  <a:pt x="204941" y="193433"/>
                </a:lnTo>
                <a:lnTo>
                  <a:pt x="209891" y="191566"/>
                </a:lnTo>
                <a:lnTo>
                  <a:pt x="233838" y="191566"/>
                </a:lnTo>
                <a:lnTo>
                  <a:pt x="231015" y="189661"/>
                </a:lnTo>
                <a:lnTo>
                  <a:pt x="226531" y="186702"/>
                </a:lnTo>
                <a:lnTo>
                  <a:pt x="221364" y="185216"/>
                </a:lnTo>
                <a:close/>
              </a:path>
              <a:path w="1327150" h="296545">
                <a:moveTo>
                  <a:pt x="237747" y="255701"/>
                </a:moveTo>
                <a:lnTo>
                  <a:pt x="235037" y="259346"/>
                </a:lnTo>
                <a:lnTo>
                  <a:pt x="231992" y="262102"/>
                </a:lnTo>
                <a:lnTo>
                  <a:pt x="228603" y="263956"/>
                </a:lnTo>
                <a:lnTo>
                  <a:pt x="225134" y="265899"/>
                </a:lnTo>
                <a:lnTo>
                  <a:pt x="221152" y="266877"/>
                </a:lnTo>
                <a:lnTo>
                  <a:pt x="235666" y="266877"/>
                </a:lnTo>
                <a:lnTo>
                  <a:pt x="237535" y="265442"/>
                </a:lnTo>
                <a:lnTo>
                  <a:pt x="239609" y="263410"/>
                </a:lnTo>
                <a:lnTo>
                  <a:pt x="241556" y="261035"/>
                </a:lnTo>
                <a:lnTo>
                  <a:pt x="237747" y="255701"/>
                </a:lnTo>
                <a:close/>
              </a:path>
              <a:path w="1327150" h="296545">
                <a:moveTo>
                  <a:pt x="233838" y="191566"/>
                </a:moveTo>
                <a:lnTo>
                  <a:pt x="217937" y="191566"/>
                </a:lnTo>
                <a:lnTo>
                  <a:pt x="220348" y="192074"/>
                </a:lnTo>
                <a:lnTo>
                  <a:pt x="222887" y="193090"/>
                </a:lnTo>
                <a:lnTo>
                  <a:pt x="235718" y="205663"/>
                </a:lnTo>
                <a:lnTo>
                  <a:pt x="241049" y="201472"/>
                </a:lnTo>
                <a:lnTo>
                  <a:pt x="238763" y="196557"/>
                </a:lnTo>
                <a:lnTo>
                  <a:pt x="235418" y="192633"/>
                </a:lnTo>
                <a:lnTo>
                  <a:pt x="233838" y="191566"/>
                </a:lnTo>
                <a:close/>
              </a:path>
              <a:path w="1327150" h="296545">
                <a:moveTo>
                  <a:pt x="257475" y="261670"/>
                </a:moveTo>
                <a:lnTo>
                  <a:pt x="254599" y="261670"/>
                </a:lnTo>
                <a:lnTo>
                  <a:pt x="253372" y="262178"/>
                </a:lnTo>
                <a:lnTo>
                  <a:pt x="251338" y="264210"/>
                </a:lnTo>
                <a:lnTo>
                  <a:pt x="250830" y="265569"/>
                </a:lnTo>
                <a:lnTo>
                  <a:pt x="250830" y="269036"/>
                </a:lnTo>
                <a:lnTo>
                  <a:pt x="251338" y="270433"/>
                </a:lnTo>
                <a:lnTo>
                  <a:pt x="253372" y="272465"/>
                </a:lnTo>
                <a:lnTo>
                  <a:pt x="254599" y="272973"/>
                </a:lnTo>
                <a:lnTo>
                  <a:pt x="257475" y="272973"/>
                </a:lnTo>
                <a:lnTo>
                  <a:pt x="258747" y="272465"/>
                </a:lnTo>
                <a:lnTo>
                  <a:pt x="259848" y="271449"/>
                </a:lnTo>
                <a:lnTo>
                  <a:pt x="260864" y="270433"/>
                </a:lnTo>
                <a:lnTo>
                  <a:pt x="261371" y="269036"/>
                </a:lnTo>
                <a:lnTo>
                  <a:pt x="261371" y="265569"/>
                </a:lnTo>
                <a:lnTo>
                  <a:pt x="260821" y="264210"/>
                </a:lnTo>
                <a:lnTo>
                  <a:pt x="259718" y="263194"/>
                </a:lnTo>
                <a:lnTo>
                  <a:pt x="258704" y="262178"/>
                </a:lnTo>
                <a:lnTo>
                  <a:pt x="257475" y="261670"/>
                </a:lnTo>
                <a:close/>
              </a:path>
              <a:path w="1327150" h="296545">
                <a:moveTo>
                  <a:pt x="310648" y="185216"/>
                </a:moveTo>
                <a:lnTo>
                  <a:pt x="300233" y="185216"/>
                </a:lnTo>
                <a:lnTo>
                  <a:pt x="295916" y="186194"/>
                </a:lnTo>
                <a:lnTo>
                  <a:pt x="272167" y="222173"/>
                </a:lnTo>
                <a:lnTo>
                  <a:pt x="272167" y="236143"/>
                </a:lnTo>
                <a:lnTo>
                  <a:pt x="272930" y="242201"/>
                </a:lnTo>
                <a:lnTo>
                  <a:pt x="274453" y="247700"/>
                </a:lnTo>
                <a:lnTo>
                  <a:pt x="275893" y="253034"/>
                </a:lnTo>
                <a:lnTo>
                  <a:pt x="291471" y="270052"/>
                </a:lnTo>
                <a:lnTo>
                  <a:pt x="295535" y="272084"/>
                </a:lnTo>
                <a:lnTo>
                  <a:pt x="300193" y="273100"/>
                </a:lnTo>
                <a:lnTo>
                  <a:pt x="308999" y="273100"/>
                </a:lnTo>
                <a:lnTo>
                  <a:pt x="312469" y="272554"/>
                </a:lnTo>
                <a:lnTo>
                  <a:pt x="319410" y="270268"/>
                </a:lnTo>
                <a:lnTo>
                  <a:pt x="322333" y="268833"/>
                </a:lnTo>
                <a:lnTo>
                  <a:pt x="324950" y="266877"/>
                </a:lnTo>
                <a:lnTo>
                  <a:pt x="301716" y="266877"/>
                </a:lnTo>
                <a:lnTo>
                  <a:pt x="297990" y="265950"/>
                </a:lnTo>
                <a:lnTo>
                  <a:pt x="294772" y="264083"/>
                </a:lnTo>
                <a:lnTo>
                  <a:pt x="291557" y="262305"/>
                </a:lnTo>
                <a:lnTo>
                  <a:pt x="288720" y="259765"/>
                </a:lnTo>
                <a:lnTo>
                  <a:pt x="279152" y="235000"/>
                </a:lnTo>
                <a:lnTo>
                  <a:pt x="279152" y="223405"/>
                </a:lnTo>
                <a:lnTo>
                  <a:pt x="279958" y="217347"/>
                </a:lnTo>
                <a:lnTo>
                  <a:pt x="281564" y="211505"/>
                </a:lnTo>
                <a:lnTo>
                  <a:pt x="283090" y="205574"/>
                </a:lnTo>
                <a:lnTo>
                  <a:pt x="285926" y="200799"/>
                </a:lnTo>
                <a:lnTo>
                  <a:pt x="290074" y="197154"/>
                </a:lnTo>
                <a:lnTo>
                  <a:pt x="294224" y="193433"/>
                </a:lnTo>
                <a:lnTo>
                  <a:pt x="299175" y="191566"/>
                </a:lnTo>
                <a:lnTo>
                  <a:pt x="323122" y="191566"/>
                </a:lnTo>
                <a:lnTo>
                  <a:pt x="320300" y="189661"/>
                </a:lnTo>
                <a:lnTo>
                  <a:pt x="315814" y="186702"/>
                </a:lnTo>
                <a:lnTo>
                  <a:pt x="310648" y="185216"/>
                </a:lnTo>
                <a:close/>
              </a:path>
              <a:path w="1327150" h="296545">
                <a:moveTo>
                  <a:pt x="327031" y="255701"/>
                </a:moveTo>
                <a:lnTo>
                  <a:pt x="324321" y="259346"/>
                </a:lnTo>
                <a:lnTo>
                  <a:pt x="321275" y="262102"/>
                </a:lnTo>
                <a:lnTo>
                  <a:pt x="317887" y="263956"/>
                </a:lnTo>
                <a:lnTo>
                  <a:pt x="314417" y="265899"/>
                </a:lnTo>
                <a:lnTo>
                  <a:pt x="310436" y="266877"/>
                </a:lnTo>
                <a:lnTo>
                  <a:pt x="324950" y="266877"/>
                </a:lnTo>
                <a:lnTo>
                  <a:pt x="326819" y="265442"/>
                </a:lnTo>
                <a:lnTo>
                  <a:pt x="328893" y="263410"/>
                </a:lnTo>
                <a:lnTo>
                  <a:pt x="330840" y="261035"/>
                </a:lnTo>
                <a:lnTo>
                  <a:pt x="327031" y="255701"/>
                </a:lnTo>
                <a:close/>
              </a:path>
              <a:path w="1327150" h="296545">
                <a:moveTo>
                  <a:pt x="323122" y="191566"/>
                </a:moveTo>
                <a:lnTo>
                  <a:pt x="307220" y="191566"/>
                </a:lnTo>
                <a:lnTo>
                  <a:pt x="309632" y="192074"/>
                </a:lnTo>
                <a:lnTo>
                  <a:pt x="312171" y="193090"/>
                </a:lnTo>
                <a:lnTo>
                  <a:pt x="325001" y="205663"/>
                </a:lnTo>
                <a:lnTo>
                  <a:pt x="330333" y="201472"/>
                </a:lnTo>
                <a:lnTo>
                  <a:pt x="328047" y="196557"/>
                </a:lnTo>
                <a:lnTo>
                  <a:pt x="324702" y="192633"/>
                </a:lnTo>
                <a:lnTo>
                  <a:pt x="323122" y="191566"/>
                </a:lnTo>
                <a:close/>
              </a:path>
              <a:path w="1327150" h="296545">
                <a:moveTo>
                  <a:pt x="346759" y="261670"/>
                </a:moveTo>
                <a:lnTo>
                  <a:pt x="343882" y="261670"/>
                </a:lnTo>
                <a:lnTo>
                  <a:pt x="342656" y="262178"/>
                </a:lnTo>
                <a:lnTo>
                  <a:pt x="340621" y="264210"/>
                </a:lnTo>
                <a:lnTo>
                  <a:pt x="340113" y="265569"/>
                </a:lnTo>
                <a:lnTo>
                  <a:pt x="340113" y="269036"/>
                </a:lnTo>
                <a:lnTo>
                  <a:pt x="340621" y="270433"/>
                </a:lnTo>
                <a:lnTo>
                  <a:pt x="342656" y="272465"/>
                </a:lnTo>
                <a:lnTo>
                  <a:pt x="343882" y="272973"/>
                </a:lnTo>
                <a:lnTo>
                  <a:pt x="346759" y="272973"/>
                </a:lnTo>
                <a:lnTo>
                  <a:pt x="348030" y="272465"/>
                </a:lnTo>
                <a:lnTo>
                  <a:pt x="349131" y="271449"/>
                </a:lnTo>
                <a:lnTo>
                  <a:pt x="350147" y="270433"/>
                </a:lnTo>
                <a:lnTo>
                  <a:pt x="350654" y="269036"/>
                </a:lnTo>
                <a:lnTo>
                  <a:pt x="350654" y="265569"/>
                </a:lnTo>
                <a:lnTo>
                  <a:pt x="350104" y="264210"/>
                </a:lnTo>
                <a:lnTo>
                  <a:pt x="349002" y="263194"/>
                </a:lnTo>
                <a:lnTo>
                  <a:pt x="347987" y="262178"/>
                </a:lnTo>
                <a:lnTo>
                  <a:pt x="346759" y="261670"/>
                </a:lnTo>
                <a:close/>
              </a:path>
              <a:path w="1327150" h="296545">
                <a:moveTo>
                  <a:pt x="387230" y="193090"/>
                </a:moveTo>
                <a:lnTo>
                  <a:pt x="380629" y="193090"/>
                </a:lnTo>
                <a:lnTo>
                  <a:pt x="380629" y="271576"/>
                </a:lnTo>
                <a:lnTo>
                  <a:pt x="387230" y="271576"/>
                </a:lnTo>
                <a:lnTo>
                  <a:pt x="387230" y="193090"/>
                </a:lnTo>
                <a:close/>
              </a:path>
              <a:path w="1327150" h="296545">
                <a:moveTo>
                  <a:pt x="412250" y="186867"/>
                </a:moveTo>
                <a:lnTo>
                  <a:pt x="355734" y="186867"/>
                </a:lnTo>
                <a:lnTo>
                  <a:pt x="355734" y="193090"/>
                </a:lnTo>
                <a:lnTo>
                  <a:pt x="412250" y="193090"/>
                </a:lnTo>
                <a:lnTo>
                  <a:pt x="412250" y="186867"/>
                </a:lnTo>
                <a:close/>
              </a:path>
              <a:path w="1327150" h="296545">
                <a:moveTo>
                  <a:pt x="424991" y="261670"/>
                </a:moveTo>
                <a:lnTo>
                  <a:pt x="422114" y="261670"/>
                </a:lnTo>
                <a:lnTo>
                  <a:pt x="420886" y="262178"/>
                </a:lnTo>
                <a:lnTo>
                  <a:pt x="418853" y="264210"/>
                </a:lnTo>
                <a:lnTo>
                  <a:pt x="418345" y="265569"/>
                </a:lnTo>
                <a:lnTo>
                  <a:pt x="418345" y="269036"/>
                </a:lnTo>
                <a:lnTo>
                  <a:pt x="418853" y="270433"/>
                </a:lnTo>
                <a:lnTo>
                  <a:pt x="420886" y="272465"/>
                </a:lnTo>
                <a:lnTo>
                  <a:pt x="422114" y="272973"/>
                </a:lnTo>
                <a:lnTo>
                  <a:pt x="424991" y="272973"/>
                </a:lnTo>
                <a:lnTo>
                  <a:pt x="426262" y="272465"/>
                </a:lnTo>
                <a:lnTo>
                  <a:pt x="427363" y="271449"/>
                </a:lnTo>
                <a:lnTo>
                  <a:pt x="428378" y="270433"/>
                </a:lnTo>
                <a:lnTo>
                  <a:pt x="428886" y="269036"/>
                </a:lnTo>
                <a:lnTo>
                  <a:pt x="428886" y="265569"/>
                </a:lnTo>
                <a:lnTo>
                  <a:pt x="428335" y="264210"/>
                </a:lnTo>
                <a:lnTo>
                  <a:pt x="427234" y="263194"/>
                </a:lnTo>
                <a:lnTo>
                  <a:pt x="426218" y="262178"/>
                </a:lnTo>
                <a:lnTo>
                  <a:pt x="424991" y="261670"/>
                </a:lnTo>
                <a:close/>
              </a:path>
              <a:path w="1327150" h="296545">
                <a:moveTo>
                  <a:pt x="441335" y="186867"/>
                </a:moveTo>
                <a:lnTo>
                  <a:pt x="433966" y="186867"/>
                </a:lnTo>
                <a:lnTo>
                  <a:pt x="462668" y="271576"/>
                </a:lnTo>
                <a:lnTo>
                  <a:pt x="469275" y="271576"/>
                </a:lnTo>
                <a:lnTo>
                  <a:pt x="472424" y="262559"/>
                </a:lnTo>
                <a:lnTo>
                  <a:pt x="466225" y="262559"/>
                </a:lnTo>
                <a:lnTo>
                  <a:pt x="441335" y="186867"/>
                </a:lnTo>
                <a:close/>
              </a:path>
              <a:path w="1327150" h="296545">
                <a:moveTo>
                  <a:pt x="498863" y="186867"/>
                </a:moveTo>
                <a:lnTo>
                  <a:pt x="492135" y="186867"/>
                </a:lnTo>
                <a:lnTo>
                  <a:pt x="466225" y="262559"/>
                </a:lnTo>
                <a:lnTo>
                  <a:pt x="472424" y="262559"/>
                </a:lnTo>
                <a:lnTo>
                  <a:pt x="498863" y="186867"/>
                </a:lnTo>
                <a:close/>
              </a:path>
              <a:path w="1327150" h="296545">
                <a:moveTo>
                  <a:pt x="540396" y="256336"/>
                </a:moveTo>
                <a:lnTo>
                  <a:pt x="536839" y="262305"/>
                </a:lnTo>
                <a:lnTo>
                  <a:pt x="537855" y="263575"/>
                </a:lnTo>
                <a:lnTo>
                  <a:pt x="539464" y="265061"/>
                </a:lnTo>
                <a:lnTo>
                  <a:pt x="550811" y="271195"/>
                </a:lnTo>
                <a:lnTo>
                  <a:pt x="554620" y="272554"/>
                </a:lnTo>
                <a:lnTo>
                  <a:pt x="558558" y="273227"/>
                </a:lnTo>
                <a:lnTo>
                  <a:pt x="570579" y="273227"/>
                </a:lnTo>
                <a:lnTo>
                  <a:pt x="576889" y="271195"/>
                </a:lnTo>
                <a:lnTo>
                  <a:pt x="581691" y="267004"/>
                </a:lnTo>
                <a:lnTo>
                  <a:pt x="560758" y="267004"/>
                </a:lnTo>
                <a:lnTo>
                  <a:pt x="558558" y="266674"/>
                </a:lnTo>
                <a:lnTo>
                  <a:pt x="556272" y="265988"/>
                </a:lnTo>
                <a:lnTo>
                  <a:pt x="555170" y="265734"/>
                </a:lnTo>
                <a:lnTo>
                  <a:pt x="554112" y="265404"/>
                </a:lnTo>
                <a:lnTo>
                  <a:pt x="541581" y="257606"/>
                </a:lnTo>
                <a:lnTo>
                  <a:pt x="540396" y="256336"/>
                </a:lnTo>
                <a:close/>
              </a:path>
              <a:path w="1327150" h="296545">
                <a:moveTo>
                  <a:pt x="568843" y="185216"/>
                </a:moveTo>
                <a:lnTo>
                  <a:pt x="559447" y="185216"/>
                </a:lnTo>
                <a:lnTo>
                  <a:pt x="555804" y="185889"/>
                </a:lnTo>
                <a:lnTo>
                  <a:pt x="548269" y="188607"/>
                </a:lnTo>
                <a:lnTo>
                  <a:pt x="545050" y="191058"/>
                </a:lnTo>
                <a:lnTo>
                  <a:pt x="542427" y="194614"/>
                </a:lnTo>
                <a:lnTo>
                  <a:pt x="539888" y="198005"/>
                </a:lnTo>
                <a:lnTo>
                  <a:pt x="538618" y="202069"/>
                </a:lnTo>
                <a:lnTo>
                  <a:pt x="538618" y="212051"/>
                </a:lnTo>
                <a:lnTo>
                  <a:pt x="540141" y="216420"/>
                </a:lnTo>
                <a:lnTo>
                  <a:pt x="546070" y="223189"/>
                </a:lnTo>
                <a:lnTo>
                  <a:pt x="550091" y="225729"/>
                </a:lnTo>
                <a:lnTo>
                  <a:pt x="555254" y="227507"/>
                </a:lnTo>
                <a:lnTo>
                  <a:pt x="569819" y="232676"/>
                </a:lnTo>
                <a:lnTo>
                  <a:pt x="574305" y="235254"/>
                </a:lnTo>
                <a:lnTo>
                  <a:pt x="577354" y="238302"/>
                </a:lnTo>
                <a:lnTo>
                  <a:pt x="580229" y="241096"/>
                </a:lnTo>
                <a:lnTo>
                  <a:pt x="581670" y="245084"/>
                </a:lnTo>
                <a:lnTo>
                  <a:pt x="581670" y="253199"/>
                </a:lnTo>
                <a:lnTo>
                  <a:pt x="580993" y="256006"/>
                </a:lnTo>
                <a:lnTo>
                  <a:pt x="579521" y="258876"/>
                </a:lnTo>
                <a:lnTo>
                  <a:pt x="578369" y="261327"/>
                </a:lnTo>
                <a:lnTo>
                  <a:pt x="576252" y="263410"/>
                </a:lnTo>
                <a:lnTo>
                  <a:pt x="570240" y="266293"/>
                </a:lnTo>
                <a:lnTo>
                  <a:pt x="566770" y="267004"/>
                </a:lnTo>
                <a:lnTo>
                  <a:pt x="581691" y="267004"/>
                </a:lnTo>
                <a:lnTo>
                  <a:pt x="586202" y="263067"/>
                </a:lnTo>
                <a:lnTo>
                  <a:pt x="588528" y="257098"/>
                </a:lnTo>
                <a:lnTo>
                  <a:pt x="588444" y="245084"/>
                </a:lnTo>
                <a:lnTo>
                  <a:pt x="587851" y="242112"/>
                </a:lnTo>
                <a:lnTo>
                  <a:pt x="586498" y="239064"/>
                </a:lnTo>
                <a:lnTo>
                  <a:pt x="585227" y="235762"/>
                </a:lnTo>
                <a:lnTo>
                  <a:pt x="583027" y="233006"/>
                </a:lnTo>
                <a:lnTo>
                  <a:pt x="579892" y="230809"/>
                </a:lnTo>
                <a:lnTo>
                  <a:pt x="576677" y="228523"/>
                </a:lnTo>
                <a:lnTo>
                  <a:pt x="572443" y="226415"/>
                </a:lnTo>
                <a:lnTo>
                  <a:pt x="558939" y="221411"/>
                </a:lnTo>
                <a:lnTo>
                  <a:pt x="555127" y="220065"/>
                </a:lnTo>
                <a:lnTo>
                  <a:pt x="551952" y="218109"/>
                </a:lnTo>
                <a:lnTo>
                  <a:pt x="547042" y="213194"/>
                </a:lnTo>
                <a:lnTo>
                  <a:pt x="545857" y="210019"/>
                </a:lnTo>
                <a:lnTo>
                  <a:pt x="545857" y="201218"/>
                </a:lnTo>
                <a:lnTo>
                  <a:pt x="547593" y="197586"/>
                </a:lnTo>
                <a:lnTo>
                  <a:pt x="554537" y="192671"/>
                </a:lnTo>
                <a:lnTo>
                  <a:pt x="558810" y="191439"/>
                </a:lnTo>
                <a:lnTo>
                  <a:pt x="583148" y="191439"/>
                </a:lnTo>
                <a:lnTo>
                  <a:pt x="582138" y="190639"/>
                </a:lnTo>
                <a:lnTo>
                  <a:pt x="577987" y="188518"/>
                </a:lnTo>
                <a:lnTo>
                  <a:pt x="573840" y="186321"/>
                </a:lnTo>
                <a:lnTo>
                  <a:pt x="568843" y="185216"/>
                </a:lnTo>
                <a:close/>
              </a:path>
              <a:path w="1327150" h="296545">
                <a:moveTo>
                  <a:pt x="583148" y="191439"/>
                </a:moveTo>
                <a:lnTo>
                  <a:pt x="568631" y="191439"/>
                </a:lnTo>
                <a:lnTo>
                  <a:pt x="572655" y="192455"/>
                </a:lnTo>
                <a:lnTo>
                  <a:pt x="575957" y="194487"/>
                </a:lnTo>
                <a:lnTo>
                  <a:pt x="579258" y="196608"/>
                </a:lnTo>
                <a:lnTo>
                  <a:pt x="581883" y="198894"/>
                </a:lnTo>
                <a:lnTo>
                  <a:pt x="583830" y="201345"/>
                </a:lnTo>
                <a:lnTo>
                  <a:pt x="587894" y="196392"/>
                </a:lnTo>
                <a:lnTo>
                  <a:pt x="585439" y="193255"/>
                </a:lnTo>
                <a:lnTo>
                  <a:pt x="583148" y="191439"/>
                </a:lnTo>
                <a:close/>
              </a:path>
              <a:path w="1327150" h="296545">
                <a:moveTo>
                  <a:pt x="601737" y="210997"/>
                </a:moveTo>
                <a:lnTo>
                  <a:pt x="594752" y="210997"/>
                </a:lnTo>
                <a:lnTo>
                  <a:pt x="618373" y="273227"/>
                </a:lnTo>
                <a:lnTo>
                  <a:pt x="617270" y="275767"/>
                </a:lnTo>
                <a:lnTo>
                  <a:pt x="615791" y="278180"/>
                </a:lnTo>
                <a:lnTo>
                  <a:pt x="613926" y="280466"/>
                </a:lnTo>
                <a:lnTo>
                  <a:pt x="612320" y="282498"/>
                </a:lnTo>
                <a:lnTo>
                  <a:pt x="596063" y="290372"/>
                </a:lnTo>
                <a:lnTo>
                  <a:pt x="592336" y="290372"/>
                </a:lnTo>
                <a:lnTo>
                  <a:pt x="593100" y="295960"/>
                </a:lnTo>
                <a:lnTo>
                  <a:pt x="598435" y="295960"/>
                </a:lnTo>
                <a:lnTo>
                  <a:pt x="603429" y="294817"/>
                </a:lnTo>
                <a:lnTo>
                  <a:pt x="628936" y="266623"/>
                </a:lnTo>
                <a:lnTo>
                  <a:pt x="622437" y="266623"/>
                </a:lnTo>
                <a:lnTo>
                  <a:pt x="601737" y="210997"/>
                </a:lnTo>
                <a:close/>
              </a:path>
              <a:path w="1327150" h="296545">
                <a:moveTo>
                  <a:pt x="649235" y="210997"/>
                </a:moveTo>
                <a:lnTo>
                  <a:pt x="642628" y="210997"/>
                </a:lnTo>
                <a:lnTo>
                  <a:pt x="640462" y="218643"/>
                </a:lnTo>
                <a:lnTo>
                  <a:pt x="638153" y="226209"/>
                </a:lnTo>
                <a:lnTo>
                  <a:pt x="622437" y="266623"/>
                </a:lnTo>
                <a:lnTo>
                  <a:pt x="628936" y="266623"/>
                </a:lnTo>
                <a:lnTo>
                  <a:pt x="646250" y="222326"/>
                </a:lnTo>
                <a:lnTo>
                  <a:pt x="647795" y="216839"/>
                </a:lnTo>
                <a:lnTo>
                  <a:pt x="649235" y="210997"/>
                </a:lnTo>
                <a:close/>
              </a:path>
              <a:path w="1327150" h="296545">
                <a:moveTo>
                  <a:pt x="658127" y="260654"/>
                </a:moveTo>
                <a:lnTo>
                  <a:pt x="655925" y="265861"/>
                </a:lnTo>
                <a:lnTo>
                  <a:pt x="655799" y="266458"/>
                </a:lnTo>
                <a:lnTo>
                  <a:pt x="657068" y="267728"/>
                </a:lnTo>
                <a:lnTo>
                  <a:pt x="659268" y="269163"/>
                </a:lnTo>
                <a:lnTo>
                  <a:pt x="665366" y="272211"/>
                </a:lnTo>
                <a:lnTo>
                  <a:pt x="669387" y="272973"/>
                </a:lnTo>
                <a:lnTo>
                  <a:pt x="677175" y="272973"/>
                </a:lnTo>
                <a:lnTo>
                  <a:pt x="680140" y="272465"/>
                </a:lnTo>
                <a:lnTo>
                  <a:pt x="683273" y="271449"/>
                </a:lnTo>
                <a:lnTo>
                  <a:pt x="686235" y="270611"/>
                </a:lnTo>
                <a:lnTo>
                  <a:pt x="688817" y="268744"/>
                </a:lnTo>
                <a:lnTo>
                  <a:pt x="689856" y="267385"/>
                </a:lnTo>
                <a:lnTo>
                  <a:pt x="670572" y="267385"/>
                </a:lnTo>
                <a:lnTo>
                  <a:pt x="667271" y="266623"/>
                </a:lnTo>
                <a:lnTo>
                  <a:pt x="661680" y="263575"/>
                </a:lnTo>
                <a:lnTo>
                  <a:pt x="659564" y="262102"/>
                </a:lnTo>
                <a:lnTo>
                  <a:pt x="658127" y="260654"/>
                </a:lnTo>
                <a:close/>
              </a:path>
              <a:path w="1327150" h="296545">
                <a:moveTo>
                  <a:pt x="679590" y="209473"/>
                </a:moveTo>
                <a:lnTo>
                  <a:pt x="672224" y="209473"/>
                </a:lnTo>
                <a:lnTo>
                  <a:pt x="669344" y="210019"/>
                </a:lnTo>
                <a:lnTo>
                  <a:pt x="666634" y="211124"/>
                </a:lnTo>
                <a:lnTo>
                  <a:pt x="663840" y="212140"/>
                </a:lnTo>
                <a:lnTo>
                  <a:pt x="661554" y="213791"/>
                </a:lnTo>
                <a:lnTo>
                  <a:pt x="657997" y="218363"/>
                </a:lnTo>
                <a:lnTo>
                  <a:pt x="657108" y="221119"/>
                </a:lnTo>
                <a:lnTo>
                  <a:pt x="657108" y="228650"/>
                </a:lnTo>
                <a:lnTo>
                  <a:pt x="678233" y="243217"/>
                </a:lnTo>
                <a:lnTo>
                  <a:pt x="682257" y="245414"/>
                </a:lnTo>
                <a:lnTo>
                  <a:pt x="686743" y="249897"/>
                </a:lnTo>
                <a:lnTo>
                  <a:pt x="687845" y="252780"/>
                </a:lnTo>
                <a:lnTo>
                  <a:pt x="687845" y="259981"/>
                </a:lnTo>
                <a:lnTo>
                  <a:pt x="686657" y="262724"/>
                </a:lnTo>
                <a:lnTo>
                  <a:pt x="684288" y="264591"/>
                </a:lnTo>
                <a:lnTo>
                  <a:pt x="682085" y="266458"/>
                </a:lnTo>
                <a:lnTo>
                  <a:pt x="678784" y="267385"/>
                </a:lnTo>
                <a:lnTo>
                  <a:pt x="689856" y="267385"/>
                </a:lnTo>
                <a:lnTo>
                  <a:pt x="691020" y="265861"/>
                </a:lnTo>
                <a:lnTo>
                  <a:pt x="693136" y="263232"/>
                </a:lnTo>
                <a:lnTo>
                  <a:pt x="694167" y="259981"/>
                </a:lnTo>
                <a:lnTo>
                  <a:pt x="694195" y="250672"/>
                </a:lnTo>
                <a:lnTo>
                  <a:pt x="692838" y="246595"/>
                </a:lnTo>
                <a:lnTo>
                  <a:pt x="672224" y="234492"/>
                </a:lnTo>
                <a:lnTo>
                  <a:pt x="668369" y="232625"/>
                </a:lnTo>
                <a:lnTo>
                  <a:pt x="666508" y="230936"/>
                </a:lnTo>
                <a:lnTo>
                  <a:pt x="664477" y="229247"/>
                </a:lnTo>
                <a:lnTo>
                  <a:pt x="663459" y="226923"/>
                </a:lnTo>
                <a:lnTo>
                  <a:pt x="663514" y="221119"/>
                </a:lnTo>
                <a:lnTo>
                  <a:pt x="664391" y="219087"/>
                </a:lnTo>
                <a:lnTo>
                  <a:pt x="668200" y="215785"/>
                </a:lnTo>
                <a:lnTo>
                  <a:pt x="671037" y="214934"/>
                </a:lnTo>
                <a:lnTo>
                  <a:pt x="691907" y="214934"/>
                </a:lnTo>
                <a:lnTo>
                  <a:pt x="689411" y="213194"/>
                </a:lnTo>
                <a:lnTo>
                  <a:pt x="683313" y="210235"/>
                </a:lnTo>
                <a:lnTo>
                  <a:pt x="679590" y="209473"/>
                </a:lnTo>
                <a:close/>
              </a:path>
              <a:path w="1327150" h="296545">
                <a:moveTo>
                  <a:pt x="691907" y="214934"/>
                </a:moveTo>
                <a:lnTo>
                  <a:pt x="677895" y="214934"/>
                </a:lnTo>
                <a:lnTo>
                  <a:pt x="680774" y="215531"/>
                </a:lnTo>
                <a:lnTo>
                  <a:pt x="683399" y="216712"/>
                </a:lnTo>
                <a:lnTo>
                  <a:pt x="690891" y="221538"/>
                </a:lnTo>
                <a:lnTo>
                  <a:pt x="693558" y="216585"/>
                </a:lnTo>
                <a:lnTo>
                  <a:pt x="691907" y="214934"/>
                </a:lnTo>
                <a:close/>
              </a:path>
              <a:path w="1327150" h="296545">
                <a:moveTo>
                  <a:pt x="717307" y="216585"/>
                </a:moveTo>
                <a:lnTo>
                  <a:pt x="710961" y="216585"/>
                </a:lnTo>
                <a:lnTo>
                  <a:pt x="710961" y="262140"/>
                </a:lnTo>
                <a:lnTo>
                  <a:pt x="711282" y="264121"/>
                </a:lnTo>
                <a:lnTo>
                  <a:pt x="711394" y="264591"/>
                </a:lnTo>
                <a:lnTo>
                  <a:pt x="712326" y="266750"/>
                </a:lnTo>
                <a:lnTo>
                  <a:pt x="713074" y="268617"/>
                </a:lnTo>
                <a:lnTo>
                  <a:pt x="714452" y="270306"/>
                </a:lnTo>
                <a:lnTo>
                  <a:pt x="716271" y="271322"/>
                </a:lnTo>
                <a:lnTo>
                  <a:pt x="718157" y="272427"/>
                </a:lnTo>
                <a:lnTo>
                  <a:pt x="720443" y="272973"/>
                </a:lnTo>
                <a:lnTo>
                  <a:pt x="726113" y="272973"/>
                </a:lnTo>
                <a:lnTo>
                  <a:pt x="728399" y="272592"/>
                </a:lnTo>
                <a:lnTo>
                  <a:pt x="730008" y="271830"/>
                </a:lnTo>
                <a:lnTo>
                  <a:pt x="731535" y="271157"/>
                </a:lnTo>
                <a:lnTo>
                  <a:pt x="732932" y="270306"/>
                </a:lnTo>
                <a:lnTo>
                  <a:pt x="734198" y="269290"/>
                </a:lnTo>
                <a:lnTo>
                  <a:pt x="733169" y="267385"/>
                </a:lnTo>
                <a:lnTo>
                  <a:pt x="722092" y="267385"/>
                </a:lnTo>
                <a:lnTo>
                  <a:pt x="720356" y="266750"/>
                </a:lnTo>
                <a:lnTo>
                  <a:pt x="719086" y="265480"/>
                </a:lnTo>
                <a:lnTo>
                  <a:pt x="717901" y="264121"/>
                </a:lnTo>
                <a:lnTo>
                  <a:pt x="717374" y="262140"/>
                </a:lnTo>
                <a:lnTo>
                  <a:pt x="717307" y="216585"/>
                </a:lnTo>
                <a:close/>
              </a:path>
              <a:path w="1327150" h="296545">
                <a:moveTo>
                  <a:pt x="731660" y="264591"/>
                </a:moveTo>
                <a:lnTo>
                  <a:pt x="728698" y="266458"/>
                </a:lnTo>
                <a:lnTo>
                  <a:pt x="726243" y="267385"/>
                </a:lnTo>
                <a:lnTo>
                  <a:pt x="733169" y="267385"/>
                </a:lnTo>
                <a:lnTo>
                  <a:pt x="731660" y="264591"/>
                </a:lnTo>
                <a:close/>
              </a:path>
              <a:path w="1327150" h="296545">
                <a:moveTo>
                  <a:pt x="732424" y="210997"/>
                </a:moveTo>
                <a:lnTo>
                  <a:pt x="701053" y="210997"/>
                </a:lnTo>
                <a:lnTo>
                  <a:pt x="701053" y="216585"/>
                </a:lnTo>
                <a:lnTo>
                  <a:pt x="732424" y="216585"/>
                </a:lnTo>
                <a:lnTo>
                  <a:pt x="732424" y="210997"/>
                </a:lnTo>
                <a:close/>
              </a:path>
              <a:path w="1327150" h="296545">
                <a:moveTo>
                  <a:pt x="717307" y="194868"/>
                </a:moveTo>
                <a:lnTo>
                  <a:pt x="710961" y="194868"/>
                </a:lnTo>
                <a:lnTo>
                  <a:pt x="710961" y="210997"/>
                </a:lnTo>
                <a:lnTo>
                  <a:pt x="717307" y="210997"/>
                </a:lnTo>
                <a:lnTo>
                  <a:pt x="717307" y="194868"/>
                </a:lnTo>
                <a:close/>
              </a:path>
              <a:path w="1327150" h="296545">
                <a:moveTo>
                  <a:pt x="771963" y="209473"/>
                </a:moveTo>
                <a:lnTo>
                  <a:pt x="762732" y="209473"/>
                </a:lnTo>
                <a:lnTo>
                  <a:pt x="758967" y="210451"/>
                </a:lnTo>
                <a:lnTo>
                  <a:pt x="741312" y="233946"/>
                </a:lnTo>
                <a:lnTo>
                  <a:pt x="741312" y="251218"/>
                </a:lnTo>
                <a:lnTo>
                  <a:pt x="743642" y="259003"/>
                </a:lnTo>
                <a:lnTo>
                  <a:pt x="748296" y="264591"/>
                </a:lnTo>
                <a:lnTo>
                  <a:pt x="752868" y="270179"/>
                </a:lnTo>
                <a:lnTo>
                  <a:pt x="759387" y="272973"/>
                </a:lnTo>
                <a:lnTo>
                  <a:pt x="770566" y="272973"/>
                </a:lnTo>
                <a:lnTo>
                  <a:pt x="773529" y="272516"/>
                </a:lnTo>
                <a:lnTo>
                  <a:pt x="776747" y="271576"/>
                </a:lnTo>
                <a:lnTo>
                  <a:pt x="779541" y="270814"/>
                </a:lnTo>
                <a:lnTo>
                  <a:pt x="781870" y="269887"/>
                </a:lnTo>
                <a:lnTo>
                  <a:pt x="785253" y="267855"/>
                </a:lnTo>
                <a:lnTo>
                  <a:pt x="785845" y="267385"/>
                </a:lnTo>
                <a:lnTo>
                  <a:pt x="761292" y="267385"/>
                </a:lnTo>
                <a:lnTo>
                  <a:pt x="756212" y="264972"/>
                </a:lnTo>
                <a:lnTo>
                  <a:pt x="752742" y="260146"/>
                </a:lnTo>
                <a:lnTo>
                  <a:pt x="749354" y="255485"/>
                </a:lnTo>
                <a:lnTo>
                  <a:pt x="747662" y="248843"/>
                </a:lnTo>
                <a:lnTo>
                  <a:pt x="747662" y="240207"/>
                </a:lnTo>
                <a:lnTo>
                  <a:pt x="790333" y="240207"/>
                </a:lnTo>
                <a:lnTo>
                  <a:pt x="790164" y="235559"/>
                </a:lnTo>
                <a:lnTo>
                  <a:pt x="790011" y="234619"/>
                </a:lnTo>
                <a:lnTo>
                  <a:pt x="748170" y="234619"/>
                </a:lnTo>
                <a:lnTo>
                  <a:pt x="749016" y="227850"/>
                </a:lnTo>
                <a:lnTo>
                  <a:pt x="751133" y="222846"/>
                </a:lnTo>
                <a:lnTo>
                  <a:pt x="757739" y="216585"/>
                </a:lnTo>
                <a:lnTo>
                  <a:pt x="761634" y="215061"/>
                </a:lnTo>
                <a:lnTo>
                  <a:pt x="781315" y="215061"/>
                </a:lnTo>
                <a:lnTo>
                  <a:pt x="776704" y="211086"/>
                </a:lnTo>
                <a:lnTo>
                  <a:pt x="771963" y="209473"/>
                </a:lnTo>
                <a:close/>
              </a:path>
              <a:path w="1327150" h="296545">
                <a:moveTo>
                  <a:pt x="786143" y="259638"/>
                </a:moveTo>
                <a:lnTo>
                  <a:pt x="781232" y="264807"/>
                </a:lnTo>
                <a:lnTo>
                  <a:pt x="775181" y="267385"/>
                </a:lnTo>
                <a:lnTo>
                  <a:pt x="785845" y="267385"/>
                </a:lnTo>
                <a:lnTo>
                  <a:pt x="786693" y="266712"/>
                </a:lnTo>
                <a:lnTo>
                  <a:pt x="788047" y="265353"/>
                </a:lnTo>
                <a:lnTo>
                  <a:pt x="786143" y="259638"/>
                </a:lnTo>
                <a:close/>
              </a:path>
              <a:path w="1327150" h="296545">
                <a:moveTo>
                  <a:pt x="781315" y="215061"/>
                </a:moveTo>
                <a:lnTo>
                  <a:pt x="768236" y="215061"/>
                </a:lnTo>
                <a:lnTo>
                  <a:pt x="770522" y="215569"/>
                </a:lnTo>
                <a:lnTo>
                  <a:pt x="773064" y="216585"/>
                </a:lnTo>
                <a:lnTo>
                  <a:pt x="775519" y="217601"/>
                </a:lnTo>
                <a:lnTo>
                  <a:pt x="777761" y="219722"/>
                </a:lnTo>
                <a:lnTo>
                  <a:pt x="779792" y="222935"/>
                </a:lnTo>
                <a:lnTo>
                  <a:pt x="781827" y="226072"/>
                </a:lnTo>
                <a:lnTo>
                  <a:pt x="782967" y="229971"/>
                </a:lnTo>
                <a:lnTo>
                  <a:pt x="783224" y="234619"/>
                </a:lnTo>
                <a:lnTo>
                  <a:pt x="790011" y="234619"/>
                </a:lnTo>
                <a:lnTo>
                  <a:pt x="789405" y="230898"/>
                </a:lnTo>
                <a:lnTo>
                  <a:pt x="786611" y="221411"/>
                </a:lnTo>
                <a:lnTo>
                  <a:pt x="784070" y="217436"/>
                </a:lnTo>
                <a:lnTo>
                  <a:pt x="781315" y="215061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52371" y="6753694"/>
            <a:ext cx="131445" cy="63500"/>
          </a:xfrm>
          <a:custGeom>
            <a:avLst/>
            <a:gdLst/>
            <a:ahLst/>
            <a:cxnLst/>
            <a:rect l="l" t="t" r="r" b="b"/>
            <a:pathLst>
              <a:path w="131444" h="63500">
                <a:moveTo>
                  <a:pt x="5717" y="1524"/>
                </a:moveTo>
                <a:lnTo>
                  <a:pt x="0" y="1524"/>
                </a:lnTo>
                <a:lnTo>
                  <a:pt x="0" y="62103"/>
                </a:lnTo>
                <a:lnTo>
                  <a:pt x="6224" y="62103"/>
                </a:lnTo>
                <a:lnTo>
                  <a:pt x="6224" y="13716"/>
                </a:lnTo>
                <a:lnTo>
                  <a:pt x="7409" y="12611"/>
                </a:lnTo>
                <a:lnTo>
                  <a:pt x="15826" y="7239"/>
                </a:lnTo>
                <a:lnTo>
                  <a:pt x="6098" y="7239"/>
                </a:lnTo>
                <a:lnTo>
                  <a:pt x="5717" y="1524"/>
                </a:lnTo>
                <a:close/>
              </a:path>
              <a:path w="131444" h="63500">
                <a:moveTo>
                  <a:pt x="38534" y="5842"/>
                </a:moveTo>
                <a:lnTo>
                  <a:pt x="25744" y="5842"/>
                </a:lnTo>
                <a:lnTo>
                  <a:pt x="28106" y="6400"/>
                </a:lnTo>
                <a:lnTo>
                  <a:pt x="30227" y="7493"/>
                </a:lnTo>
                <a:lnTo>
                  <a:pt x="37212" y="62103"/>
                </a:lnTo>
                <a:lnTo>
                  <a:pt x="43562" y="62103"/>
                </a:lnTo>
                <a:lnTo>
                  <a:pt x="43562" y="20751"/>
                </a:lnTo>
                <a:lnTo>
                  <a:pt x="43384" y="18719"/>
                </a:lnTo>
                <a:lnTo>
                  <a:pt x="42896" y="16129"/>
                </a:lnTo>
                <a:lnTo>
                  <a:pt x="42698" y="15265"/>
                </a:lnTo>
                <a:lnTo>
                  <a:pt x="42038" y="13119"/>
                </a:lnTo>
                <a:lnTo>
                  <a:pt x="41784" y="12446"/>
                </a:lnTo>
                <a:lnTo>
                  <a:pt x="43651" y="10833"/>
                </a:lnTo>
                <a:lnTo>
                  <a:pt x="46026" y="9309"/>
                </a:lnTo>
                <a:lnTo>
                  <a:pt x="50136" y="7239"/>
                </a:lnTo>
                <a:lnTo>
                  <a:pt x="39434" y="7239"/>
                </a:lnTo>
                <a:lnTo>
                  <a:pt x="38534" y="5842"/>
                </a:lnTo>
                <a:close/>
              </a:path>
              <a:path w="131444" h="63500">
                <a:moveTo>
                  <a:pt x="74212" y="5842"/>
                </a:moveTo>
                <a:lnTo>
                  <a:pt x="62955" y="5842"/>
                </a:lnTo>
                <a:lnTo>
                  <a:pt x="66638" y="7327"/>
                </a:lnTo>
                <a:lnTo>
                  <a:pt x="69376" y="10325"/>
                </a:lnTo>
                <a:lnTo>
                  <a:pt x="71883" y="13169"/>
                </a:lnTo>
                <a:lnTo>
                  <a:pt x="73153" y="17487"/>
                </a:lnTo>
                <a:lnTo>
                  <a:pt x="73153" y="62103"/>
                </a:lnTo>
                <a:lnTo>
                  <a:pt x="79503" y="62103"/>
                </a:lnTo>
                <a:lnTo>
                  <a:pt x="79492" y="16090"/>
                </a:lnTo>
                <a:lnTo>
                  <a:pt x="77814" y="10248"/>
                </a:lnTo>
                <a:lnTo>
                  <a:pt x="74212" y="5842"/>
                </a:lnTo>
                <a:close/>
              </a:path>
              <a:path w="131444" h="63500">
                <a:moveTo>
                  <a:pt x="31243" y="0"/>
                </a:moveTo>
                <a:lnTo>
                  <a:pt x="20092" y="0"/>
                </a:lnTo>
                <a:lnTo>
                  <a:pt x="16531" y="800"/>
                </a:lnTo>
                <a:lnTo>
                  <a:pt x="6098" y="7239"/>
                </a:lnTo>
                <a:lnTo>
                  <a:pt x="15826" y="7239"/>
                </a:lnTo>
                <a:lnTo>
                  <a:pt x="17061" y="6604"/>
                </a:lnTo>
                <a:lnTo>
                  <a:pt x="20067" y="5842"/>
                </a:lnTo>
                <a:lnTo>
                  <a:pt x="38534" y="5842"/>
                </a:lnTo>
                <a:lnTo>
                  <a:pt x="36323" y="2413"/>
                </a:lnTo>
                <a:lnTo>
                  <a:pt x="31243" y="0"/>
                </a:lnTo>
                <a:close/>
              </a:path>
              <a:path w="131444" h="63500">
                <a:moveTo>
                  <a:pt x="65850" y="0"/>
                </a:moveTo>
                <a:lnTo>
                  <a:pt x="54611" y="0"/>
                </a:lnTo>
                <a:lnTo>
                  <a:pt x="50839" y="723"/>
                </a:lnTo>
                <a:lnTo>
                  <a:pt x="44425" y="3517"/>
                </a:lnTo>
                <a:lnTo>
                  <a:pt x="41720" y="5207"/>
                </a:lnTo>
                <a:lnTo>
                  <a:pt x="39434" y="7239"/>
                </a:lnTo>
                <a:lnTo>
                  <a:pt x="50136" y="7239"/>
                </a:lnTo>
                <a:lnTo>
                  <a:pt x="51525" y="6527"/>
                </a:lnTo>
                <a:lnTo>
                  <a:pt x="54649" y="5842"/>
                </a:lnTo>
                <a:lnTo>
                  <a:pt x="74212" y="5842"/>
                </a:lnTo>
                <a:lnTo>
                  <a:pt x="71057" y="2032"/>
                </a:lnTo>
                <a:lnTo>
                  <a:pt x="65850" y="0"/>
                </a:lnTo>
                <a:close/>
              </a:path>
              <a:path w="131444" h="63500">
                <a:moveTo>
                  <a:pt x="94997" y="51181"/>
                </a:moveTo>
                <a:lnTo>
                  <a:pt x="92798" y="56388"/>
                </a:lnTo>
                <a:lnTo>
                  <a:pt x="92673" y="56984"/>
                </a:lnTo>
                <a:lnTo>
                  <a:pt x="93943" y="58254"/>
                </a:lnTo>
                <a:lnTo>
                  <a:pt x="96140" y="59690"/>
                </a:lnTo>
                <a:lnTo>
                  <a:pt x="102236" y="62738"/>
                </a:lnTo>
                <a:lnTo>
                  <a:pt x="106262" y="63500"/>
                </a:lnTo>
                <a:lnTo>
                  <a:pt x="114047" y="63500"/>
                </a:lnTo>
                <a:lnTo>
                  <a:pt x="117006" y="62992"/>
                </a:lnTo>
                <a:lnTo>
                  <a:pt x="120143" y="61976"/>
                </a:lnTo>
                <a:lnTo>
                  <a:pt x="123102" y="61137"/>
                </a:lnTo>
                <a:lnTo>
                  <a:pt x="125693" y="59270"/>
                </a:lnTo>
                <a:lnTo>
                  <a:pt x="126728" y="57912"/>
                </a:lnTo>
                <a:lnTo>
                  <a:pt x="107443" y="57912"/>
                </a:lnTo>
                <a:lnTo>
                  <a:pt x="104141" y="57150"/>
                </a:lnTo>
                <a:lnTo>
                  <a:pt x="98553" y="54102"/>
                </a:lnTo>
                <a:lnTo>
                  <a:pt x="96432" y="52628"/>
                </a:lnTo>
                <a:lnTo>
                  <a:pt x="94997" y="51181"/>
                </a:lnTo>
                <a:close/>
              </a:path>
              <a:path w="131444" h="63500">
                <a:moveTo>
                  <a:pt x="116460" y="0"/>
                </a:moveTo>
                <a:lnTo>
                  <a:pt x="109094" y="0"/>
                </a:lnTo>
                <a:lnTo>
                  <a:pt x="106211" y="546"/>
                </a:lnTo>
                <a:lnTo>
                  <a:pt x="103506" y="1651"/>
                </a:lnTo>
                <a:lnTo>
                  <a:pt x="100712" y="2667"/>
                </a:lnTo>
                <a:lnTo>
                  <a:pt x="98426" y="4318"/>
                </a:lnTo>
                <a:lnTo>
                  <a:pt x="94870" y="8890"/>
                </a:lnTo>
                <a:lnTo>
                  <a:pt x="93981" y="11645"/>
                </a:lnTo>
                <a:lnTo>
                  <a:pt x="93981" y="19177"/>
                </a:lnTo>
                <a:lnTo>
                  <a:pt x="115101" y="33743"/>
                </a:lnTo>
                <a:lnTo>
                  <a:pt x="119127" y="35941"/>
                </a:lnTo>
                <a:lnTo>
                  <a:pt x="123610" y="40424"/>
                </a:lnTo>
                <a:lnTo>
                  <a:pt x="124715" y="43307"/>
                </a:lnTo>
                <a:lnTo>
                  <a:pt x="124715" y="50507"/>
                </a:lnTo>
                <a:lnTo>
                  <a:pt x="123534" y="53251"/>
                </a:lnTo>
                <a:lnTo>
                  <a:pt x="121159" y="55118"/>
                </a:lnTo>
                <a:lnTo>
                  <a:pt x="118962" y="56984"/>
                </a:lnTo>
                <a:lnTo>
                  <a:pt x="115660" y="57912"/>
                </a:lnTo>
                <a:lnTo>
                  <a:pt x="126728" y="57912"/>
                </a:lnTo>
                <a:lnTo>
                  <a:pt x="127890" y="56388"/>
                </a:lnTo>
                <a:lnTo>
                  <a:pt x="130011" y="53759"/>
                </a:lnTo>
                <a:lnTo>
                  <a:pt x="131037" y="50507"/>
                </a:lnTo>
                <a:lnTo>
                  <a:pt x="131065" y="41198"/>
                </a:lnTo>
                <a:lnTo>
                  <a:pt x="129706" y="37122"/>
                </a:lnTo>
                <a:lnTo>
                  <a:pt x="109094" y="25019"/>
                </a:lnTo>
                <a:lnTo>
                  <a:pt x="105246" y="23152"/>
                </a:lnTo>
                <a:lnTo>
                  <a:pt x="103379" y="21463"/>
                </a:lnTo>
                <a:lnTo>
                  <a:pt x="101347" y="19773"/>
                </a:lnTo>
                <a:lnTo>
                  <a:pt x="100331" y="17449"/>
                </a:lnTo>
                <a:lnTo>
                  <a:pt x="100385" y="11645"/>
                </a:lnTo>
                <a:lnTo>
                  <a:pt x="101258" y="9613"/>
                </a:lnTo>
                <a:lnTo>
                  <a:pt x="105068" y="6311"/>
                </a:lnTo>
                <a:lnTo>
                  <a:pt x="107900" y="5461"/>
                </a:lnTo>
                <a:lnTo>
                  <a:pt x="128779" y="5461"/>
                </a:lnTo>
                <a:lnTo>
                  <a:pt x="126277" y="3721"/>
                </a:lnTo>
                <a:lnTo>
                  <a:pt x="120181" y="762"/>
                </a:lnTo>
                <a:lnTo>
                  <a:pt x="116460" y="0"/>
                </a:lnTo>
                <a:close/>
              </a:path>
              <a:path w="131444" h="63500">
                <a:moveTo>
                  <a:pt x="128779" y="5461"/>
                </a:moveTo>
                <a:lnTo>
                  <a:pt x="114758" y="5461"/>
                </a:lnTo>
                <a:lnTo>
                  <a:pt x="117641" y="6057"/>
                </a:lnTo>
                <a:lnTo>
                  <a:pt x="120270" y="7239"/>
                </a:lnTo>
                <a:lnTo>
                  <a:pt x="127763" y="12065"/>
                </a:lnTo>
                <a:lnTo>
                  <a:pt x="130430" y="7112"/>
                </a:lnTo>
                <a:lnTo>
                  <a:pt x="128779" y="5461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6990" y="4527727"/>
            <a:ext cx="6690716" cy="3950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0775" y="8265515"/>
            <a:ext cx="2742286" cy="15804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8228" y="7704835"/>
            <a:ext cx="6744563" cy="4216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3632" y="4228096"/>
            <a:ext cx="1763604" cy="155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3632" y="4621606"/>
            <a:ext cx="2903797" cy="132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77"/>
            <a:ext cx="7560005" cy="1744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73829" y="5583974"/>
            <a:ext cx="2837687" cy="2325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28093" y="6446901"/>
            <a:ext cx="424840" cy="2518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9012" y="6482245"/>
            <a:ext cx="20320" cy="27305"/>
          </a:xfrm>
          <a:custGeom>
            <a:avLst/>
            <a:gdLst/>
            <a:ahLst/>
            <a:cxnLst/>
            <a:rect l="l" t="t" r="r" b="b"/>
            <a:pathLst>
              <a:path w="20320" h="27304">
                <a:moveTo>
                  <a:pt x="0" y="0"/>
                </a:moveTo>
                <a:lnTo>
                  <a:pt x="8128" y="26276"/>
                </a:lnTo>
                <a:lnTo>
                  <a:pt x="20053" y="27025"/>
                </a:lnTo>
                <a:lnTo>
                  <a:pt x="11912" y="850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7559" y="6670979"/>
            <a:ext cx="20955" cy="27940"/>
          </a:xfrm>
          <a:custGeom>
            <a:avLst/>
            <a:gdLst/>
            <a:ahLst/>
            <a:cxnLst/>
            <a:rect l="l" t="t" r="r" b="b"/>
            <a:pathLst>
              <a:path w="20954" h="27940">
                <a:moveTo>
                  <a:pt x="0" y="0"/>
                </a:moveTo>
                <a:lnTo>
                  <a:pt x="8623" y="27787"/>
                </a:lnTo>
                <a:lnTo>
                  <a:pt x="20535" y="27787"/>
                </a:lnTo>
                <a:lnTo>
                  <a:pt x="11912" y="11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0500" y="6670154"/>
            <a:ext cx="21590" cy="29209"/>
          </a:xfrm>
          <a:custGeom>
            <a:avLst/>
            <a:gdLst/>
            <a:ahLst/>
            <a:cxnLst/>
            <a:rect l="l" t="t" r="r" b="b"/>
            <a:pathLst>
              <a:path w="21589" h="29209">
                <a:moveTo>
                  <a:pt x="0" y="0"/>
                </a:moveTo>
                <a:lnTo>
                  <a:pt x="8610" y="28613"/>
                </a:lnTo>
                <a:lnTo>
                  <a:pt x="21386" y="28613"/>
                </a:lnTo>
                <a:lnTo>
                  <a:pt x="12763" y="139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1745526"/>
            <a:ext cx="5984900" cy="20372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89764" y="1580578"/>
            <a:ext cx="1570240" cy="21994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91" y="1748269"/>
            <a:ext cx="7552690" cy="0"/>
          </a:xfrm>
          <a:custGeom>
            <a:avLst/>
            <a:gdLst/>
            <a:ahLst/>
            <a:cxnLst/>
            <a:rect l="l" t="t" r="r" b="b"/>
            <a:pathLst>
              <a:path w="7552690">
                <a:moveTo>
                  <a:pt x="0" y="0"/>
                </a:moveTo>
                <a:lnTo>
                  <a:pt x="7552673" y="0"/>
                </a:lnTo>
              </a:path>
            </a:pathLst>
          </a:custGeom>
          <a:ln w="7315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9551" y="1744611"/>
            <a:ext cx="0" cy="2035810"/>
          </a:xfrm>
          <a:custGeom>
            <a:avLst/>
            <a:gdLst/>
            <a:ahLst/>
            <a:cxnLst/>
            <a:rect l="l" t="t" r="r" b="b"/>
            <a:pathLst>
              <a:path h="2035810">
                <a:moveTo>
                  <a:pt x="0" y="0"/>
                </a:moveTo>
                <a:lnTo>
                  <a:pt x="0" y="2035390"/>
                </a:lnTo>
              </a:path>
            </a:pathLst>
          </a:custGeom>
          <a:ln w="7315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19551" y="1744611"/>
            <a:ext cx="0" cy="2035810"/>
          </a:xfrm>
          <a:custGeom>
            <a:avLst/>
            <a:gdLst/>
            <a:ahLst/>
            <a:cxnLst/>
            <a:rect l="l" t="t" r="r" b="b"/>
            <a:pathLst>
              <a:path h="2035810">
                <a:moveTo>
                  <a:pt x="0" y="0"/>
                </a:moveTo>
                <a:lnTo>
                  <a:pt x="0" y="2035390"/>
                </a:lnTo>
              </a:path>
            </a:pathLst>
          </a:custGeom>
          <a:ln w="7315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97946" y="1744611"/>
            <a:ext cx="0" cy="2035810"/>
          </a:xfrm>
          <a:custGeom>
            <a:avLst/>
            <a:gdLst/>
            <a:ahLst/>
            <a:cxnLst/>
            <a:rect l="l" t="t" r="r" b="b"/>
            <a:pathLst>
              <a:path h="2035810">
                <a:moveTo>
                  <a:pt x="0" y="0"/>
                </a:moveTo>
                <a:lnTo>
                  <a:pt x="0" y="2035390"/>
                </a:lnTo>
              </a:path>
            </a:pathLst>
          </a:custGeom>
          <a:ln w="7315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91485" y="1744611"/>
            <a:ext cx="0" cy="2035810"/>
          </a:xfrm>
          <a:custGeom>
            <a:avLst/>
            <a:gdLst/>
            <a:ahLst/>
            <a:cxnLst/>
            <a:rect l="l" t="t" r="r" b="b"/>
            <a:pathLst>
              <a:path h="2035810">
                <a:moveTo>
                  <a:pt x="0" y="0"/>
                </a:moveTo>
                <a:lnTo>
                  <a:pt x="0" y="2035390"/>
                </a:lnTo>
              </a:path>
            </a:pathLst>
          </a:custGeom>
          <a:ln w="732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97458" y="10312634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7" y="0"/>
                </a:lnTo>
                <a:lnTo>
                  <a:pt x="179997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97458" y="10503972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7" y="0"/>
                </a:lnTo>
                <a:lnTo>
                  <a:pt x="179997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27201" y="10367200"/>
            <a:ext cx="121285" cy="87630"/>
          </a:xfrm>
          <a:custGeom>
            <a:avLst/>
            <a:gdLst/>
            <a:ahLst/>
            <a:cxnLst/>
            <a:rect l="l" t="t" r="r" b="b"/>
            <a:pathLst>
              <a:path w="121284" h="87629">
                <a:moveTo>
                  <a:pt x="35763" y="0"/>
                </a:moveTo>
                <a:lnTo>
                  <a:pt x="23749" y="0"/>
                </a:lnTo>
                <a:lnTo>
                  <a:pt x="18999" y="1565"/>
                </a:lnTo>
                <a:lnTo>
                  <a:pt x="14604" y="4697"/>
                </a:lnTo>
                <a:lnTo>
                  <a:pt x="10198" y="7747"/>
                </a:lnTo>
                <a:lnTo>
                  <a:pt x="6642" y="12827"/>
                </a:lnTo>
                <a:lnTo>
                  <a:pt x="1308" y="26798"/>
                </a:lnTo>
                <a:lnTo>
                  <a:pt x="0" y="34671"/>
                </a:lnTo>
                <a:lnTo>
                  <a:pt x="0" y="48808"/>
                </a:lnTo>
                <a:lnTo>
                  <a:pt x="16001" y="83440"/>
                </a:lnTo>
                <a:lnTo>
                  <a:pt x="19557" y="85979"/>
                </a:lnTo>
                <a:lnTo>
                  <a:pt x="23825" y="87249"/>
                </a:lnTo>
                <a:lnTo>
                  <a:pt x="33743" y="87249"/>
                </a:lnTo>
                <a:lnTo>
                  <a:pt x="38392" y="85683"/>
                </a:lnTo>
                <a:lnTo>
                  <a:pt x="47282" y="79333"/>
                </a:lnTo>
                <a:lnTo>
                  <a:pt x="48053" y="78230"/>
                </a:lnTo>
                <a:lnTo>
                  <a:pt x="25615" y="78230"/>
                </a:lnTo>
                <a:lnTo>
                  <a:pt x="22771" y="77216"/>
                </a:lnTo>
                <a:lnTo>
                  <a:pt x="10236" y="47645"/>
                </a:lnTo>
                <a:lnTo>
                  <a:pt x="10279" y="37889"/>
                </a:lnTo>
                <a:lnTo>
                  <a:pt x="10540" y="35010"/>
                </a:lnTo>
                <a:lnTo>
                  <a:pt x="11321" y="30732"/>
                </a:lnTo>
                <a:lnTo>
                  <a:pt x="11924" y="26798"/>
                </a:lnTo>
                <a:lnTo>
                  <a:pt x="12992" y="23241"/>
                </a:lnTo>
                <a:lnTo>
                  <a:pt x="14604" y="19940"/>
                </a:lnTo>
                <a:lnTo>
                  <a:pt x="16040" y="16722"/>
                </a:lnTo>
                <a:lnTo>
                  <a:pt x="17945" y="14097"/>
                </a:lnTo>
                <a:lnTo>
                  <a:pt x="20320" y="12063"/>
                </a:lnTo>
                <a:lnTo>
                  <a:pt x="22771" y="10115"/>
                </a:lnTo>
                <a:lnTo>
                  <a:pt x="25615" y="9144"/>
                </a:lnTo>
                <a:lnTo>
                  <a:pt x="47461" y="9144"/>
                </a:lnTo>
                <a:lnTo>
                  <a:pt x="41478" y="2498"/>
                </a:lnTo>
                <a:lnTo>
                  <a:pt x="35763" y="0"/>
                </a:lnTo>
                <a:close/>
              </a:path>
              <a:path w="121284" h="87629">
                <a:moveTo>
                  <a:pt x="47461" y="9144"/>
                </a:moveTo>
                <a:lnTo>
                  <a:pt x="31965" y="9144"/>
                </a:lnTo>
                <a:lnTo>
                  <a:pt x="34963" y="10454"/>
                </a:lnTo>
                <a:lnTo>
                  <a:pt x="37846" y="13082"/>
                </a:lnTo>
                <a:lnTo>
                  <a:pt x="40728" y="15619"/>
                </a:lnTo>
                <a:lnTo>
                  <a:pt x="43002" y="19641"/>
                </a:lnTo>
                <a:lnTo>
                  <a:pt x="46393" y="30732"/>
                </a:lnTo>
                <a:lnTo>
                  <a:pt x="47244" y="36831"/>
                </a:lnTo>
                <a:lnTo>
                  <a:pt x="47124" y="48808"/>
                </a:lnTo>
                <a:lnTo>
                  <a:pt x="33223" y="78230"/>
                </a:lnTo>
                <a:lnTo>
                  <a:pt x="48053" y="78230"/>
                </a:lnTo>
                <a:lnTo>
                  <a:pt x="50838" y="74253"/>
                </a:lnTo>
                <a:lnTo>
                  <a:pt x="56179" y="60156"/>
                </a:lnTo>
                <a:lnTo>
                  <a:pt x="57487" y="52534"/>
                </a:lnTo>
                <a:lnTo>
                  <a:pt x="57530" y="37889"/>
                </a:lnTo>
                <a:lnTo>
                  <a:pt x="56718" y="31791"/>
                </a:lnTo>
                <a:lnTo>
                  <a:pt x="55089" y="25146"/>
                </a:lnTo>
                <a:lnTo>
                  <a:pt x="53594" y="18500"/>
                </a:lnTo>
                <a:lnTo>
                  <a:pt x="50546" y="12570"/>
                </a:lnTo>
                <a:lnTo>
                  <a:pt x="47461" y="9144"/>
                </a:lnTo>
                <a:close/>
              </a:path>
              <a:path w="121284" h="87629">
                <a:moveTo>
                  <a:pt x="121030" y="1778"/>
                </a:moveTo>
                <a:lnTo>
                  <a:pt x="68452" y="1778"/>
                </a:lnTo>
                <a:lnTo>
                  <a:pt x="68452" y="10414"/>
                </a:lnTo>
                <a:lnTo>
                  <a:pt x="110744" y="10414"/>
                </a:lnTo>
                <a:lnTo>
                  <a:pt x="108546" y="13208"/>
                </a:lnTo>
                <a:lnTo>
                  <a:pt x="89700" y="47329"/>
                </a:lnTo>
                <a:lnTo>
                  <a:pt x="80645" y="85471"/>
                </a:lnTo>
                <a:lnTo>
                  <a:pt x="90804" y="85471"/>
                </a:lnTo>
                <a:lnTo>
                  <a:pt x="91401" y="79037"/>
                </a:lnTo>
                <a:lnTo>
                  <a:pt x="92481" y="72644"/>
                </a:lnTo>
                <a:lnTo>
                  <a:pt x="109058" y="28511"/>
                </a:lnTo>
                <a:lnTo>
                  <a:pt x="121030" y="10414"/>
                </a:lnTo>
                <a:lnTo>
                  <a:pt x="121030" y="177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3632" y="7334999"/>
            <a:ext cx="1750968" cy="1566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3632" y="7728522"/>
            <a:ext cx="3439039" cy="1324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3283" y="4957737"/>
            <a:ext cx="5655216" cy="21633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3656" y="8045056"/>
            <a:ext cx="2953067" cy="15247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879" y="8591766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879" y="9703061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4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0879" y="9888277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3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0879" y="10073494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4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5640" y="9666993"/>
            <a:ext cx="1448435" cy="273685"/>
          </a:xfrm>
          <a:custGeom>
            <a:avLst/>
            <a:gdLst/>
            <a:ahLst/>
            <a:cxnLst/>
            <a:rect l="l" t="t" r="r" b="b"/>
            <a:pathLst>
              <a:path w="1448435" h="273684">
                <a:moveTo>
                  <a:pt x="3555" y="71121"/>
                </a:moveTo>
                <a:lnTo>
                  <a:pt x="0" y="77090"/>
                </a:lnTo>
                <a:lnTo>
                  <a:pt x="1014" y="78356"/>
                </a:lnTo>
                <a:lnTo>
                  <a:pt x="2623" y="79839"/>
                </a:lnTo>
                <a:lnTo>
                  <a:pt x="21718" y="88012"/>
                </a:lnTo>
                <a:lnTo>
                  <a:pt x="33738" y="88012"/>
                </a:lnTo>
                <a:lnTo>
                  <a:pt x="40049" y="85977"/>
                </a:lnTo>
                <a:lnTo>
                  <a:pt x="44849" y="81787"/>
                </a:lnTo>
                <a:lnTo>
                  <a:pt x="23917" y="81787"/>
                </a:lnTo>
                <a:lnTo>
                  <a:pt x="21718" y="81448"/>
                </a:lnTo>
                <a:lnTo>
                  <a:pt x="19432" y="80771"/>
                </a:lnTo>
                <a:lnTo>
                  <a:pt x="18331" y="80516"/>
                </a:lnTo>
                <a:lnTo>
                  <a:pt x="17271" y="80178"/>
                </a:lnTo>
                <a:lnTo>
                  <a:pt x="4740" y="72388"/>
                </a:lnTo>
                <a:lnTo>
                  <a:pt x="3555" y="71121"/>
                </a:lnTo>
                <a:close/>
              </a:path>
              <a:path w="1448435" h="273684">
                <a:moveTo>
                  <a:pt x="32003" y="0"/>
                </a:moveTo>
                <a:lnTo>
                  <a:pt x="22607" y="0"/>
                </a:lnTo>
                <a:lnTo>
                  <a:pt x="18964" y="675"/>
                </a:lnTo>
                <a:lnTo>
                  <a:pt x="11429" y="3387"/>
                </a:lnTo>
                <a:lnTo>
                  <a:pt x="8211" y="5841"/>
                </a:lnTo>
                <a:lnTo>
                  <a:pt x="5586" y="9399"/>
                </a:lnTo>
                <a:lnTo>
                  <a:pt x="3049" y="12782"/>
                </a:lnTo>
                <a:lnTo>
                  <a:pt x="1777" y="16847"/>
                </a:lnTo>
                <a:lnTo>
                  <a:pt x="1777" y="26837"/>
                </a:lnTo>
                <a:lnTo>
                  <a:pt x="3300" y="31200"/>
                </a:lnTo>
                <a:lnTo>
                  <a:pt x="9230" y="37971"/>
                </a:lnTo>
                <a:lnTo>
                  <a:pt x="13251" y="40514"/>
                </a:lnTo>
                <a:lnTo>
                  <a:pt x="18413" y="42292"/>
                </a:lnTo>
                <a:lnTo>
                  <a:pt x="32979" y="47454"/>
                </a:lnTo>
                <a:lnTo>
                  <a:pt x="37464" y="50035"/>
                </a:lnTo>
                <a:lnTo>
                  <a:pt x="40514" y="53084"/>
                </a:lnTo>
                <a:lnTo>
                  <a:pt x="43390" y="55878"/>
                </a:lnTo>
                <a:lnTo>
                  <a:pt x="44830" y="59860"/>
                </a:lnTo>
                <a:lnTo>
                  <a:pt x="44830" y="67985"/>
                </a:lnTo>
                <a:lnTo>
                  <a:pt x="44154" y="70782"/>
                </a:lnTo>
                <a:lnTo>
                  <a:pt x="42682" y="73658"/>
                </a:lnTo>
                <a:lnTo>
                  <a:pt x="41528" y="76113"/>
                </a:lnTo>
                <a:lnTo>
                  <a:pt x="39411" y="78187"/>
                </a:lnTo>
                <a:lnTo>
                  <a:pt x="36448" y="79627"/>
                </a:lnTo>
                <a:lnTo>
                  <a:pt x="33400" y="81067"/>
                </a:lnTo>
                <a:lnTo>
                  <a:pt x="29930" y="81787"/>
                </a:lnTo>
                <a:lnTo>
                  <a:pt x="44849" y="81787"/>
                </a:lnTo>
                <a:lnTo>
                  <a:pt x="49362" y="77849"/>
                </a:lnTo>
                <a:lnTo>
                  <a:pt x="51688" y="71880"/>
                </a:lnTo>
                <a:lnTo>
                  <a:pt x="51604" y="59860"/>
                </a:lnTo>
                <a:lnTo>
                  <a:pt x="51012" y="56897"/>
                </a:lnTo>
                <a:lnTo>
                  <a:pt x="49658" y="53847"/>
                </a:lnTo>
                <a:lnTo>
                  <a:pt x="48386" y="50547"/>
                </a:lnTo>
                <a:lnTo>
                  <a:pt x="18287" y="34839"/>
                </a:lnTo>
                <a:lnTo>
                  <a:pt x="15112" y="32892"/>
                </a:lnTo>
                <a:lnTo>
                  <a:pt x="10201" y="27981"/>
                </a:lnTo>
                <a:lnTo>
                  <a:pt x="9016" y="24806"/>
                </a:lnTo>
                <a:lnTo>
                  <a:pt x="9016" y="16001"/>
                </a:lnTo>
                <a:lnTo>
                  <a:pt x="10753" y="12362"/>
                </a:lnTo>
                <a:lnTo>
                  <a:pt x="17697" y="7451"/>
                </a:lnTo>
                <a:lnTo>
                  <a:pt x="21970" y="6224"/>
                </a:lnTo>
                <a:lnTo>
                  <a:pt x="46312" y="6224"/>
                </a:lnTo>
                <a:lnTo>
                  <a:pt x="45298" y="5417"/>
                </a:lnTo>
                <a:lnTo>
                  <a:pt x="41147" y="3300"/>
                </a:lnTo>
                <a:lnTo>
                  <a:pt x="37000" y="1101"/>
                </a:lnTo>
                <a:lnTo>
                  <a:pt x="32003" y="0"/>
                </a:lnTo>
                <a:close/>
              </a:path>
              <a:path w="1448435" h="273684">
                <a:moveTo>
                  <a:pt x="46312" y="6224"/>
                </a:moveTo>
                <a:lnTo>
                  <a:pt x="31790" y="6224"/>
                </a:lnTo>
                <a:lnTo>
                  <a:pt x="35816" y="7238"/>
                </a:lnTo>
                <a:lnTo>
                  <a:pt x="39117" y="9269"/>
                </a:lnTo>
                <a:lnTo>
                  <a:pt x="42417" y="11385"/>
                </a:lnTo>
                <a:lnTo>
                  <a:pt x="45043" y="13671"/>
                </a:lnTo>
                <a:lnTo>
                  <a:pt x="46989" y="16127"/>
                </a:lnTo>
                <a:lnTo>
                  <a:pt x="51055" y="11173"/>
                </a:lnTo>
                <a:lnTo>
                  <a:pt x="48599" y="8041"/>
                </a:lnTo>
                <a:lnTo>
                  <a:pt x="46312" y="6224"/>
                </a:lnTo>
                <a:close/>
              </a:path>
              <a:path w="1448435" h="273684">
                <a:moveTo>
                  <a:pt x="71880" y="25778"/>
                </a:moveTo>
                <a:lnTo>
                  <a:pt x="65530" y="25778"/>
                </a:lnTo>
                <a:lnTo>
                  <a:pt x="65530" y="86359"/>
                </a:lnTo>
                <a:lnTo>
                  <a:pt x="71880" y="86359"/>
                </a:lnTo>
                <a:lnTo>
                  <a:pt x="71880" y="25778"/>
                </a:lnTo>
                <a:close/>
              </a:path>
              <a:path w="1448435" h="273684">
                <a:moveTo>
                  <a:pt x="69850" y="2918"/>
                </a:moveTo>
                <a:lnTo>
                  <a:pt x="67308" y="2918"/>
                </a:lnTo>
                <a:lnTo>
                  <a:pt x="66207" y="3387"/>
                </a:lnTo>
                <a:lnTo>
                  <a:pt x="64428" y="5165"/>
                </a:lnTo>
                <a:lnTo>
                  <a:pt x="64007" y="6349"/>
                </a:lnTo>
                <a:lnTo>
                  <a:pt x="64039" y="9568"/>
                </a:lnTo>
                <a:lnTo>
                  <a:pt x="64471" y="10753"/>
                </a:lnTo>
                <a:lnTo>
                  <a:pt x="66250" y="12531"/>
                </a:lnTo>
                <a:lnTo>
                  <a:pt x="67308" y="12952"/>
                </a:lnTo>
                <a:lnTo>
                  <a:pt x="69933" y="12952"/>
                </a:lnTo>
                <a:lnTo>
                  <a:pt x="71034" y="12531"/>
                </a:lnTo>
                <a:lnTo>
                  <a:pt x="72726" y="10835"/>
                </a:lnTo>
                <a:lnTo>
                  <a:pt x="73151" y="9568"/>
                </a:lnTo>
                <a:lnTo>
                  <a:pt x="73151" y="6349"/>
                </a:lnTo>
                <a:lnTo>
                  <a:pt x="72687" y="5121"/>
                </a:lnTo>
                <a:lnTo>
                  <a:pt x="70909" y="3343"/>
                </a:lnTo>
                <a:lnTo>
                  <a:pt x="69850" y="2918"/>
                </a:lnTo>
                <a:close/>
              </a:path>
              <a:path w="1448435" h="273684">
                <a:moveTo>
                  <a:pt x="88137" y="75437"/>
                </a:moveTo>
                <a:lnTo>
                  <a:pt x="85722" y="81154"/>
                </a:lnTo>
                <a:lnTo>
                  <a:pt x="87080" y="82508"/>
                </a:lnTo>
                <a:lnTo>
                  <a:pt x="89279" y="83948"/>
                </a:lnTo>
                <a:lnTo>
                  <a:pt x="95378" y="86993"/>
                </a:lnTo>
                <a:lnTo>
                  <a:pt x="99399" y="87756"/>
                </a:lnTo>
                <a:lnTo>
                  <a:pt x="107185" y="87756"/>
                </a:lnTo>
                <a:lnTo>
                  <a:pt x="110152" y="87248"/>
                </a:lnTo>
                <a:lnTo>
                  <a:pt x="113283" y="86234"/>
                </a:lnTo>
                <a:lnTo>
                  <a:pt x="116246" y="85387"/>
                </a:lnTo>
                <a:lnTo>
                  <a:pt x="118828" y="83522"/>
                </a:lnTo>
                <a:lnTo>
                  <a:pt x="119863" y="82168"/>
                </a:lnTo>
                <a:lnTo>
                  <a:pt x="100583" y="82168"/>
                </a:lnTo>
                <a:lnTo>
                  <a:pt x="97281" y="81405"/>
                </a:lnTo>
                <a:lnTo>
                  <a:pt x="91691" y="78356"/>
                </a:lnTo>
                <a:lnTo>
                  <a:pt x="89574" y="76876"/>
                </a:lnTo>
                <a:lnTo>
                  <a:pt x="88137" y="75437"/>
                </a:lnTo>
                <a:close/>
              </a:path>
              <a:path w="1448435" h="273684">
                <a:moveTo>
                  <a:pt x="109600" y="24255"/>
                </a:moveTo>
                <a:lnTo>
                  <a:pt x="102236" y="24255"/>
                </a:lnTo>
                <a:lnTo>
                  <a:pt x="99355" y="24806"/>
                </a:lnTo>
                <a:lnTo>
                  <a:pt x="96645" y="25907"/>
                </a:lnTo>
                <a:lnTo>
                  <a:pt x="93851" y="26923"/>
                </a:lnTo>
                <a:lnTo>
                  <a:pt x="91565" y="28576"/>
                </a:lnTo>
                <a:lnTo>
                  <a:pt x="88008" y="33148"/>
                </a:lnTo>
                <a:lnTo>
                  <a:pt x="87119" y="35899"/>
                </a:lnTo>
                <a:lnTo>
                  <a:pt x="87119" y="43433"/>
                </a:lnTo>
                <a:lnTo>
                  <a:pt x="108244" y="57995"/>
                </a:lnTo>
                <a:lnTo>
                  <a:pt x="112269" y="60197"/>
                </a:lnTo>
                <a:lnTo>
                  <a:pt x="116754" y="64683"/>
                </a:lnTo>
                <a:lnTo>
                  <a:pt x="117855" y="67563"/>
                </a:lnTo>
                <a:lnTo>
                  <a:pt x="117855" y="74761"/>
                </a:lnTo>
                <a:lnTo>
                  <a:pt x="116668" y="77510"/>
                </a:lnTo>
                <a:lnTo>
                  <a:pt x="114300" y="79376"/>
                </a:lnTo>
                <a:lnTo>
                  <a:pt x="112096" y="81236"/>
                </a:lnTo>
                <a:lnTo>
                  <a:pt x="108795" y="82168"/>
                </a:lnTo>
                <a:lnTo>
                  <a:pt x="119863" y="82168"/>
                </a:lnTo>
                <a:lnTo>
                  <a:pt x="121030" y="80642"/>
                </a:lnTo>
                <a:lnTo>
                  <a:pt x="123148" y="78018"/>
                </a:lnTo>
                <a:lnTo>
                  <a:pt x="124179" y="74761"/>
                </a:lnTo>
                <a:lnTo>
                  <a:pt x="124207" y="65446"/>
                </a:lnTo>
                <a:lnTo>
                  <a:pt x="122849" y="61382"/>
                </a:lnTo>
                <a:lnTo>
                  <a:pt x="102236" y="49275"/>
                </a:lnTo>
                <a:lnTo>
                  <a:pt x="98380" y="47411"/>
                </a:lnTo>
                <a:lnTo>
                  <a:pt x="96518" y="45719"/>
                </a:lnTo>
                <a:lnTo>
                  <a:pt x="94489" y="44027"/>
                </a:lnTo>
                <a:lnTo>
                  <a:pt x="93469" y="41697"/>
                </a:lnTo>
                <a:lnTo>
                  <a:pt x="93523" y="35899"/>
                </a:lnTo>
                <a:lnTo>
                  <a:pt x="94402" y="33864"/>
                </a:lnTo>
                <a:lnTo>
                  <a:pt x="98211" y="30563"/>
                </a:lnTo>
                <a:lnTo>
                  <a:pt x="101047" y="29717"/>
                </a:lnTo>
                <a:lnTo>
                  <a:pt x="121918" y="29717"/>
                </a:lnTo>
                <a:lnTo>
                  <a:pt x="121791" y="29590"/>
                </a:lnTo>
                <a:lnTo>
                  <a:pt x="119421" y="27981"/>
                </a:lnTo>
                <a:lnTo>
                  <a:pt x="113324" y="25018"/>
                </a:lnTo>
                <a:lnTo>
                  <a:pt x="109600" y="24255"/>
                </a:lnTo>
                <a:close/>
              </a:path>
              <a:path w="1448435" h="273684">
                <a:moveTo>
                  <a:pt x="121918" y="29717"/>
                </a:moveTo>
                <a:lnTo>
                  <a:pt x="107905" y="29717"/>
                </a:lnTo>
                <a:lnTo>
                  <a:pt x="110785" y="30311"/>
                </a:lnTo>
                <a:lnTo>
                  <a:pt x="113411" y="31495"/>
                </a:lnTo>
                <a:lnTo>
                  <a:pt x="120901" y="36319"/>
                </a:lnTo>
                <a:lnTo>
                  <a:pt x="123569" y="31370"/>
                </a:lnTo>
                <a:lnTo>
                  <a:pt x="121918" y="29717"/>
                </a:lnTo>
                <a:close/>
              </a:path>
              <a:path w="1448435" h="273684">
                <a:moveTo>
                  <a:pt x="147318" y="31370"/>
                </a:moveTo>
                <a:lnTo>
                  <a:pt x="140972" y="31370"/>
                </a:lnTo>
                <a:lnTo>
                  <a:pt x="140972" y="76920"/>
                </a:lnTo>
                <a:lnTo>
                  <a:pt x="141294" y="78907"/>
                </a:lnTo>
                <a:lnTo>
                  <a:pt x="141406" y="79376"/>
                </a:lnTo>
                <a:lnTo>
                  <a:pt x="142338" y="81532"/>
                </a:lnTo>
                <a:lnTo>
                  <a:pt x="143085" y="83397"/>
                </a:lnTo>
                <a:lnTo>
                  <a:pt x="144463" y="85088"/>
                </a:lnTo>
                <a:lnTo>
                  <a:pt x="146282" y="86104"/>
                </a:lnTo>
                <a:lnTo>
                  <a:pt x="148168" y="87205"/>
                </a:lnTo>
                <a:lnTo>
                  <a:pt x="150454" y="87756"/>
                </a:lnTo>
                <a:lnTo>
                  <a:pt x="156124" y="87756"/>
                </a:lnTo>
                <a:lnTo>
                  <a:pt x="158410" y="87374"/>
                </a:lnTo>
                <a:lnTo>
                  <a:pt x="160019" y="86615"/>
                </a:lnTo>
                <a:lnTo>
                  <a:pt x="161546" y="85934"/>
                </a:lnTo>
                <a:lnTo>
                  <a:pt x="162942" y="85088"/>
                </a:lnTo>
                <a:lnTo>
                  <a:pt x="164209" y="84073"/>
                </a:lnTo>
                <a:lnTo>
                  <a:pt x="163180" y="82168"/>
                </a:lnTo>
                <a:lnTo>
                  <a:pt x="152102" y="82168"/>
                </a:lnTo>
                <a:lnTo>
                  <a:pt x="150367" y="81532"/>
                </a:lnTo>
                <a:lnTo>
                  <a:pt x="149096" y="80265"/>
                </a:lnTo>
                <a:lnTo>
                  <a:pt x="147913" y="78907"/>
                </a:lnTo>
                <a:lnTo>
                  <a:pt x="147386" y="76920"/>
                </a:lnTo>
                <a:lnTo>
                  <a:pt x="147318" y="31370"/>
                </a:lnTo>
                <a:close/>
              </a:path>
              <a:path w="1448435" h="273684">
                <a:moveTo>
                  <a:pt x="161672" y="79376"/>
                </a:moveTo>
                <a:lnTo>
                  <a:pt x="158709" y="81236"/>
                </a:lnTo>
                <a:lnTo>
                  <a:pt x="156254" y="82168"/>
                </a:lnTo>
                <a:lnTo>
                  <a:pt x="163180" y="82168"/>
                </a:lnTo>
                <a:lnTo>
                  <a:pt x="161672" y="79376"/>
                </a:lnTo>
                <a:close/>
              </a:path>
              <a:path w="1448435" h="273684">
                <a:moveTo>
                  <a:pt x="162435" y="25778"/>
                </a:moveTo>
                <a:lnTo>
                  <a:pt x="131065" y="25778"/>
                </a:lnTo>
                <a:lnTo>
                  <a:pt x="131065" y="31370"/>
                </a:lnTo>
                <a:lnTo>
                  <a:pt x="162435" y="31370"/>
                </a:lnTo>
                <a:lnTo>
                  <a:pt x="162435" y="25778"/>
                </a:lnTo>
                <a:close/>
              </a:path>
              <a:path w="1448435" h="273684">
                <a:moveTo>
                  <a:pt x="147318" y="9650"/>
                </a:moveTo>
                <a:lnTo>
                  <a:pt x="140972" y="9650"/>
                </a:lnTo>
                <a:lnTo>
                  <a:pt x="140972" y="25778"/>
                </a:lnTo>
                <a:lnTo>
                  <a:pt x="147318" y="25778"/>
                </a:lnTo>
                <a:lnTo>
                  <a:pt x="147318" y="9650"/>
                </a:lnTo>
                <a:close/>
              </a:path>
              <a:path w="1448435" h="273684">
                <a:moveTo>
                  <a:pt x="201974" y="24255"/>
                </a:moveTo>
                <a:lnTo>
                  <a:pt x="192744" y="24255"/>
                </a:lnTo>
                <a:lnTo>
                  <a:pt x="188978" y="25232"/>
                </a:lnTo>
                <a:lnTo>
                  <a:pt x="171322" y="48724"/>
                </a:lnTo>
                <a:lnTo>
                  <a:pt x="171322" y="65998"/>
                </a:lnTo>
                <a:lnTo>
                  <a:pt x="173653" y="73784"/>
                </a:lnTo>
                <a:lnTo>
                  <a:pt x="178308" y="79376"/>
                </a:lnTo>
                <a:lnTo>
                  <a:pt x="182879" y="84962"/>
                </a:lnTo>
                <a:lnTo>
                  <a:pt x="189398" y="87756"/>
                </a:lnTo>
                <a:lnTo>
                  <a:pt x="200577" y="87756"/>
                </a:lnTo>
                <a:lnTo>
                  <a:pt x="203540" y="87292"/>
                </a:lnTo>
                <a:lnTo>
                  <a:pt x="206758" y="86359"/>
                </a:lnTo>
                <a:lnTo>
                  <a:pt x="209552" y="85596"/>
                </a:lnTo>
                <a:lnTo>
                  <a:pt x="211881" y="84668"/>
                </a:lnTo>
                <a:lnTo>
                  <a:pt x="213742" y="83565"/>
                </a:lnTo>
                <a:lnTo>
                  <a:pt x="215264" y="82633"/>
                </a:lnTo>
                <a:lnTo>
                  <a:pt x="215851" y="82168"/>
                </a:lnTo>
                <a:lnTo>
                  <a:pt x="191303" y="82168"/>
                </a:lnTo>
                <a:lnTo>
                  <a:pt x="186223" y="79757"/>
                </a:lnTo>
                <a:lnTo>
                  <a:pt x="182752" y="74929"/>
                </a:lnTo>
                <a:lnTo>
                  <a:pt x="179365" y="70271"/>
                </a:lnTo>
                <a:lnTo>
                  <a:pt x="177674" y="63625"/>
                </a:lnTo>
                <a:lnTo>
                  <a:pt x="177674" y="54989"/>
                </a:lnTo>
                <a:lnTo>
                  <a:pt x="220344" y="54989"/>
                </a:lnTo>
                <a:lnTo>
                  <a:pt x="220176" y="50335"/>
                </a:lnTo>
                <a:lnTo>
                  <a:pt x="220023" y="49401"/>
                </a:lnTo>
                <a:lnTo>
                  <a:pt x="178180" y="49401"/>
                </a:lnTo>
                <a:lnTo>
                  <a:pt x="179028" y="42630"/>
                </a:lnTo>
                <a:lnTo>
                  <a:pt x="181143" y="37633"/>
                </a:lnTo>
                <a:lnTo>
                  <a:pt x="187750" y="31370"/>
                </a:lnTo>
                <a:lnTo>
                  <a:pt x="191645" y="29843"/>
                </a:lnTo>
                <a:lnTo>
                  <a:pt x="211329" y="29843"/>
                </a:lnTo>
                <a:lnTo>
                  <a:pt x="206715" y="25864"/>
                </a:lnTo>
                <a:lnTo>
                  <a:pt x="201974" y="24255"/>
                </a:lnTo>
                <a:close/>
              </a:path>
              <a:path w="1448435" h="273684">
                <a:moveTo>
                  <a:pt x="216153" y="74421"/>
                </a:moveTo>
                <a:lnTo>
                  <a:pt x="211244" y="79588"/>
                </a:lnTo>
                <a:lnTo>
                  <a:pt x="205192" y="82168"/>
                </a:lnTo>
                <a:lnTo>
                  <a:pt x="215851" y="82168"/>
                </a:lnTo>
                <a:lnTo>
                  <a:pt x="216705" y="81492"/>
                </a:lnTo>
                <a:lnTo>
                  <a:pt x="218058" y="80135"/>
                </a:lnTo>
                <a:lnTo>
                  <a:pt x="216153" y="74421"/>
                </a:lnTo>
                <a:close/>
              </a:path>
              <a:path w="1448435" h="273684">
                <a:moveTo>
                  <a:pt x="211329" y="29843"/>
                </a:moveTo>
                <a:lnTo>
                  <a:pt x="198248" y="29843"/>
                </a:lnTo>
                <a:lnTo>
                  <a:pt x="200534" y="30350"/>
                </a:lnTo>
                <a:lnTo>
                  <a:pt x="203075" y="31370"/>
                </a:lnTo>
                <a:lnTo>
                  <a:pt x="205530" y="32384"/>
                </a:lnTo>
                <a:lnTo>
                  <a:pt x="207773" y="34502"/>
                </a:lnTo>
                <a:lnTo>
                  <a:pt x="209803" y="37720"/>
                </a:lnTo>
                <a:lnTo>
                  <a:pt x="211838" y="40852"/>
                </a:lnTo>
                <a:lnTo>
                  <a:pt x="212978" y="44747"/>
                </a:lnTo>
                <a:lnTo>
                  <a:pt x="213234" y="49401"/>
                </a:lnTo>
                <a:lnTo>
                  <a:pt x="220023" y="49401"/>
                </a:lnTo>
                <a:lnTo>
                  <a:pt x="219416" y="45675"/>
                </a:lnTo>
                <a:lnTo>
                  <a:pt x="216622" y="36193"/>
                </a:lnTo>
                <a:lnTo>
                  <a:pt x="214081" y="32216"/>
                </a:lnTo>
                <a:lnTo>
                  <a:pt x="211329" y="29843"/>
                </a:lnTo>
                <a:close/>
              </a:path>
              <a:path w="1448435" h="273684">
                <a:moveTo>
                  <a:pt x="239270" y="25778"/>
                </a:moveTo>
                <a:lnTo>
                  <a:pt x="233552" y="25778"/>
                </a:lnTo>
                <a:lnTo>
                  <a:pt x="233552" y="86359"/>
                </a:lnTo>
                <a:lnTo>
                  <a:pt x="239777" y="86359"/>
                </a:lnTo>
                <a:lnTo>
                  <a:pt x="239777" y="37971"/>
                </a:lnTo>
                <a:lnTo>
                  <a:pt x="240962" y="36870"/>
                </a:lnTo>
                <a:lnTo>
                  <a:pt x="249381" y="31495"/>
                </a:lnTo>
                <a:lnTo>
                  <a:pt x="239651" y="31495"/>
                </a:lnTo>
                <a:lnTo>
                  <a:pt x="239270" y="25778"/>
                </a:lnTo>
                <a:close/>
              </a:path>
              <a:path w="1448435" h="273684">
                <a:moveTo>
                  <a:pt x="272087" y="30098"/>
                </a:moveTo>
                <a:lnTo>
                  <a:pt x="259293" y="30098"/>
                </a:lnTo>
                <a:lnTo>
                  <a:pt x="261661" y="30650"/>
                </a:lnTo>
                <a:lnTo>
                  <a:pt x="263778" y="31747"/>
                </a:lnTo>
                <a:lnTo>
                  <a:pt x="270766" y="86359"/>
                </a:lnTo>
                <a:lnTo>
                  <a:pt x="277116" y="86359"/>
                </a:lnTo>
                <a:lnTo>
                  <a:pt x="277116" y="44999"/>
                </a:lnTo>
                <a:lnTo>
                  <a:pt x="276943" y="42969"/>
                </a:lnTo>
                <a:lnTo>
                  <a:pt x="276443" y="40384"/>
                </a:lnTo>
                <a:lnTo>
                  <a:pt x="276245" y="39516"/>
                </a:lnTo>
                <a:lnTo>
                  <a:pt x="275787" y="37971"/>
                </a:lnTo>
                <a:lnTo>
                  <a:pt x="275338" y="36701"/>
                </a:lnTo>
                <a:lnTo>
                  <a:pt x="277199" y="35092"/>
                </a:lnTo>
                <a:lnTo>
                  <a:pt x="279571" y="33569"/>
                </a:lnTo>
                <a:lnTo>
                  <a:pt x="283676" y="31495"/>
                </a:lnTo>
                <a:lnTo>
                  <a:pt x="272987" y="31495"/>
                </a:lnTo>
                <a:lnTo>
                  <a:pt x="272087" y="30098"/>
                </a:lnTo>
                <a:close/>
              </a:path>
              <a:path w="1448435" h="273684">
                <a:moveTo>
                  <a:pt x="307767" y="30098"/>
                </a:moveTo>
                <a:lnTo>
                  <a:pt x="296503" y="30098"/>
                </a:lnTo>
                <a:lnTo>
                  <a:pt x="300186" y="31578"/>
                </a:lnTo>
                <a:lnTo>
                  <a:pt x="302931" y="34584"/>
                </a:lnTo>
                <a:lnTo>
                  <a:pt x="305437" y="37421"/>
                </a:lnTo>
                <a:lnTo>
                  <a:pt x="306705" y="41741"/>
                </a:lnTo>
                <a:lnTo>
                  <a:pt x="306705" y="86359"/>
                </a:lnTo>
                <a:lnTo>
                  <a:pt x="313055" y="86359"/>
                </a:lnTo>
                <a:lnTo>
                  <a:pt x="313043" y="40344"/>
                </a:lnTo>
                <a:lnTo>
                  <a:pt x="311363" y="34502"/>
                </a:lnTo>
                <a:lnTo>
                  <a:pt x="307767" y="30098"/>
                </a:lnTo>
                <a:close/>
              </a:path>
              <a:path w="1448435" h="273684">
                <a:moveTo>
                  <a:pt x="264797" y="24255"/>
                </a:moveTo>
                <a:lnTo>
                  <a:pt x="253640" y="24255"/>
                </a:lnTo>
                <a:lnTo>
                  <a:pt x="250084" y="25058"/>
                </a:lnTo>
                <a:lnTo>
                  <a:pt x="239651" y="31495"/>
                </a:lnTo>
                <a:lnTo>
                  <a:pt x="249381" y="31495"/>
                </a:lnTo>
                <a:lnTo>
                  <a:pt x="250614" y="30862"/>
                </a:lnTo>
                <a:lnTo>
                  <a:pt x="253619" y="30098"/>
                </a:lnTo>
                <a:lnTo>
                  <a:pt x="272087" y="30098"/>
                </a:lnTo>
                <a:lnTo>
                  <a:pt x="269877" y="26668"/>
                </a:lnTo>
                <a:lnTo>
                  <a:pt x="264797" y="24255"/>
                </a:lnTo>
                <a:close/>
              </a:path>
              <a:path w="1448435" h="273684">
                <a:moveTo>
                  <a:pt x="299405" y="24255"/>
                </a:moveTo>
                <a:lnTo>
                  <a:pt x="288165" y="24255"/>
                </a:lnTo>
                <a:lnTo>
                  <a:pt x="284396" y="24975"/>
                </a:lnTo>
                <a:lnTo>
                  <a:pt x="277983" y="27769"/>
                </a:lnTo>
                <a:lnTo>
                  <a:pt x="275273" y="29461"/>
                </a:lnTo>
                <a:lnTo>
                  <a:pt x="272987" y="31495"/>
                </a:lnTo>
                <a:lnTo>
                  <a:pt x="283676" y="31495"/>
                </a:lnTo>
                <a:lnTo>
                  <a:pt x="285073" y="30775"/>
                </a:lnTo>
                <a:lnTo>
                  <a:pt x="288204" y="30098"/>
                </a:lnTo>
                <a:lnTo>
                  <a:pt x="307767" y="30098"/>
                </a:lnTo>
                <a:lnTo>
                  <a:pt x="304609" y="26290"/>
                </a:lnTo>
                <a:lnTo>
                  <a:pt x="299405" y="24255"/>
                </a:lnTo>
                <a:close/>
              </a:path>
              <a:path w="1448435" h="273684">
                <a:moveTo>
                  <a:pt x="357548" y="24255"/>
                </a:moveTo>
                <a:lnTo>
                  <a:pt x="348317" y="24255"/>
                </a:lnTo>
                <a:lnTo>
                  <a:pt x="344552" y="25232"/>
                </a:lnTo>
                <a:lnTo>
                  <a:pt x="326897" y="48724"/>
                </a:lnTo>
                <a:lnTo>
                  <a:pt x="326897" y="65998"/>
                </a:lnTo>
                <a:lnTo>
                  <a:pt x="329227" y="73784"/>
                </a:lnTo>
                <a:lnTo>
                  <a:pt x="333881" y="79376"/>
                </a:lnTo>
                <a:lnTo>
                  <a:pt x="338453" y="84962"/>
                </a:lnTo>
                <a:lnTo>
                  <a:pt x="344972" y="87756"/>
                </a:lnTo>
                <a:lnTo>
                  <a:pt x="356151" y="87756"/>
                </a:lnTo>
                <a:lnTo>
                  <a:pt x="359114" y="87292"/>
                </a:lnTo>
                <a:lnTo>
                  <a:pt x="362332" y="86359"/>
                </a:lnTo>
                <a:lnTo>
                  <a:pt x="365126" y="85596"/>
                </a:lnTo>
                <a:lnTo>
                  <a:pt x="367455" y="84668"/>
                </a:lnTo>
                <a:lnTo>
                  <a:pt x="369316" y="83565"/>
                </a:lnTo>
                <a:lnTo>
                  <a:pt x="370838" y="82633"/>
                </a:lnTo>
                <a:lnTo>
                  <a:pt x="371425" y="82168"/>
                </a:lnTo>
                <a:lnTo>
                  <a:pt x="346877" y="82168"/>
                </a:lnTo>
                <a:lnTo>
                  <a:pt x="341797" y="79757"/>
                </a:lnTo>
                <a:lnTo>
                  <a:pt x="338328" y="74929"/>
                </a:lnTo>
                <a:lnTo>
                  <a:pt x="334939" y="70271"/>
                </a:lnTo>
                <a:lnTo>
                  <a:pt x="333247" y="63625"/>
                </a:lnTo>
                <a:lnTo>
                  <a:pt x="333247" y="54989"/>
                </a:lnTo>
                <a:lnTo>
                  <a:pt x="375918" y="54989"/>
                </a:lnTo>
                <a:lnTo>
                  <a:pt x="375749" y="50335"/>
                </a:lnTo>
                <a:lnTo>
                  <a:pt x="375597" y="49401"/>
                </a:lnTo>
                <a:lnTo>
                  <a:pt x="333756" y="49401"/>
                </a:lnTo>
                <a:lnTo>
                  <a:pt x="334601" y="42630"/>
                </a:lnTo>
                <a:lnTo>
                  <a:pt x="336718" y="37633"/>
                </a:lnTo>
                <a:lnTo>
                  <a:pt x="343324" y="31370"/>
                </a:lnTo>
                <a:lnTo>
                  <a:pt x="347219" y="29843"/>
                </a:lnTo>
                <a:lnTo>
                  <a:pt x="366903" y="29843"/>
                </a:lnTo>
                <a:lnTo>
                  <a:pt x="362289" y="25864"/>
                </a:lnTo>
                <a:lnTo>
                  <a:pt x="357548" y="24255"/>
                </a:lnTo>
                <a:close/>
              </a:path>
              <a:path w="1448435" h="273684">
                <a:moveTo>
                  <a:pt x="371728" y="74421"/>
                </a:moveTo>
                <a:lnTo>
                  <a:pt x="366817" y="79588"/>
                </a:lnTo>
                <a:lnTo>
                  <a:pt x="360766" y="82168"/>
                </a:lnTo>
                <a:lnTo>
                  <a:pt x="371425" y="82168"/>
                </a:lnTo>
                <a:lnTo>
                  <a:pt x="372278" y="81492"/>
                </a:lnTo>
                <a:lnTo>
                  <a:pt x="373632" y="80135"/>
                </a:lnTo>
                <a:lnTo>
                  <a:pt x="371728" y="74421"/>
                </a:lnTo>
                <a:close/>
              </a:path>
              <a:path w="1448435" h="273684">
                <a:moveTo>
                  <a:pt x="366903" y="29843"/>
                </a:moveTo>
                <a:lnTo>
                  <a:pt x="353822" y="29843"/>
                </a:lnTo>
                <a:lnTo>
                  <a:pt x="356107" y="30350"/>
                </a:lnTo>
                <a:lnTo>
                  <a:pt x="358649" y="31370"/>
                </a:lnTo>
                <a:lnTo>
                  <a:pt x="361105" y="32384"/>
                </a:lnTo>
                <a:lnTo>
                  <a:pt x="363347" y="34502"/>
                </a:lnTo>
                <a:lnTo>
                  <a:pt x="365377" y="37720"/>
                </a:lnTo>
                <a:lnTo>
                  <a:pt x="367412" y="40852"/>
                </a:lnTo>
                <a:lnTo>
                  <a:pt x="368552" y="44747"/>
                </a:lnTo>
                <a:lnTo>
                  <a:pt x="368809" y="49401"/>
                </a:lnTo>
                <a:lnTo>
                  <a:pt x="375597" y="49401"/>
                </a:lnTo>
                <a:lnTo>
                  <a:pt x="374990" y="45675"/>
                </a:lnTo>
                <a:lnTo>
                  <a:pt x="372196" y="36193"/>
                </a:lnTo>
                <a:lnTo>
                  <a:pt x="369655" y="32216"/>
                </a:lnTo>
                <a:lnTo>
                  <a:pt x="366903" y="29843"/>
                </a:lnTo>
                <a:close/>
              </a:path>
              <a:path w="1448435" h="273684">
                <a:moveTo>
                  <a:pt x="421134" y="75437"/>
                </a:moveTo>
                <a:lnTo>
                  <a:pt x="418719" y="81154"/>
                </a:lnTo>
                <a:lnTo>
                  <a:pt x="420076" y="82508"/>
                </a:lnTo>
                <a:lnTo>
                  <a:pt x="422276" y="83948"/>
                </a:lnTo>
                <a:lnTo>
                  <a:pt x="428374" y="86993"/>
                </a:lnTo>
                <a:lnTo>
                  <a:pt x="432395" y="87756"/>
                </a:lnTo>
                <a:lnTo>
                  <a:pt x="440181" y="87756"/>
                </a:lnTo>
                <a:lnTo>
                  <a:pt x="443148" y="87248"/>
                </a:lnTo>
                <a:lnTo>
                  <a:pt x="446280" y="86234"/>
                </a:lnTo>
                <a:lnTo>
                  <a:pt x="449243" y="85387"/>
                </a:lnTo>
                <a:lnTo>
                  <a:pt x="451825" y="83522"/>
                </a:lnTo>
                <a:lnTo>
                  <a:pt x="452860" y="82168"/>
                </a:lnTo>
                <a:lnTo>
                  <a:pt x="433580" y="82168"/>
                </a:lnTo>
                <a:lnTo>
                  <a:pt x="430278" y="81405"/>
                </a:lnTo>
                <a:lnTo>
                  <a:pt x="424688" y="78356"/>
                </a:lnTo>
                <a:lnTo>
                  <a:pt x="422570" y="76876"/>
                </a:lnTo>
                <a:lnTo>
                  <a:pt x="421134" y="75437"/>
                </a:lnTo>
                <a:close/>
              </a:path>
              <a:path w="1448435" h="273684">
                <a:moveTo>
                  <a:pt x="442597" y="24255"/>
                </a:moveTo>
                <a:lnTo>
                  <a:pt x="435232" y="24255"/>
                </a:lnTo>
                <a:lnTo>
                  <a:pt x="432352" y="24806"/>
                </a:lnTo>
                <a:lnTo>
                  <a:pt x="429641" y="25907"/>
                </a:lnTo>
                <a:lnTo>
                  <a:pt x="426848" y="26923"/>
                </a:lnTo>
                <a:lnTo>
                  <a:pt x="424562" y="28576"/>
                </a:lnTo>
                <a:lnTo>
                  <a:pt x="421004" y="33148"/>
                </a:lnTo>
                <a:lnTo>
                  <a:pt x="420116" y="35899"/>
                </a:lnTo>
                <a:lnTo>
                  <a:pt x="420116" y="43433"/>
                </a:lnTo>
                <a:lnTo>
                  <a:pt x="441241" y="57995"/>
                </a:lnTo>
                <a:lnTo>
                  <a:pt x="445265" y="60197"/>
                </a:lnTo>
                <a:lnTo>
                  <a:pt x="449751" y="64683"/>
                </a:lnTo>
                <a:lnTo>
                  <a:pt x="450852" y="67563"/>
                </a:lnTo>
                <a:lnTo>
                  <a:pt x="450852" y="74761"/>
                </a:lnTo>
                <a:lnTo>
                  <a:pt x="449665" y="77510"/>
                </a:lnTo>
                <a:lnTo>
                  <a:pt x="447296" y="79376"/>
                </a:lnTo>
                <a:lnTo>
                  <a:pt x="445093" y="81236"/>
                </a:lnTo>
                <a:lnTo>
                  <a:pt x="441791" y="82168"/>
                </a:lnTo>
                <a:lnTo>
                  <a:pt x="452860" y="82168"/>
                </a:lnTo>
                <a:lnTo>
                  <a:pt x="454027" y="80642"/>
                </a:lnTo>
                <a:lnTo>
                  <a:pt x="456144" y="78018"/>
                </a:lnTo>
                <a:lnTo>
                  <a:pt x="457176" y="74761"/>
                </a:lnTo>
                <a:lnTo>
                  <a:pt x="457203" y="65446"/>
                </a:lnTo>
                <a:lnTo>
                  <a:pt x="455846" y="61382"/>
                </a:lnTo>
                <a:lnTo>
                  <a:pt x="435232" y="49275"/>
                </a:lnTo>
                <a:lnTo>
                  <a:pt x="431377" y="47411"/>
                </a:lnTo>
                <a:lnTo>
                  <a:pt x="429515" y="45719"/>
                </a:lnTo>
                <a:lnTo>
                  <a:pt x="427485" y="44027"/>
                </a:lnTo>
                <a:lnTo>
                  <a:pt x="426466" y="41697"/>
                </a:lnTo>
                <a:lnTo>
                  <a:pt x="426520" y="35899"/>
                </a:lnTo>
                <a:lnTo>
                  <a:pt x="427399" y="33864"/>
                </a:lnTo>
                <a:lnTo>
                  <a:pt x="431208" y="30563"/>
                </a:lnTo>
                <a:lnTo>
                  <a:pt x="434044" y="29717"/>
                </a:lnTo>
                <a:lnTo>
                  <a:pt x="454914" y="29717"/>
                </a:lnTo>
                <a:lnTo>
                  <a:pt x="454787" y="29590"/>
                </a:lnTo>
                <a:lnTo>
                  <a:pt x="452418" y="27981"/>
                </a:lnTo>
                <a:lnTo>
                  <a:pt x="446319" y="25018"/>
                </a:lnTo>
                <a:lnTo>
                  <a:pt x="442597" y="24255"/>
                </a:lnTo>
                <a:close/>
              </a:path>
              <a:path w="1448435" h="273684">
                <a:moveTo>
                  <a:pt x="454914" y="29717"/>
                </a:moveTo>
                <a:lnTo>
                  <a:pt x="440902" y="29717"/>
                </a:lnTo>
                <a:lnTo>
                  <a:pt x="443782" y="30311"/>
                </a:lnTo>
                <a:lnTo>
                  <a:pt x="447677" y="32090"/>
                </a:lnTo>
                <a:lnTo>
                  <a:pt x="448948" y="32765"/>
                </a:lnTo>
                <a:lnTo>
                  <a:pt x="451486" y="34289"/>
                </a:lnTo>
                <a:lnTo>
                  <a:pt x="452714" y="35222"/>
                </a:lnTo>
                <a:lnTo>
                  <a:pt x="453897" y="36319"/>
                </a:lnTo>
                <a:lnTo>
                  <a:pt x="456566" y="31370"/>
                </a:lnTo>
                <a:lnTo>
                  <a:pt x="454914" y="29717"/>
                </a:lnTo>
                <a:close/>
              </a:path>
              <a:path w="1448435" h="273684">
                <a:moveTo>
                  <a:pt x="498815" y="24255"/>
                </a:moveTo>
                <a:lnTo>
                  <a:pt x="488656" y="24255"/>
                </a:lnTo>
                <a:lnTo>
                  <a:pt x="484549" y="25358"/>
                </a:lnTo>
                <a:lnTo>
                  <a:pt x="476675" y="29673"/>
                </a:lnTo>
                <a:lnTo>
                  <a:pt x="473500" y="33317"/>
                </a:lnTo>
                <a:lnTo>
                  <a:pt x="471045" y="38479"/>
                </a:lnTo>
                <a:lnTo>
                  <a:pt x="468590" y="43559"/>
                </a:lnTo>
                <a:lnTo>
                  <a:pt x="467408" y="49063"/>
                </a:lnTo>
                <a:lnTo>
                  <a:pt x="467362" y="59942"/>
                </a:lnTo>
                <a:lnTo>
                  <a:pt x="468039" y="64432"/>
                </a:lnTo>
                <a:lnTo>
                  <a:pt x="470833" y="73997"/>
                </a:lnTo>
                <a:lnTo>
                  <a:pt x="473586" y="78317"/>
                </a:lnTo>
                <a:lnTo>
                  <a:pt x="477650" y="82043"/>
                </a:lnTo>
                <a:lnTo>
                  <a:pt x="481712" y="85851"/>
                </a:lnTo>
                <a:lnTo>
                  <a:pt x="486794" y="87756"/>
                </a:lnTo>
                <a:lnTo>
                  <a:pt x="497037" y="87756"/>
                </a:lnTo>
                <a:lnTo>
                  <a:pt x="501101" y="86654"/>
                </a:lnTo>
                <a:lnTo>
                  <a:pt x="508975" y="82339"/>
                </a:lnTo>
                <a:lnTo>
                  <a:pt x="509127" y="82168"/>
                </a:lnTo>
                <a:lnTo>
                  <a:pt x="489757" y="82168"/>
                </a:lnTo>
                <a:lnTo>
                  <a:pt x="486921" y="81405"/>
                </a:lnTo>
                <a:lnTo>
                  <a:pt x="484465" y="79882"/>
                </a:lnTo>
                <a:lnTo>
                  <a:pt x="482201" y="78442"/>
                </a:lnTo>
                <a:lnTo>
                  <a:pt x="480211" y="76413"/>
                </a:lnTo>
                <a:lnTo>
                  <a:pt x="478518" y="73784"/>
                </a:lnTo>
                <a:lnTo>
                  <a:pt x="477668" y="72600"/>
                </a:lnTo>
                <a:lnTo>
                  <a:pt x="473737" y="59053"/>
                </a:lnTo>
                <a:lnTo>
                  <a:pt x="473791" y="51983"/>
                </a:lnTo>
                <a:lnTo>
                  <a:pt x="488487" y="29843"/>
                </a:lnTo>
                <a:lnTo>
                  <a:pt x="508135" y="29843"/>
                </a:lnTo>
                <a:lnTo>
                  <a:pt x="503895" y="26117"/>
                </a:lnTo>
                <a:lnTo>
                  <a:pt x="498815" y="24255"/>
                </a:lnTo>
                <a:close/>
              </a:path>
              <a:path w="1448435" h="273684">
                <a:moveTo>
                  <a:pt x="508135" y="29843"/>
                </a:moveTo>
                <a:lnTo>
                  <a:pt x="496256" y="29843"/>
                </a:lnTo>
                <a:lnTo>
                  <a:pt x="499409" y="30862"/>
                </a:lnTo>
                <a:lnTo>
                  <a:pt x="502458" y="32892"/>
                </a:lnTo>
                <a:lnTo>
                  <a:pt x="505482" y="34753"/>
                </a:lnTo>
                <a:lnTo>
                  <a:pt x="507916" y="37845"/>
                </a:lnTo>
                <a:lnTo>
                  <a:pt x="509654" y="42036"/>
                </a:lnTo>
                <a:lnTo>
                  <a:pt x="511434" y="46100"/>
                </a:lnTo>
                <a:lnTo>
                  <a:pt x="512319" y="50672"/>
                </a:lnTo>
                <a:lnTo>
                  <a:pt x="512319" y="59053"/>
                </a:lnTo>
                <a:lnTo>
                  <a:pt x="497588" y="82168"/>
                </a:lnTo>
                <a:lnTo>
                  <a:pt x="509127" y="82168"/>
                </a:lnTo>
                <a:lnTo>
                  <a:pt x="518669" y="51983"/>
                </a:lnTo>
                <a:lnTo>
                  <a:pt x="517949" y="47541"/>
                </a:lnTo>
                <a:lnTo>
                  <a:pt x="516512" y="42543"/>
                </a:lnTo>
                <a:lnTo>
                  <a:pt x="515072" y="37720"/>
                </a:lnTo>
                <a:lnTo>
                  <a:pt x="512279" y="33486"/>
                </a:lnTo>
                <a:lnTo>
                  <a:pt x="508135" y="29843"/>
                </a:lnTo>
                <a:close/>
              </a:path>
              <a:path w="1448435" h="273684">
                <a:moveTo>
                  <a:pt x="538970" y="25778"/>
                </a:moveTo>
                <a:lnTo>
                  <a:pt x="533274" y="25778"/>
                </a:lnTo>
                <a:lnTo>
                  <a:pt x="533274" y="86359"/>
                </a:lnTo>
                <a:lnTo>
                  <a:pt x="539625" y="86359"/>
                </a:lnTo>
                <a:lnTo>
                  <a:pt x="539625" y="37950"/>
                </a:lnTo>
                <a:lnTo>
                  <a:pt x="542166" y="35664"/>
                </a:lnTo>
                <a:lnTo>
                  <a:pt x="544812" y="33825"/>
                </a:lnTo>
                <a:lnTo>
                  <a:pt x="549320" y="31495"/>
                </a:lnTo>
                <a:lnTo>
                  <a:pt x="539625" y="31495"/>
                </a:lnTo>
                <a:lnTo>
                  <a:pt x="538970" y="25778"/>
                </a:lnTo>
                <a:close/>
              </a:path>
              <a:path w="1448435" h="273684">
                <a:moveTo>
                  <a:pt x="575093" y="30098"/>
                </a:moveTo>
                <a:lnTo>
                  <a:pt x="565048" y="30098"/>
                </a:lnTo>
                <a:lnTo>
                  <a:pt x="569958" y="33230"/>
                </a:lnTo>
                <a:lnTo>
                  <a:pt x="572136" y="39476"/>
                </a:lnTo>
                <a:lnTo>
                  <a:pt x="572899" y="41593"/>
                </a:lnTo>
                <a:lnTo>
                  <a:pt x="573227" y="44301"/>
                </a:lnTo>
                <a:lnTo>
                  <a:pt x="573281" y="86359"/>
                </a:lnTo>
                <a:lnTo>
                  <a:pt x="579631" y="86359"/>
                </a:lnTo>
                <a:lnTo>
                  <a:pt x="579523" y="44301"/>
                </a:lnTo>
                <a:lnTo>
                  <a:pt x="579102" y="40661"/>
                </a:lnTo>
                <a:lnTo>
                  <a:pt x="578782" y="39030"/>
                </a:lnTo>
                <a:lnTo>
                  <a:pt x="577090" y="33105"/>
                </a:lnTo>
                <a:lnTo>
                  <a:pt x="575093" y="30098"/>
                </a:lnTo>
                <a:close/>
              </a:path>
              <a:path w="1448435" h="273684">
                <a:moveTo>
                  <a:pt x="563798" y="24255"/>
                </a:moveTo>
                <a:lnTo>
                  <a:pt x="554442" y="24255"/>
                </a:lnTo>
                <a:lnTo>
                  <a:pt x="550886" y="24975"/>
                </a:lnTo>
                <a:lnTo>
                  <a:pt x="547606" y="26415"/>
                </a:lnTo>
                <a:lnTo>
                  <a:pt x="545997" y="27092"/>
                </a:lnTo>
                <a:lnTo>
                  <a:pt x="544535" y="27873"/>
                </a:lnTo>
                <a:lnTo>
                  <a:pt x="541933" y="29651"/>
                </a:lnTo>
                <a:lnTo>
                  <a:pt x="540726" y="30563"/>
                </a:lnTo>
                <a:lnTo>
                  <a:pt x="539625" y="31495"/>
                </a:lnTo>
                <a:lnTo>
                  <a:pt x="549320" y="31495"/>
                </a:lnTo>
                <a:lnTo>
                  <a:pt x="550547" y="30862"/>
                </a:lnTo>
                <a:lnTo>
                  <a:pt x="553826" y="30098"/>
                </a:lnTo>
                <a:lnTo>
                  <a:pt x="575093" y="30098"/>
                </a:lnTo>
                <a:lnTo>
                  <a:pt x="574869" y="29761"/>
                </a:lnTo>
                <a:lnTo>
                  <a:pt x="571651" y="27557"/>
                </a:lnTo>
                <a:lnTo>
                  <a:pt x="568284" y="25358"/>
                </a:lnTo>
                <a:lnTo>
                  <a:pt x="563798" y="24255"/>
                </a:lnTo>
                <a:close/>
              </a:path>
              <a:path w="1448435" h="273684">
                <a:moveTo>
                  <a:pt x="624800" y="24255"/>
                </a:moveTo>
                <a:lnTo>
                  <a:pt x="614641" y="24255"/>
                </a:lnTo>
                <a:lnTo>
                  <a:pt x="610534" y="25358"/>
                </a:lnTo>
                <a:lnTo>
                  <a:pt x="602660" y="29673"/>
                </a:lnTo>
                <a:lnTo>
                  <a:pt x="599485" y="33317"/>
                </a:lnTo>
                <a:lnTo>
                  <a:pt x="597030" y="38479"/>
                </a:lnTo>
                <a:lnTo>
                  <a:pt x="594575" y="43559"/>
                </a:lnTo>
                <a:lnTo>
                  <a:pt x="593393" y="49063"/>
                </a:lnTo>
                <a:lnTo>
                  <a:pt x="593347" y="59942"/>
                </a:lnTo>
                <a:lnTo>
                  <a:pt x="594024" y="64432"/>
                </a:lnTo>
                <a:lnTo>
                  <a:pt x="596818" y="73997"/>
                </a:lnTo>
                <a:lnTo>
                  <a:pt x="599572" y="78317"/>
                </a:lnTo>
                <a:lnTo>
                  <a:pt x="603637" y="82043"/>
                </a:lnTo>
                <a:lnTo>
                  <a:pt x="607697" y="85851"/>
                </a:lnTo>
                <a:lnTo>
                  <a:pt x="612781" y="87756"/>
                </a:lnTo>
                <a:lnTo>
                  <a:pt x="623022" y="87756"/>
                </a:lnTo>
                <a:lnTo>
                  <a:pt x="627086" y="86654"/>
                </a:lnTo>
                <a:lnTo>
                  <a:pt x="634960" y="82339"/>
                </a:lnTo>
                <a:lnTo>
                  <a:pt x="635113" y="82168"/>
                </a:lnTo>
                <a:lnTo>
                  <a:pt x="615742" y="82168"/>
                </a:lnTo>
                <a:lnTo>
                  <a:pt x="612907" y="81405"/>
                </a:lnTo>
                <a:lnTo>
                  <a:pt x="610452" y="79882"/>
                </a:lnTo>
                <a:lnTo>
                  <a:pt x="608187" y="78442"/>
                </a:lnTo>
                <a:lnTo>
                  <a:pt x="606196" y="76413"/>
                </a:lnTo>
                <a:lnTo>
                  <a:pt x="604504" y="73784"/>
                </a:lnTo>
                <a:lnTo>
                  <a:pt x="603655" y="72600"/>
                </a:lnTo>
                <a:lnTo>
                  <a:pt x="599723" y="59053"/>
                </a:lnTo>
                <a:lnTo>
                  <a:pt x="599776" y="51983"/>
                </a:lnTo>
                <a:lnTo>
                  <a:pt x="614472" y="29843"/>
                </a:lnTo>
                <a:lnTo>
                  <a:pt x="634120" y="29843"/>
                </a:lnTo>
                <a:lnTo>
                  <a:pt x="629880" y="26117"/>
                </a:lnTo>
                <a:lnTo>
                  <a:pt x="624800" y="24255"/>
                </a:lnTo>
                <a:close/>
              </a:path>
              <a:path w="1448435" h="273684">
                <a:moveTo>
                  <a:pt x="634120" y="29843"/>
                </a:moveTo>
                <a:lnTo>
                  <a:pt x="622241" y="29843"/>
                </a:lnTo>
                <a:lnTo>
                  <a:pt x="625394" y="30862"/>
                </a:lnTo>
                <a:lnTo>
                  <a:pt x="628444" y="32892"/>
                </a:lnTo>
                <a:lnTo>
                  <a:pt x="631468" y="34753"/>
                </a:lnTo>
                <a:lnTo>
                  <a:pt x="633901" y="37845"/>
                </a:lnTo>
                <a:lnTo>
                  <a:pt x="635641" y="42036"/>
                </a:lnTo>
                <a:lnTo>
                  <a:pt x="637419" y="46100"/>
                </a:lnTo>
                <a:lnTo>
                  <a:pt x="638304" y="50672"/>
                </a:lnTo>
                <a:lnTo>
                  <a:pt x="638304" y="59053"/>
                </a:lnTo>
                <a:lnTo>
                  <a:pt x="623573" y="82168"/>
                </a:lnTo>
                <a:lnTo>
                  <a:pt x="635113" y="82168"/>
                </a:lnTo>
                <a:lnTo>
                  <a:pt x="644655" y="51983"/>
                </a:lnTo>
                <a:lnTo>
                  <a:pt x="643935" y="47541"/>
                </a:lnTo>
                <a:lnTo>
                  <a:pt x="642499" y="42543"/>
                </a:lnTo>
                <a:lnTo>
                  <a:pt x="641059" y="37720"/>
                </a:lnTo>
                <a:lnTo>
                  <a:pt x="638265" y="33486"/>
                </a:lnTo>
                <a:lnTo>
                  <a:pt x="634120" y="29843"/>
                </a:lnTo>
                <a:close/>
              </a:path>
              <a:path w="1448435" h="273684">
                <a:moveTo>
                  <a:pt x="664847" y="25778"/>
                </a:moveTo>
                <a:lnTo>
                  <a:pt x="659260" y="25778"/>
                </a:lnTo>
                <a:lnTo>
                  <a:pt x="659260" y="86359"/>
                </a:lnTo>
                <a:lnTo>
                  <a:pt x="665610" y="86359"/>
                </a:lnTo>
                <a:lnTo>
                  <a:pt x="665610" y="38605"/>
                </a:lnTo>
                <a:lnTo>
                  <a:pt x="667388" y="36831"/>
                </a:lnTo>
                <a:lnTo>
                  <a:pt x="669674" y="35008"/>
                </a:lnTo>
                <a:lnTo>
                  <a:pt x="674220" y="32003"/>
                </a:lnTo>
                <a:lnTo>
                  <a:pt x="665359" y="32003"/>
                </a:lnTo>
                <a:lnTo>
                  <a:pt x="664847" y="25778"/>
                </a:lnTo>
                <a:close/>
              </a:path>
              <a:path w="1448435" h="273684">
                <a:moveTo>
                  <a:pt x="682332" y="24382"/>
                </a:moveTo>
                <a:lnTo>
                  <a:pt x="678606" y="24382"/>
                </a:lnTo>
                <a:lnTo>
                  <a:pt x="676828" y="24763"/>
                </a:lnTo>
                <a:lnTo>
                  <a:pt x="674880" y="25526"/>
                </a:lnTo>
                <a:lnTo>
                  <a:pt x="673019" y="26117"/>
                </a:lnTo>
                <a:lnTo>
                  <a:pt x="671197" y="27136"/>
                </a:lnTo>
                <a:lnTo>
                  <a:pt x="666456" y="30966"/>
                </a:lnTo>
                <a:lnTo>
                  <a:pt x="665866" y="31495"/>
                </a:lnTo>
                <a:lnTo>
                  <a:pt x="665359" y="32003"/>
                </a:lnTo>
                <a:lnTo>
                  <a:pt x="674220" y="32003"/>
                </a:lnTo>
                <a:lnTo>
                  <a:pt x="675178" y="31370"/>
                </a:lnTo>
                <a:lnTo>
                  <a:pt x="677972" y="30479"/>
                </a:lnTo>
                <a:lnTo>
                  <a:pt x="686314" y="30479"/>
                </a:lnTo>
                <a:lnTo>
                  <a:pt x="687073" y="25271"/>
                </a:lnTo>
                <a:lnTo>
                  <a:pt x="684618" y="24681"/>
                </a:lnTo>
                <a:lnTo>
                  <a:pt x="682332" y="24382"/>
                </a:lnTo>
                <a:close/>
              </a:path>
              <a:path w="1448435" h="273684">
                <a:moveTo>
                  <a:pt x="686314" y="30479"/>
                </a:moveTo>
                <a:lnTo>
                  <a:pt x="682884" y="30479"/>
                </a:lnTo>
                <a:lnTo>
                  <a:pt x="684662" y="30775"/>
                </a:lnTo>
                <a:lnTo>
                  <a:pt x="686184" y="31370"/>
                </a:lnTo>
                <a:lnTo>
                  <a:pt x="686314" y="30479"/>
                </a:lnTo>
                <a:close/>
              </a:path>
              <a:path w="1448435" h="273684">
                <a:moveTo>
                  <a:pt x="702694" y="25778"/>
                </a:moveTo>
                <a:lnTo>
                  <a:pt x="696343" y="25778"/>
                </a:lnTo>
                <a:lnTo>
                  <a:pt x="696343" y="86359"/>
                </a:lnTo>
                <a:lnTo>
                  <a:pt x="702694" y="86359"/>
                </a:lnTo>
                <a:lnTo>
                  <a:pt x="702694" y="25778"/>
                </a:lnTo>
                <a:close/>
              </a:path>
              <a:path w="1448435" h="273684">
                <a:moveTo>
                  <a:pt x="700664" y="2918"/>
                </a:moveTo>
                <a:lnTo>
                  <a:pt x="698122" y="2918"/>
                </a:lnTo>
                <a:lnTo>
                  <a:pt x="697020" y="3387"/>
                </a:lnTo>
                <a:lnTo>
                  <a:pt x="695242" y="5165"/>
                </a:lnTo>
                <a:lnTo>
                  <a:pt x="694820" y="6349"/>
                </a:lnTo>
                <a:lnTo>
                  <a:pt x="694852" y="9568"/>
                </a:lnTo>
                <a:lnTo>
                  <a:pt x="695285" y="10753"/>
                </a:lnTo>
                <a:lnTo>
                  <a:pt x="697063" y="12531"/>
                </a:lnTo>
                <a:lnTo>
                  <a:pt x="698122" y="12952"/>
                </a:lnTo>
                <a:lnTo>
                  <a:pt x="700746" y="12952"/>
                </a:lnTo>
                <a:lnTo>
                  <a:pt x="701848" y="12531"/>
                </a:lnTo>
                <a:lnTo>
                  <a:pt x="703540" y="10835"/>
                </a:lnTo>
                <a:lnTo>
                  <a:pt x="703964" y="9568"/>
                </a:lnTo>
                <a:lnTo>
                  <a:pt x="703964" y="6349"/>
                </a:lnTo>
                <a:lnTo>
                  <a:pt x="703501" y="5121"/>
                </a:lnTo>
                <a:lnTo>
                  <a:pt x="701721" y="3343"/>
                </a:lnTo>
                <a:lnTo>
                  <a:pt x="700664" y="2918"/>
                </a:lnTo>
                <a:close/>
              </a:path>
              <a:path w="1448435" h="273684">
                <a:moveTo>
                  <a:pt x="759717" y="25778"/>
                </a:moveTo>
                <a:lnTo>
                  <a:pt x="717933" y="25778"/>
                </a:lnTo>
                <a:lnTo>
                  <a:pt x="717933" y="31370"/>
                </a:lnTo>
                <a:lnTo>
                  <a:pt x="753367" y="31370"/>
                </a:lnTo>
                <a:lnTo>
                  <a:pt x="716536" y="79757"/>
                </a:lnTo>
                <a:lnTo>
                  <a:pt x="716536" y="86359"/>
                </a:lnTo>
                <a:lnTo>
                  <a:pt x="760608" y="86359"/>
                </a:lnTo>
                <a:lnTo>
                  <a:pt x="760608" y="80771"/>
                </a:lnTo>
                <a:lnTo>
                  <a:pt x="722886" y="80771"/>
                </a:lnTo>
                <a:lnTo>
                  <a:pt x="759717" y="32510"/>
                </a:lnTo>
                <a:lnTo>
                  <a:pt x="759717" y="25778"/>
                </a:lnTo>
                <a:close/>
              </a:path>
              <a:path w="1448435" h="273684">
                <a:moveTo>
                  <a:pt x="808718" y="29843"/>
                </a:moveTo>
                <a:lnTo>
                  <a:pt x="798329" y="29843"/>
                </a:lnTo>
                <a:lnTo>
                  <a:pt x="801707" y="31156"/>
                </a:lnTo>
                <a:lnTo>
                  <a:pt x="806076" y="36150"/>
                </a:lnTo>
                <a:lnTo>
                  <a:pt x="807092" y="39750"/>
                </a:lnTo>
                <a:lnTo>
                  <a:pt x="807092" y="46989"/>
                </a:lnTo>
                <a:lnTo>
                  <a:pt x="802647" y="47072"/>
                </a:lnTo>
                <a:lnTo>
                  <a:pt x="797643" y="47580"/>
                </a:lnTo>
                <a:lnTo>
                  <a:pt x="786467" y="49444"/>
                </a:lnTo>
                <a:lnTo>
                  <a:pt x="781602" y="51687"/>
                </a:lnTo>
                <a:lnTo>
                  <a:pt x="773347" y="58802"/>
                </a:lnTo>
                <a:lnTo>
                  <a:pt x="771274" y="63543"/>
                </a:lnTo>
                <a:lnTo>
                  <a:pt x="771349" y="72726"/>
                </a:lnTo>
                <a:lnTo>
                  <a:pt x="771781" y="74929"/>
                </a:lnTo>
                <a:lnTo>
                  <a:pt x="772797" y="77215"/>
                </a:lnTo>
                <a:lnTo>
                  <a:pt x="773643" y="79333"/>
                </a:lnTo>
                <a:lnTo>
                  <a:pt x="787674" y="87756"/>
                </a:lnTo>
                <a:lnTo>
                  <a:pt x="794392" y="87756"/>
                </a:lnTo>
                <a:lnTo>
                  <a:pt x="797732" y="87080"/>
                </a:lnTo>
                <a:lnTo>
                  <a:pt x="800561" y="85683"/>
                </a:lnTo>
                <a:lnTo>
                  <a:pt x="803346" y="84454"/>
                </a:lnTo>
                <a:lnTo>
                  <a:pt x="805644" y="82889"/>
                </a:lnTo>
                <a:lnTo>
                  <a:pt x="806302" y="82168"/>
                </a:lnTo>
                <a:lnTo>
                  <a:pt x="789325" y="82168"/>
                </a:lnTo>
                <a:lnTo>
                  <a:pt x="787445" y="81874"/>
                </a:lnTo>
                <a:lnTo>
                  <a:pt x="783507" y="80603"/>
                </a:lnTo>
                <a:lnTo>
                  <a:pt x="781688" y="79246"/>
                </a:lnTo>
                <a:lnTo>
                  <a:pt x="780058" y="77215"/>
                </a:lnTo>
                <a:lnTo>
                  <a:pt x="778427" y="75267"/>
                </a:lnTo>
                <a:lnTo>
                  <a:pt x="777624" y="72726"/>
                </a:lnTo>
                <a:lnTo>
                  <a:pt x="777624" y="66041"/>
                </a:lnTo>
                <a:lnTo>
                  <a:pt x="807092" y="52577"/>
                </a:lnTo>
                <a:lnTo>
                  <a:pt x="813188" y="52577"/>
                </a:lnTo>
                <a:lnTo>
                  <a:pt x="813188" y="38058"/>
                </a:lnTo>
                <a:lnTo>
                  <a:pt x="811702" y="33148"/>
                </a:lnTo>
                <a:lnTo>
                  <a:pt x="808718" y="29843"/>
                </a:lnTo>
                <a:close/>
              </a:path>
              <a:path w="1448435" h="273684">
                <a:moveTo>
                  <a:pt x="813188" y="81024"/>
                </a:moveTo>
                <a:lnTo>
                  <a:pt x="807346" y="81024"/>
                </a:lnTo>
                <a:lnTo>
                  <a:pt x="807727" y="86359"/>
                </a:lnTo>
                <a:lnTo>
                  <a:pt x="813188" y="86359"/>
                </a:lnTo>
                <a:lnTo>
                  <a:pt x="813188" y="81024"/>
                </a:lnTo>
                <a:close/>
              </a:path>
              <a:path w="1448435" h="273684">
                <a:moveTo>
                  <a:pt x="813188" y="52577"/>
                </a:moveTo>
                <a:lnTo>
                  <a:pt x="807092" y="52577"/>
                </a:lnTo>
                <a:lnTo>
                  <a:pt x="806975" y="74929"/>
                </a:lnTo>
                <a:lnTo>
                  <a:pt x="805124" y="76920"/>
                </a:lnTo>
                <a:lnTo>
                  <a:pt x="802812" y="78656"/>
                </a:lnTo>
                <a:lnTo>
                  <a:pt x="800171" y="80009"/>
                </a:lnTo>
                <a:lnTo>
                  <a:pt x="797440" y="81448"/>
                </a:lnTo>
                <a:lnTo>
                  <a:pt x="794456" y="82168"/>
                </a:lnTo>
                <a:lnTo>
                  <a:pt x="806302" y="82168"/>
                </a:lnTo>
                <a:lnTo>
                  <a:pt x="807346" y="81024"/>
                </a:lnTo>
                <a:lnTo>
                  <a:pt x="813188" y="81024"/>
                </a:lnTo>
                <a:lnTo>
                  <a:pt x="813188" y="52577"/>
                </a:lnTo>
                <a:close/>
              </a:path>
              <a:path w="1448435" h="273684">
                <a:moveTo>
                  <a:pt x="800615" y="24255"/>
                </a:moveTo>
                <a:lnTo>
                  <a:pt x="791928" y="24255"/>
                </a:lnTo>
                <a:lnTo>
                  <a:pt x="789896" y="24512"/>
                </a:lnTo>
                <a:lnTo>
                  <a:pt x="787953" y="25018"/>
                </a:lnTo>
                <a:lnTo>
                  <a:pt x="786074" y="25358"/>
                </a:lnTo>
                <a:lnTo>
                  <a:pt x="784249" y="25948"/>
                </a:lnTo>
                <a:lnTo>
                  <a:pt x="782469" y="26798"/>
                </a:lnTo>
                <a:lnTo>
                  <a:pt x="781624" y="27136"/>
                </a:lnTo>
                <a:lnTo>
                  <a:pt x="775209" y="30987"/>
                </a:lnTo>
                <a:lnTo>
                  <a:pt x="777495" y="36067"/>
                </a:lnTo>
                <a:lnTo>
                  <a:pt x="779294" y="34714"/>
                </a:lnTo>
                <a:lnTo>
                  <a:pt x="781688" y="33317"/>
                </a:lnTo>
                <a:lnTo>
                  <a:pt x="784677" y="31876"/>
                </a:lnTo>
                <a:lnTo>
                  <a:pt x="787318" y="30520"/>
                </a:lnTo>
                <a:lnTo>
                  <a:pt x="790392" y="29843"/>
                </a:lnTo>
                <a:lnTo>
                  <a:pt x="808718" y="29843"/>
                </a:lnTo>
                <a:lnTo>
                  <a:pt x="805505" y="26117"/>
                </a:lnTo>
                <a:lnTo>
                  <a:pt x="800615" y="24255"/>
                </a:lnTo>
                <a:close/>
              </a:path>
              <a:path w="1448435" h="273684">
                <a:moveTo>
                  <a:pt x="835413" y="25778"/>
                </a:moveTo>
                <a:lnTo>
                  <a:pt x="829825" y="25778"/>
                </a:lnTo>
                <a:lnTo>
                  <a:pt x="829825" y="86359"/>
                </a:lnTo>
                <a:lnTo>
                  <a:pt x="836175" y="86359"/>
                </a:lnTo>
                <a:lnTo>
                  <a:pt x="836175" y="38605"/>
                </a:lnTo>
                <a:lnTo>
                  <a:pt x="837953" y="36831"/>
                </a:lnTo>
                <a:lnTo>
                  <a:pt x="840239" y="35008"/>
                </a:lnTo>
                <a:lnTo>
                  <a:pt x="844780" y="32003"/>
                </a:lnTo>
                <a:lnTo>
                  <a:pt x="835921" y="32003"/>
                </a:lnTo>
                <a:lnTo>
                  <a:pt x="835413" y="25778"/>
                </a:lnTo>
                <a:close/>
              </a:path>
              <a:path w="1448435" h="273684">
                <a:moveTo>
                  <a:pt x="852888" y="24382"/>
                </a:moveTo>
                <a:lnTo>
                  <a:pt x="849167" y="24382"/>
                </a:lnTo>
                <a:lnTo>
                  <a:pt x="847389" y="24763"/>
                </a:lnTo>
                <a:lnTo>
                  <a:pt x="845446" y="25526"/>
                </a:lnTo>
                <a:lnTo>
                  <a:pt x="843579" y="26117"/>
                </a:lnTo>
                <a:lnTo>
                  <a:pt x="841763" y="27136"/>
                </a:lnTo>
                <a:lnTo>
                  <a:pt x="837013" y="30966"/>
                </a:lnTo>
                <a:lnTo>
                  <a:pt x="836429" y="31495"/>
                </a:lnTo>
                <a:lnTo>
                  <a:pt x="835921" y="32003"/>
                </a:lnTo>
                <a:lnTo>
                  <a:pt x="844780" y="32003"/>
                </a:lnTo>
                <a:lnTo>
                  <a:pt x="845738" y="31370"/>
                </a:lnTo>
                <a:lnTo>
                  <a:pt x="848532" y="30479"/>
                </a:lnTo>
                <a:lnTo>
                  <a:pt x="856879" y="30479"/>
                </a:lnTo>
                <a:lnTo>
                  <a:pt x="857638" y="25271"/>
                </a:lnTo>
                <a:lnTo>
                  <a:pt x="855174" y="24681"/>
                </a:lnTo>
                <a:lnTo>
                  <a:pt x="852888" y="24382"/>
                </a:lnTo>
                <a:close/>
              </a:path>
              <a:path w="1448435" h="273684">
                <a:moveTo>
                  <a:pt x="856879" y="30479"/>
                </a:moveTo>
                <a:lnTo>
                  <a:pt x="853447" y="30479"/>
                </a:lnTo>
                <a:lnTo>
                  <a:pt x="855225" y="30775"/>
                </a:lnTo>
                <a:lnTo>
                  <a:pt x="856749" y="31370"/>
                </a:lnTo>
                <a:lnTo>
                  <a:pt x="856879" y="30479"/>
                </a:lnTo>
                <a:close/>
              </a:path>
              <a:path w="1448435" h="273684">
                <a:moveTo>
                  <a:pt x="894760" y="24255"/>
                </a:moveTo>
                <a:lnTo>
                  <a:pt x="885527" y="24255"/>
                </a:lnTo>
                <a:lnTo>
                  <a:pt x="881768" y="25232"/>
                </a:lnTo>
                <a:lnTo>
                  <a:pt x="864115" y="48724"/>
                </a:lnTo>
                <a:lnTo>
                  <a:pt x="864115" y="65998"/>
                </a:lnTo>
                <a:lnTo>
                  <a:pt x="866439" y="73784"/>
                </a:lnTo>
                <a:lnTo>
                  <a:pt x="871100" y="79376"/>
                </a:lnTo>
                <a:lnTo>
                  <a:pt x="875672" y="84962"/>
                </a:lnTo>
                <a:lnTo>
                  <a:pt x="882187" y="87756"/>
                </a:lnTo>
                <a:lnTo>
                  <a:pt x="893363" y="87756"/>
                </a:lnTo>
                <a:lnTo>
                  <a:pt x="896322" y="87292"/>
                </a:lnTo>
                <a:lnTo>
                  <a:pt x="899548" y="86359"/>
                </a:lnTo>
                <a:lnTo>
                  <a:pt x="902342" y="85596"/>
                </a:lnTo>
                <a:lnTo>
                  <a:pt x="904666" y="84668"/>
                </a:lnTo>
                <a:lnTo>
                  <a:pt x="906533" y="83565"/>
                </a:lnTo>
                <a:lnTo>
                  <a:pt x="908057" y="82633"/>
                </a:lnTo>
                <a:lnTo>
                  <a:pt x="908641" y="82168"/>
                </a:lnTo>
                <a:lnTo>
                  <a:pt x="884092" y="82168"/>
                </a:lnTo>
                <a:lnTo>
                  <a:pt x="879012" y="79757"/>
                </a:lnTo>
                <a:lnTo>
                  <a:pt x="875545" y="74929"/>
                </a:lnTo>
                <a:lnTo>
                  <a:pt x="872154" y="70271"/>
                </a:lnTo>
                <a:lnTo>
                  <a:pt x="870465" y="63625"/>
                </a:lnTo>
                <a:lnTo>
                  <a:pt x="870465" y="54989"/>
                </a:lnTo>
                <a:lnTo>
                  <a:pt x="913137" y="54989"/>
                </a:lnTo>
                <a:lnTo>
                  <a:pt x="912959" y="50335"/>
                </a:lnTo>
                <a:lnTo>
                  <a:pt x="912809" y="49401"/>
                </a:lnTo>
                <a:lnTo>
                  <a:pt x="870973" y="49401"/>
                </a:lnTo>
                <a:lnTo>
                  <a:pt x="871811" y="42630"/>
                </a:lnTo>
                <a:lnTo>
                  <a:pt x="873932" y="37633"/>
                </a:lnTo>
                <a:lnTo>
                  <a:pt x="880536" y="31370"/>
                </a:lnTo>
                <a:lnTo>
                  <a:pt x="884435" y="29843"/>
                </a:lnTo>
                <a:lnTo>
                  <a:pt x="904112" y="29843"/>
                </a:lnTo>
                <a:lnTo>
                  <a:pt x="899497" y="25864"/>
                </a:lnTo>
                <a:lnTo>
                  <a:pt x="894760" y="24255"/>
                </a:lnTo>
                <a:close/>
              </a:path>
              <a:path w="1448435" h="273684">
                <a:moveTo>
                  <a:pt x="908946" y="74421"/>
                </a:moveTo>
                <a:lnTo>
                  <a:pt x="904031" y="79588"/>
                </a:lnTo>
                <a:lnTo>
                  <a:pt x="897986" y="82168"/>
                </a:lnTo>
                <a:lnTo>
                  <a:pt x="908641" y="82168"/>
                </a:lnTo>
                <a:lnTo>
                  <a:pt x="909492" y="81492"/>
                </a:lnTo>
                <a:lnTo>
                  <a:pt x="910851" y="80135"/>
                </a:lnTo>
                <a:lnTo>
                  <a:pt x="908946" y="74421"/>
                </a:lnTo>
                <a:close/>
              </a:path>
              <a:path w="1448435" h="273684">
                <a:moveTo>
                  <a:pt x="904112" y="29843"/>
                </a:moveTo>
                <a:lnTo>
                  <a:pt x="891039" y="29843"/>
                </a:lnTo>
                <a:lnTo>
                  <a:pt x="893325" y="30350"/>
                </a:lnTo>
                <a:lnTo>
                  <a:pt x="895865" y="31370"/>
                </a:lnTo>
                <a:lnTo>
                  <a:pt x="898316" y="32384"/>
                </a:lnTo>
                <a:lnTo>
                  <a:pt x="900564" y="34502"/>
                </a:lnTo>
                <a:lnTo>
                  <a:pt x="902596" y="37720"/>
                </a:lnTo>
                <a:lnTo>
                  <a:pt x="904628" y="40852"/>
                </a:lnTo>
                <a:lnTo>
                  <a:pt x="905771" y="44747"/>
                </a:lnTo>
                <a:lnTo>
                  <a:pt x="906025" y="49401"/>
                </a:lnTo>
                <a:lnTo>
                  <a:pt x="912809" y="49401"/>
                </a:lnTo>
                <a:lnTo>
                  <a:pt x="912210" y="45675"/>
                </a:lnTo>
                <a:lnTo>
                  <a:pt x="909416" y="36193"/>
                </a:lnTo>
                <a:lnTo>
                  <a:pt x="906863" y="32216"/>
                </a:lnTo>
                <a:lnTo>
                  <a:pt x="904112" y="29843"/>
                </a:lnTo>
                <a:close/>
              </a:path>
              <a:path w="1448435" h="273684">
                <a:moveTo>
                  <a:pt x="929431" y="76199"/>
                </a:moveTo>
                <a:lnTo>
                  <a:pt x="925875" y="76199"/>
                </a:lnTo>
                <a:lnTo>
                  <a:pt x="924605" y="76707"/>
                </a:lnTo>
                <a:lnTo>
                  <a:pt x="923678" y="77723"/>
                </a:lnTo>
                <a:lnTo>
                  <a:pt x="922738" y="78825"/>
                </a:lnTo>
                <a:lnTo>
                  <a:pt x="922281" y="80135"/>
                </a:lnTo>
                <a:lnTo>
                  <a:pt x="922281" y="83353"/>
                </a:lnTo>
                <a:lnTo>
                  <a:pt x="922827" y="84750"/>
                </a:lnTo>
                <a:lnTo>
                  <a:pt x="923932" y="85851"/>
                </a:lnTo>
                <a:lnTo>
                  <a:pt x="924948" y="86954"/>
                </a:lnTo>
                <a:lnTo>
                  <a:pt x="926218" y="87504"/>
                </a:lnTo>
                <a:lnTo>
                  <a:pt x="927742" y="87504"/>
                </a:lnTo>
                <a:lnTo>
                  <a:pt x="927564" y="88940"/>
                </a:lnTo>
                <a:lnTo>
                  <a:pt x="926929" y="90423"/>
                </a:lnTo>
                <a:lnTo>
                  <a:pt x="925837" y="91946"/>
                </a:lnTo>
                <a:lnTo>
                  <a:pt x="924821" y="93473"/>
                </a:lnTo>
                <a:lnTo>
                  <a:pt x="923754" y="94783"/>
                </a:lnTo>
                <a:lnTo>
                  <a:pt x="922662" y="95884"/>
                </a:lnTo>
                <a:lnTo>
                  <a:pt x="924821" y="98678"/>
                </a:lnTo>
                <a:lnTo>
                  <a:pt x="927107" y="96730"/>
                </a:lnTo>
                <a:lnTo>
                  <a:pt x="929050" y="94444"/>
                </a:lnTo>
                <a:lnTo>
                  <a:pt x="932352" y="89109"/>
                </a:lnTo>
                <a:lnTo>
                  <a:pt x="933203" y="86273"/>
                </a:lnTo>
                <a:lnTo>
                  <a:pt x="933203" y="81279"/>
                </a:lnTo>
                <a:lnTo>
                  <a:pt x="932695" y="79588"/>
                </a:lnTo>
                <a:lnTo>
                  <a:pt x="931679" y="78230"/>
                </a:lnTo>
                <a:lnTo>
                  <a:pt x="930828" y="76876"/>
                </a:lnTo>
                <a:lnTo>
                  <a:pt x="929431" y="76199"/>
                </a:lnTo>
                <a:close/>
              </a:path>
              <a:path w="1448435" h="273684">
                <a:moveTo>
                  <a:pt x="1006939" y="24255"/>
                </a:moveTo>
                <a:lnTo>
                  <a:pt x="999154" y="24255"/>
                </a:lnTo>
                <a:lnTo>
                  <a:pt x="995471" y="25058"/>
                </a:lnTo>
                <a:lnTo>
                  <a:pt x="992258" y="26668"/>
                </a:lnTo>
                <a:lnTo>
                  <a:pt x="988956" y="28277"/>
                </a:lnTo>
                <a:lnTo>
                  <a:pt x="986200" y="30479"/>
                </a:lnTo>
                <a:lnTo>
                  <a:pt x="983900" y="33399"/>
                </a:lnTo>
                <a:lnTo>
                  <a:pt x="981717" y="36067"/>
                </a:lnTo>
                <a:lnTo>
                  <a:pt x="979939" y="39411"/>
                </a:lnTo>
                <a:lnTo>
                  <a:pt x="978669" y="43306"/>
                </a:lnTo>
                <a:lnTo>
                  <a:pt x="977399" y="47115"/>
                </a:lnTo>
                <a:lnTo>
                  <a:pt x="976764" y="51306"/>
                </a:lnTo>
                <a:lnTo>
                  <a:pt x="976764" y="60619"/>
                </a:lnTo>
                <a:lnTo>
                  <a:pt x="977526" y="65490"/>
                </a:lnTo>
                <a:lnTo>
                  <a:pt x="979050" y="70483"/>
                </a:lnTo>
                <a:lnTo>
                  <a:pt x="980396" y="75310"/>
                </a:lnTo>
                <a:lnTo>
                  <a:pt x="983114" y="79415"/>
                </a:lnTo>
                <a:lnTo>
                  <a:pt x="991153" y="86104"/>
                </a:lnTo>
                <a:lnTo>
                  <a:pt x="996030" y="87756"/>
                </a:lnTo>
                <a:lnTo>
                  <a:pt x="1005428" y="87756"/>
                </a:lnTo>
                <a:lnTo>
                  <a:pt x="1008552" y="87123"/>
                </a:lnTo>
                <a:lnTo>
                  <a:pt x="1013632" y="84668"/>
                </a:lnTo>
                <a:lnTo>
                  <a:pt x="1015880" y="83057"/>
                </a:lnTo>
                <a:lnTo>
                  <a:pt x="1016769" y="82168"/>
                </a:lnTo>
                <a:lnTo>
                  <a:pt x="999472" y="82168"/>
                </a:lnTo>
                <a:lnTo>
                  <a:pt x="996703" y="81532"/>
                </a:lnTo>
                <a:lnTo>
                  <a:pt x="994252" y="80265"/>
                </a:lnTo>
                <a:lnTo>
                  <a:pt x="991903" y="79162"/>
                </a:lnTo>
                <a:lnTo>
                  <a:pt x="989871" y="77428"/>
                </a:lnTo>
                <a:lnTo>
                  <a:pt x="983114" y="52321"/>
                </a:lnTo>
                <a:lnTo>
                  <a:pt x="983749" y="48386"/>
                </a:lnTo>
                <a:lnTo>
                  <a:pt x="986264" y="40344"/>
                </a:lnTo>
                <a:lnTo>
                  <a:pt x="988601" y="36913"/>
                </a:lnTo>
                <a:lnTo>
                  <a:pt x="995268" y="31240"/>
                </a:lnTo>
                <a:lnTo>
                  <a:pt x="999307" y="29843"/>
                </a:lnTo>
                <a:lnTo>
                  <a:pt x="1024262" y="29843"/>
                </a:lnTo>
                <a:lnTo>
                  <a:pt x="1024262" y="28193"/>
                </a:lnTo>
                <a:lnTo>
                  <a:pt x="1017912" y="28193"/>
                </a:lnTo>
                <a:lnTo>
                  <a:pt x="1016553" y="27261"/>
                </a:lnTo>
                <a:lnTo>
                  <a:pt x="1014648" y="26372"/>
                </a:lnTo>
                <a:lnTo>
                  <a:pt x="1012197" y="25526"/>
                </a:lnTo>
                <a:lnTo>
                  <a:pt x="1009911" y="24681"/>
                </a:lnTo>
                <a:lnTo>
                  <a:pt x="1006939" y="24255"/>
                </a:lnTo>
                <a:close/>
              </a:path>
              <a:path w="1448435" h="273684">
                <a:moveTo>
                  <a:pt x="1024262" y="81024"/>
                </a:moveTo>
                <a:lnTo>
                  <a:pt x="1017912" y="81024"/>
                </a:lnTo>
                <a:lnTo>
                  <a:pt x="1018547" y="86359"/>
                </a:lnTo>
                <a:lnTo>
                  <a:pt x="1024262" y="86359"/>
                </a:lnTo>
                <a:lnTo>
                  <a:pt x="1024262" y="81024"/>
                </a:lnTo>
                <a:close/>
              </a:path>
              <a:path w="1448435" h="273684">
                <a:moveTo>
                  <a:pt x="1024262" y="29843"/>
                </a:moveTo>
                <a:lnTo>
                  <a:pt x="1006990" y="29843"/>
                </a:lnTo>
                <a:lnTo>
                  <a:pt x="1009683" y="30350"/>
                </a:lnTo>
                <a:lnTo>
                  <a:pt x="1014509" y="32298"/>
                </a:lnTo>
                <a:lnTo>
                  <a:pt x="1016388" y="33399"/>
                </a:lnTo>
                <a:lnTo>
                  <a:pt x="1017912" y="34670"/>
                </a:lnTo>
                <a:lnTo>
                  <a:pt x="1017912" y="74296"/>
                </a:lnTo>
                <a:lnTo>
                  <a:pt x="1016045" y="76582"/>
                </a:lnTo>
                <a:lnTo>
                  <a:pt x="1013861" y="78442"/>
                </a:lnTo>
                <a:lnTo>
                  <a:pt x="1011334" y="79882"/>
                </a:lnTo>
                <a:lnTo>
                  <a:pt x="1008717" y="81405"/>
                </a:lnTo>
                <a:lnTo>
                  <a:pt x="1005809" y="82168"/>
                </a:lnTo>
                <a:lnTo>
                  <a:pt x="1016769" y="82168"/>
                </a:lnTo>
                <a:lnTo>
                  <a:pt x="1017912" y="81024"/>
                </a:lnTo>
                <a:lnTo>
                  <a:pt x="1024262" y="81024"/>
                </a:lnTo>
                <a:lnTo>
                  <a:pt x="1024262" y="29843"/>
                </a:lnTo>
                <a:close/>
              </a:path>
              <a:path w="1448435" h="273684">
                <a:moveTo>
                  <a:pt x="1024262" y="1652"/>
                </a:moveTo>
                <a:lnTo>
                  <a:pt x="1017912" y="1652"/>
                </a:lnTo>
                <a:lnTo>
                  <a:pt x="1017912" y="28193"/>
                </a:lnTo>
                <a:lnTo>
                  <a:pt x="1024262" y="28193"/>
                </a:lnTo>
                <a:lnTo>
                  <a:pt x="1024262" y="1652"/>
                </a:lnTo>
                <a:close/>
              </a:path>
              <a:path w="1448435" h="273684">
                <a:moveTo>
                  <a:pt x="1076307" y="29843"/>
                </a:moveTo>
                <a:lnTo>
                  <a:pt x="1065918" y="29843"/>
                </a:lnTo>
                <a:lnTo>
                  <a:pt x="1069309" y="31156"/>
                </a:lnTo>
                <a:lnTo>
                  <a:pt x="1073665" y="36150"/>
                </a:lnTo>
                <a:lnTo>
                  <a:pt x="1074681" y="39750"/>
                </a:lnTo>
                <a:lnTo>
                  <a:pt x="1074681" y="46989"/>
                </a:lnTo>
                <a:lnTo>
                  <a:pt x="1070236" y="47072"/>
                </a:lnTo>
                <a:lnTo>
                  <a:pt x="1065245" y="47580"/>
                </a:lnTo>
                <a:lnTo>
                  <a:pt x="1054056" y="49444"/>
                </a:lnTo>
                <a:lnTo>
                  <a:pt x="1049192" y="51687"/>
                </a:lnTo>
                <a:lnTo>
                  <a:pt x="1045090" y="55244"/>
                </a:lnTo>
                <a:lnTo>
                  <a:pt x="1040937" y="58802"/>
                </a:lnTo>
                <a:lnTo>
                  <a:pt x="1038867" y="63543"/>
                </a:lnTo>
                <a:lnTo>
                  <a:pt x="1038942" y="72726"/>
                </a:lnTo>
                <a:lnTo>
                  <a:pt x="1039375" y="74929"/>
                </a:lnTo>
                <a:lnTo>
                  <a:pt x="1040391" y="77215"/>
                </a:lnTo>
                <a:lnTo>
                  <a:pt x="1041229" y="79333"/>
                </a:lnTo>
                <a:lnTo>
                  <a:pt x="1055276" y="87756"/>
                </a:lnTo>
                <a:lnTo>
                  <a:pt x="1061981" y="87756"/>
                </a:lnTo>
                <a:lnTo>
                  <a:pt x="1065321" y="87080"/>
                </a:lnTo>
                <a:lnTo>
                  <a:pt x="1068150" y="85683"/>
                </a:lnTo>
                <a:lnTo>
                  <a:pt x="1070935" y="84454"/>
                </a:lnTo>
                <a:lnTo>
                  <a:pt x="1073233" y="82889"/>
                </a:lnTo>
                <a:lnTo>
                  <a:pt x="1073891" y="82168"/>
                </a:lnTo>
                <a:lnTo>
                  <a:pt x="1056914" y="82168"/>
                </a:lnTo>
                <a:lnTo>
                  <a:pt x="1055034" y="81874"/>
                </a:lnTo>
                <a:lnTo>
                  <a:pt x="1051097" y="80603"/>
                </a:lnTo>
                <a:lnTo>
                  <a:pt x="1049281" y="79246"/>
                </a:lnTo>
                <a:lnTo>
                  <a:pt x="1047656" y="77215"/>
                </a:lnTo>
                <a:lnTo>
                  <a:pt x="1046017" y="75267"/>
                </a:lnTo>
                <a:lnTo>
                  <a:pt x="1045217" y="72726"/>
                </a:lnTo>
                <a:lnTo>
                  <a:pt x="1045217" y="66041"/>
                </a:lnTo>
                <a:lnTo>
                  <a:pt x="1046271" y="62948"/>
                </a:lnTo>
                <a:lnTo>
                  <a:pt x="1048418" y="60324"/>
                </a:lnTo>
                <a:lnTo>
                  <a:pt x="1050462" y="57782"/>
                </a:lnTo>
                <a:lnTo>
                  <a:pt x="1074681" y="52577"/>
                </a:lnTo>
                <a:lnTo>
                  <a:pt x="1080777" y="52577"/>
                </a:lnTo>
                <a:lnTo>
                  <a:pt x="1080777" y="38058"/>
                </a:lnTo>
                <a:lnTo>
                  <a:pt x="1079291" y="33148"/>
                </a:lnTo>
                <a:lnTo>
                  <a:pt x="1076307" y="29843"/>
                </a:lnTo>
                <a:close/>
              </a:path>
              <a:path w="1448435" h="273684">
                <a:moveTo>
                  <a:pt x="1080777" y="81024"/>
                </a:moveTo>
                <a:lnTo>
                  <a:pt x="1074935" y="81024"/>
                </a:lnTo>
                <a:lnTo>
                  <a:pt x="1075316" y="86359"/>
                </a:lnTo>
                <a:lnTo>
                  <a:pt x="1080777" y="86359"/>
                </a:lnTo>
                <a:lnTo>
                  <a:pt x="1080777" y="81024"/>
                </a:lnTo>
                <a:close/>
              </a:path>
              <a:path w="1448435" h="273684">
                <a:moveTo>
                  <a:pt x="1080777" y="52577"/>
                </a:moveTo>
                <a:lnTo>
                  <a:pt x="1074681" y="52577"/>
                </a:lnTo>
                <a:lnTo>
                  <a:pt x="1074564" y="74929"/>
                </a:lnTo>
                <a:lnTo>
                  <a:pt x="1072713" y="76920"/>
                </a:lnTo>
                <a:lnTo>
                  <a:pt x="1070401" y="78656"/>
                </a:lnTo>
                <a:lnTo>
                  <a:pt x="1067760" y="80009"/>
                </a:lnTo>
                <a:lnTo>
                  <a:pt x="1065029" y="81448"/>
                </a:lnTo>
                <a:lnTo>
                  <a:pt x="1062045" y="82168"/>
                </a:lnTo>
                <a:lnTo>
                  <a:pt x="1073891" y="82168"/>
                </a:lnTo>
                <a:lnTo>
                  <a:pt x="1074935" y="81024"/>
                </a:lnTo>
                <a:lnTo>
                  <a:pt x="1080777" y="81024"/>
                </a:lnTo>
                <a:lnTo>
                  <a:pt x="1080777" y="52577"/>
                </a:lnTo>
                <a:close/>
              </a:path>
              <a:path w="1448435" h="273684">
                <a:moveTo>
                  <a:pt x="1068204" y="24255"/>
                </a:moveTo>
                <a:lnTo>
                  <a:pt x="1059517" y="24255"/>
                </a:lnTo>
                <a:lnTo>
                  <a:pt x="1057498" y="24512"/>
                </a:lnTo>
                <a:lnTo>
                  <a:pt x="1055542" y="25018"/>
                </a:lnTo>
                <a:lnTo>
                  <a:pt x="1053663" y="25358"/>
                </a:lnTo>
                <a:lnTo>
                  <a:pt x="1051847" y="25948"/>
                </a:lnTo>
                <a:lnTo>
                  <a:pt x="1050056" y="26798"/>
                </a:lnTo>
                <a:lnTo>
                  <a:pt x="1049218" y="27136"/>
                </a:lnTo>
                <a:lnTo>
                  <a:pt x="1042804" y="30987"/>
                </a:lnTo>
                <a:lnTo>
                  <a:pt x="1045090" y="36067"/>
                </a:lnTo>
                <a:lnTo>
                  <a:pt x="1046881" y="34714"/>
                </a:lnTo>
                <a:lnTo>
                  <a:pt x="1049281" y="33317"/>
                </a:lnTo>
                <a:lnTo>
                  <a:pt x="1052266" y="31876"/>
                </a:lnTo>
                <a:lnTo>
                  <a:pt x="1054907" y="30520"/>
                </a:lnTo>
                <a:lnTo>
                  <a:pt x="1057981" y="29843"/>
                </a:lnTo>
                <a:lnTo>
                  <a:pt x="1076307" y="29843"/>
                </a:lnTo>
                <a:lnTo>
                  <a:pt x="1073094" y="26117"/>
                </a:lnTo>
                <a:lnTo>
                  <a:pt x="1068204" y="24255"/>
                </a:lnTo>
                <a:close/>
              </a:path>
              <a:path w="1448435" h="273684">
                <a:moveTo>
                  <a:pt x="1107574" y="31370"/>
                </a:moveTo>
                <a:lnTo>
                  <a:pt x="1101224" y="31370"/>
                </a:lnTo>
                <a:lnTo>
                  <a:pt x="1101224" y="76920"/>
                </a:lnTo>
                <a:lnTo>
                  <a:pt x="1101550" y="78907"/>
                </a:lnTo>
                <a:lnTo>
                  <a:pt x="1101662" y="79376"/>
                </a:lnTo>
                <a:lnTo>
                  <a:pt x="1102594" y="81532"/>
                </a:lnTo>
                <a:lnTo>
                  <a:pt x="1103332" y="83397"/>
                </a:lnTo>
                <a:lnTo>
                  <a:pt x="1104717" y="85088"/>
                </a:lnTo>
                <a:lnTo>
                  <a:pt x="1106533" y="86104"/>
                </a:lnTo>
                <a:lnTo>
                  <a:pt x="1108425" y="87205"/>
                </a:lnTo>
                <a:lnTo>
                  <a:pt x="1110711" y="87756"/>
                </a:lnTo>
                <a:lnTo>
                  <a:pt x="1116375" y="87756"/>
                </a:lnTo>
                <a:lnTo>
                  <a:pt x="1118661" y="87374"/>
                </a:lnTo>
                <a:lnTo>
                  <a:pt x="1120274" y="86615"/>
                </a:lnTo>
                <a:lnTo>
                  <a:pt x="1121798" y="85934"/>
                </a:lnTo>
                <a:lnTo>
                  <a:pt x="1123195" y="85088"/>
                </a:lnTo>
                <a:lnTo>
                  <a:pt x="1124465" y="84073"/>
                </a:lnTo>
                <a:lnTo>
                  <a:pt x="1123435" y="82168"/>
                </a:lnTo>
                <a:lnTo>
                  <a:pt x="1112349" y="82168"/>
                </a:lnTo>
                <a:lnTo>
                  <a:pt x="1110622" y="81532"/>
                </a:lnTo>
                <a:lnTo>
                  <a:pt x="1109352" y="80265"/>
                </a:lnTo>
                <a:lnTo>
                  <a:pt x="1108171" y="78907"/>
                </a:lnTo>
                <a:lnTo>
                  <a:pt x="1107642" y="76920"/>
                </a:lnTo>
                <a:lnTo>
                  <a:pt x="1107574" y="31370"/>
                </a:lnTo>
                <a:close/>
              </a:path>
              <a:path w="1448435" h="273684">
                <a:moveTo>
                  <a:pt x="1121925" y="79376"/>
                </a:moveTo>
                <a:lnTo>
                  <a:pt x="1118966" y="81236"/>
                </a:lnTo>
                <a:lnTo>
                  <a:pt x="1116502" y="82168"/>
                </a:lnTo>
                <a:lnTo>
                  <a:pt x="1123435" y="82168"/>
                </a:lnTo>
                <a:lnTo>
                  <a:pt x="1121925" y="79376"/>
                </a:lnTo>
                <a:close/>
              </a:path>
              <a:path w="1448435" h="273684">
                <a:moveTo>
                  <a:pt x="1122687" y="25778"/>
                </a:moveTo>
                <a:lnTo>
                  <a:pt x="1091318" y="25778"/>
                </a:lnTo>
                <a:lnTo>
                  <a:pt x="1091318" y="31370"/>
                </a:lnTo>
                <a:lnTo>
                  <a:pt x="1122687" y="31370"/>
                </a:lnTo>
                <a:lnTo>
                  <a:pt x="1122687" y="25778"/>
                </a:lnTo>
                <a:close/>
              </a:path>
              <a:path w="1448435" h="273684">
                <a:moveTo>
                  <a:pt x="1107574" y="9650"/>
                </a:moveTo>
                <a:lnTo>
                  <a:pt x="1101224" y="9650"/>
                </a:lnTo>
                <a:lnTo>
                  <a:pt x="1101224" y="25778"/>
                </a:lnTo>
                <a:lnTo>
                  <a:pt x="1107574" y="25778"/>
                </a:lnTo>
                <a:lnTo>
                  <a:pt x="1107574" y="9650"/>
                </a:lnTo>
                <a:close/>
              </a:path>
              <a:path w="1448435" h="273684">
                <a:moveTo>
                  <a:pt x="1162222" y="24255"/>
                </a:moveTo>
                <a:lnTo>
                  <a:pt x="1153002" y="24255"/>
                </a:lnTo>
                <a:lnTo>
                  <a:pt x="1149230" y="25232"/>
                </a:lnTo>
                <a:lnTo>
                  <a:pt x="1131577" y="48724"/>
                </a:lnTo>
                <a:lnTo>
                  <a:pt x="1131577" y="65998"/>
                </a:lnTo>
                <a:lnTo>
                  <a:pt x="1133901" y="73784"/>
                </a:lnTo>
                <a:lnTo>
                  <a:pt x="1138562" y="79376"/>
                </a:lnTo>
                <a:lnTo>
                  <a:pt x="1143134" y="84962"/>
                </a:lnTo>
                <a:lnTo>
                  <a:pt x="1149649" y="87756"/>
                </a:lnTo>
                <a:lnTo>
                  <a:pt x="1160825" y="87756"/>
                </a:lnTo>
                <a:lnTo>
                  <a:pt x="1163797" y="87292"/>
                </a:lnTo>
                <a:lnTo>
                  <a:pt x="1167010" y="86359"/>
                </a:lnTo>
                <a:lnTo>
                  <a:pt x="1169804" y="85596"/>
                </a:lnTo>
                <a:lnTo>
                  <a:pt x="1172128" y="84668"/>
                </a:lnTo>
                <a:lnTo>
                  <a:pt x="1173995" y="83565"/>
                </a:lnTo>
                <a:lnTo>
                  <a:pt x="1175519" y="82633"/>
                </a:lnTo>
                <a:lnTo>
                  <a:pt x="1176103" y="82168"/>
                </a:lnTo>
                <a:lnTo>
                  <a:pt x="1151554" y="82168"/>
                </a:lnTo>
                <a:lnTo>
                  <a:pt x="1146474" y="79757"/>
                </a:lnTo>
                <a:lnTo>
                  <a:pt x="1143007" y="74929"/>
                </a:lnTo>
                <a:lnTo>
                  <a:pt x="1139616" y="70271"/>
                </a:lnTo>
                <a:lnTo>
                  <a:pt x="1137927" y="63625"/>
                </a:lnTo>
                <a:lnTo>
                  <a:pt x="1137927" y="54989"/>
                </a:lnTo>
                <a:lnTo>
                  <a:pt x="1180599" y="54989"/>
                </a:lnTo>
                <a:lnTo>
                  <a:pt x="1180434" y="50335"/>
                </a:lnTo>
                <a:lnTo>
                  <a:pt x="1180281" y="49401"/>
                </a:lnTo>
                <a:lnTo>
                  <a:pt x="1138435" y="49401"/>
                </a:lnTo>
                <a:lnTo>
                  <a:pt x="1139286" y="42630"/>
                </a:lnTo>
                <a:lnTo>
                  <a:pt x="1141394" y="37633"/>
                </a:lnTo>
                <a:lnTo>
                  <a:pt x="1147998" y="31370"/>
                </a:lnTo>
                <a:lnTo>
                  <a:pt x="1151897" y="29843"/>
                </a:lnTo>
                <a:lnTo>
                  <a:pt x="1171587" y="29843"/>
                </a:lnTo>
                <a:lnTo>
                  <a:pt x="1166972" y="25864"/>
                </a:lnTo>
                <a:lnTo>
                  <a:pt x="1162222" y="24255"/>
                </a:lnTo>
                <a:close/>
              </a:path>
              <a:path w="1448435" h="273684">
                <a:moveTo>
                  <a:pt x="1176408" y="74421"/>
                </a:moveTo>
                <a:lnTo>
                  <a:pt x="1171493" y="79588"/>
                </a:lnTo>
                <a:lnTo>
                  <a:pt x="1165448" y="82168"/>
                </a:lnTo>
                <a:lnTo>
                  <a:pt x="1176103" y="82168"/>
                </a:lnTo>
                <a:lnTo>
                  <a:pt x="1176954" y="81492"/>
                </a:lnTo>
                <a:lnTo>
                  <a:pt x="1178313" y="80135"/>
                </a:lnTo>
                <a:lnTo>
                  <a:pt x="1176408" y="74421"/>
                </a:lnTo>
                <a:close/>
              </a:path>
              <a:path w="1448435" h="273684">
                <a:moveTo>
                  <a:pt x="1171587" y="29843"/>
                </a:moveTo>
                <a:lnTo>
                  <a:pt x="1158501" y="29843"/>
                </a:lnTo>
                <a:lnTo>
                  <a:pt x="1160787" y="30350"/>
                </a:lnTo>
                <a:lnTo>
                  <a:pt x="1163327" y="31370"/>
                </a:lnTo>
                <a:lnTo>
                  <a:pt x="1165778" y="32384"/>
                </a:lnTo>
                <a:lnTo>
                  <a:pt x="1168026" y="34502"/>
                </a:lnTo>
                <a:lnTo>
                  <a:pt x="1170058" y="37720"/>
                </a:lnTo>
                <a:lnTo>
                  <a:pt x="1172090" y="40852"/>
                </a:lnTo>
                <a:lnTo>
                  <a:pt x="1173233" y="44747"/>
                </a:lnTo>
                <a:lnTo>
                  <a:pt x="1173487" y="49401"/>
                </a:lnTo>
                <a:lnTo>
                  <a:pt x="1180281" y="49401"/>
                </a:lnTo>
                <a:lnTo>
                  <a:pt x="1179672" y="45675"/>
                </a:lnTo>
                <a:lnTo>
                  <a:pt x="1176878" y="36193"/>
                </a:lnTo>
                <a:lnTo>
                  <a:pt x="1174338" y="32216"/>
                </a:lnTo>
                <a:lnTo>
                  <a:pt x="1171587" y="29843"/>
                </a:lnTo>
                <a:close/>
              </a:path>
              <a:path w="1448435" h="273684">
                <a:moveTo>
                  <a:pt x="1216413" y="49275"/>
                </a:moveTo>
                <a:lnTo>
                  <a:pt x="1190886" y="49275"/>
                </a:lnTo>
                <a:lnTo>
                  <a:pt x="1190886" y="56008"/>
                </a:lnTo>
                <a:lnTo>
                  <a:pt x="1216413" y="56008"/>
                </a:lnTo>
                <a:lnTo>
                  <a:pt x="1216413" y="49275"/>
                </a:lnTo>
                <a:close/>
              </a:path>
              <a:path w="1448435" h="273684">
                <a:moveTo>
                  <a:pt x="1229621" y="25778"/>
                </a:moveTo>
                <a:lnTo>
                  <a:pt x="1222763" y="25778"/>
                </a:lnTo>
                <a:lnTo>
                  <a:pt x="1245115" y="86359"/>
                </a:lnTo>
                <a:lnTo>
                  <a:pt x="1251846" y="86359"/>
                </a:lnTo>
                <a:lnTo>
                  <a:pt x="1254766" y="78356"/>
                </a:lnTo>
                <a:lnTo>
                  <a:pt x="1248544" y="78356"/>
                </a:lnTo>
                <a:lnTo>
                  <a:pt x="1229621" y="25778"/>
                </a:lnTo>
                <a:close/>
              </a:path>
              <a:path w="1448435" h="273684">
                <a:moveTo>
                  <a:pt x="1273944" y="25778"/>
                </a:moveTo>
                <a:lnTo>
                  <a:pt x="1267467" y="25778"/>
                </a:lnTo>
                <a:lnTo>
                  <a:pt x="1248544" y="78356"/>
                </a:lnTo>
                <a:lnTo>
                  <a:pt x="1254766" y="78356"/>
                </a:lnTo>
                <a:lnTo>
                  <a:pt x="1273944" y="25778"/>
                </a:lnTo>
                <a:close/>
              </a:path>
              <a:path w="1448435" h="273684">
                <a:moveTo>
                  <a:pt x="1312006" y="24255"/>
                </a:moveTo>
                <a:lnTo>
                  <a:pt x="1301846" y="24255"/>
                </a:lnTo>
                <a:lnTo>
                  <a:pt x="1297731" y="25358"/>
                </a:lnTo>
                <a:lnTo>
                  <a:pt x="1293756" y="27557"/>
                </a:lnTo>
                <a:lnTo>
                  <a:pt x="1289857" y="29673"/>
                </a:lnTo>
                <a:lnTo>
                  <a:pt x="1286682" y="33317"/>
                </a:lnTo>
                <a:lnTo>
                  <a:pt x="1284231" y="38479"/>
                </a:lnTo>
                <a:lnTo>
                  <a:pt x="1281780" y="43559"/>
                </a:lnTo>
                <a:lnTo>
                  <a:pt x="1280594" y="49063"/>
                </a:lnTo>
                <a:lnTo>
                  <a:pt x="1280548" y="59942"/>
                </a:lnTo>
                <a:lnTo>
                  <a:pt x="1281221" y="64432"/>
                </a:lnTo>
                <a:lnTo>
                  <a:pt x="1284015" y="73997"/>
                </a:lnTo>
                <a:lnTo>
                  <a:pt x="1286771" y="78317"/>
                </a:lnTo>
                <a:lnTo>
                  <a:pt x="1290835" y="82043"/>
                </a:lnTo>
                <a:lnTo>
                  <a:pt x="1294899" y="85851"/>
                </a:lnTo>
                <a:lnTo>
                  <a:pt x="1299979" y="87756"/>
                </a:lnTo>
                <a:lnTo>
                  <a:pt x="1310228" y="87756"/>
                </a:lnTo>
                <a:lnTo>
                  <a:pt x="1314292" y="86654"/>
                </a:lnTo>
                <a:lnTo>
                  <a:pt x="1318267" y="84454"/>
                </a:lnTo>
                <a:lnTo>
                  <a:pt x="1322166" y="82339"/>
                </a:lnTo>
                <a:lnTo>
                  <a:pt x="1322318" y="82168"/>
                </a:lnTo>
                <a:lnTo>
                  <a:pt x="1302938" y="82168"/>
                </a:lnTo>
                <a:lnTo>
                  <a:pt x="1300106" y="81405"/>
                </a:lnTo>
                <a:lnTo>
                  <a:pt x="1295382" y="78442"/>
                </a:lnTo>
                <a:lnTo>
                  <a:pt x="1293401" y="76413"/>
                </a:lnTo>
                <a:lnTo>
                  <a:pt x="1291699" y="73784"/>
                </a:lnTo>
                <a:lnTo>
                  <a:pt x="1290861" y="72600"/>
                </a:lnTo>
                <a:lnTo>
                  <a:pt x="1286923" y="59053"/>
                </a:lnTo>
                <a:lnTo>
                  <a:pt x="1286978" y="51983"/>
                </a:lnTo>
                <a:lnTo>
                  <a:pt x="1301668" y="29843"/>
                </a:lnTo>
                <a:lnTo>
                  <a:pt x="1321325" y="29843"/>
                </a:lnTo>
                <a:lnTo>
                  <a:pt x="1317086" y="26117"/>
                </a:lnTo>
                <a:lnTo>
                  <a:pt x="1312006" y="24255"/>
                </a:lnTo>
                <a:close/>
              </a:path>
              <a:path w="1448435" h="273684">
                <a:moveTo>
                  <a:pt x="1321325" y="29843"/>
                </a:moveTo>
                <a:lnTo>
                  <a:pt x="1309441" y="29843"/>
                </a:lnTo>
                <a:lnTo>
                  <a:pt x="1312590" y="30862"/>
                </a:lnTo>
                <a:lnTo>
                  <a:pt x="1315638" y="32892"/>
                </a:lnTo>
                <a:lnTo>
                  <a:pt x="1318674" y="34753"/>
                </a:lnTo>
                <a:lnTo>
                  <a:pt x="1321104" y="37845"/>
                </a:lnTo>
                <a:lnTo>
                  <a:pt x="1322839" y="42036"/>
                </a:lnTo>
                <a:lnTo>
                  <a:pt x="1324617" y="46100"/>
                </a:lnTo>
                <a:lnTo>
                  <a:pt x="1325506" y="50672"/>
                </a:lnTo>
                <a:lnTo>
                  <a:pt x="1325506" y="59053"/>
                </a:lnTo>
                <a:lnTo>
                  <a:pt x="1310774" y="82168"/>
                </a:lnTo>
                <a:lnTo>
                  <a:pt x="1322318" y="82168"/>
                </a:lnTo>
                <a:lnTo>
                  <a:pt x="1331856" y="51983"/>
                </a:lnTo>
                <a:lnTo>
                  <a:pt x="1331132" y="47541"/>
                </a:lnTo>
                <a:lnTo>
                  <a:pt x="1329697" y="42543"/>
                </a:lnTo>
                <a:lnTo>
                  <a:pt x="1328262" y="37720"/>
                </a:lnTo>
                <a:lnTo>
                  <a:pt x="1325468" y="33486"/>
                </a:lnTo>
                <a:lnTo>
                  <a:pt x="1321325" y="29843"/>
                </a:lnTo>
                <a:close/>
              </a:path>
              <a:path w="1448435" h="273684">
                <a:moveTo>
                  <a:pt x="1372407" y="24255"/>
                </a:moveTo>
                <a:lnTo>
                  <a:pt x="1365295" y="24255"/>
                </a:lnTo>
                <a:lnTo>
                  <a:pt x="1361701" y="25145"/>
                </a:lnTo>
                <a:lnTo>
                  <a:pt x="1357891" y="26923"/>
                </a:lnTo>
                <a:lnTo>
                  <a:pt x="1354170" y="28533"/>
                </a:lnTo>
                <a:lnTo>
                  <a:pt x="1350817" y="31916"/>
                </a:lnTo>
                <a:lnTo>
                  <a:pt x="1345064" y="41993"/>
                </a:lnTo>
                <a:lnTo>
                  <a:pt x="1343722" y="48092"/>
                </a:lnTo>
                <a:lnTo>
                  <a:pt x="1343667" y="61296"/>
                </a:lnTo>
                <a:lnTo>
                  <a:pt x="1344340" y="65785"/>
                </a:lnTo>
                <a:lnTo>
                  <a:pt x="1345734" y="69702"/>
                </a:lnTo>
                <a:lnTo>
                  <a:pt x="1346969" y="73489"/>
                </a:lnTo>
                <a:lnTo>
                  <a:pt x="1348747" y="76790"/>
                </a:lnTo>
                <a:lnTo>
                  <a:pt x="1353408" y="82295"/>
                </a:lnTo>
                <a:lnTo>
                  <a:pt x="1356151" y="84368"/>
                </a:lnTo>
                <a:lnTo>
                  <a:pt x="1359288" y="85726"/>
                </a:lnTo>
                <a:lnTo>
                  <a:pt x="1362336" y="87080"/>
                </a:lnTo>
                <a:lnTo>
                  <a:pt x="1365765" y="87756"/>
                </a:lnTo>
                <a:lnTo>
                  <a:pt x="1374236" y="87756"/>
                </a:lnTo>
                <a:lnTo>
                  <a:pt x="1378173" y="86911"/>
                </a:lnTo>
                <a:lnTo>
                  <a:pt x="1382986" y="84368"/>
                </a:lnTo>
                <a:lnTo>
                  <a:pt x="1384409" y="83522"/>
                </a:lnTo>
                <a:lnTo>
                  <a:pt x="1386740" y="81913"/>
                </a:lnTo>
                <a:lnTo>
                  <a:pt x="1367035" y="81913"/>
                </a:lnTo>
                <a:lnTo>
                  <a:pt x="1364279" y="81279"/>
                </a:lnTo>
                <a:lnTo>
                  <a:pt x="1361828" y="80009"/>
                </a:lnTo>
                <a:lnTo>
                  <a:pt x="1359377" y="78825"/>
                </a:lnTo>
                <a:lnTo>
                  <a:pt x="1357256" y="77111"/>
                </a:lnTo>
                <a:lnTo>
                  <a:pt x="1353624" y="72453"/>
                </a:lnTo>
                <a:lnTo>
                  <a:pt x="1352265" y="69702"/>
                </a:lnTo>
                <a:lnTo>
                  <a:pt x="1350487" y="63287"/>
                </a:lnTo>
                <a:lnTo>
                  <a:pt x="1350017" y="59752"/>
                </a:lnTo>
                <a:lnTo>
                  <a:pt x="1350017" y="51965"/>
                </a:lnTo>
                <a:lnTo>
                  <a:pt x="1350563" y="48092"/>
                </a:lnTo>
                <a:lnTo>
                  <a:pt x="1351668" y="44279"/>
                </a:lnTo>
                <a:lnTo>
                  <a:pt x="1352684" y="40406"/>
                </a:lnTo>
                <a:lnTo>
                  <a:pt x="1354754" y="37017"/>
                </a:lnTo>
                <a:lnTo>
                  <a:pt x="1361028" y="31283"/>
                </a:lnTo>
                <a:lnTo>
                  <a:pt x="1364622" y="29843"/>
                </a:lnTo>
                <a:lnTo>
                  <a:pt x="1384063" y="29843"/>
                </a:lnTo>
                <a:lnTo>
                  <a:pt x="1382021" y="28277"/>
                </a:lnTo>
                <a:lnTo>
                  <a:pt x="1378973" y="26668"/>
                </a:lnTo>
                <a:lnTo>
                  <a:pt x="1375836" y="25058"/>
                </a:lnTo>
                <a:lnTo>
                  <a:pt x="1372407" y="24255"/>
                </a:lnTo>
                <a:close/>
              </a:path>
              <a:path w="1448435" h="273684">
                <a:moveTo>
                  <a:pt x="1386466" y="74547"/>
                </a:moveTo>
                <a:lnTo>
                  <a:pt x="1383926" y="77215"/>
                </a:lnTo>
                <a:lnTo>
                  <a:pt x="1381297" y="79119"/>
                </a:lnTo>
                <a:lnTo>
                  <a:pt x="1376128" y="81362"/>
                </a:lnTo>
                <a:lnTo>
                  <a:pt x="1373296" y="81913"/>
                </a:lnTo>
                <a:lnTo>
                  <a:pt x="1386740" y="81913"/>
                </a:lnTo>
                <a:lnTo>
                  <a:pt x="1387952" y="80942"/>
                </a:lnTo>
                <a:lnTo>
                  <a:pt x="1388879" y="80009"/>
                </a:lnTo>
                <a:lnTo>
                  <a:pt x="1386466" y="74547"/>
                </a:lnTo>
                <a:close/>
              </a:path>
              <a:path w="1448435" h="273684">
                <a:moveTo>
                  <a:pt x="1384063" y="29843"/>
                </a:moveTo>
                <a:lnTo>
                  <a:pt x="1372496" y="29843"/>
                </a:lnTo>
                <a:lnTo>
                  <a:pt x="1375582" y="30732"/>
                </a:lnTo>
                <a:lnTo>
                  <a:pt x="1377957" y="32510"/>
                </a:lnTo>
                <a:lnTo>
                  <a:pt x="1380408" y="34119"/>
                </a:lnTo>
                <a:lnTo>
                  <a:pt x="1382694" y="36662"/>
                </a:lnTo>
                <a:lnTo>
                  <a:pt x="1384815" y="40131"/>
                </a:lnTo>
                <a:lnTo>
                  <a:pt x="1389387" y="36956"/>
                </a:lnTo>
                <a:lnTo>
                  <a:pt x="1388625" y="35664"/>
                </a:lnTo>
                <a:lnTo>
                  <a:pt x="1387609" y="34055"/>
                </a:lnTo>
                <a:lnTo>
                  <a:pt x="1386936" y="33148"/>
                </a:lnTo>
                <a:lnTo>
                  <a:pt x="1384396" y="30098"/>
                </a:lnTo>
                <a:lnTo>
                  <a:pt x="1384063" y="29843"/>
                </a:lnTo>
                <a:close/>
              </a:path>
              <a:path w="1448435" h="273684">
                <a:moveTo>
                  <a:pt x="1429938" y="24255"/>
                </a:moveTo>
                <a:lnTo>
                  <a:pt x="1420718" y="24255"/>
                </a:lnTo>
                <a:lnTo>
                  <a:pt x="1416946" y="25232"/>
                </a:lnTo>
                <a:lnTo>
                  <a:pt x="1399293" y="48724"/>
                </a:lnTo>
                <a:lnTo>
                  <a:pt x="1399293" y="65998"/>
                </a:lnTo>
                <a:lnTo>
                  <a:pt x="1401617" y="73784"/>
                </a:lnTo>
                <a:lnTo>
                  <a:pt x="1406278" y="79376"/>
                </a:lnTo>
                <a:lnTo>
                  <a:pt x="1410850" y="84962"/>
                </a:lnTo>
                <a:lnTo>
                  <a:pt x="1417365" y="87756"/>
                </a:lnTo>
                <a:lnTo>
                  <a:pt x="1428541" y="87756"/>
                </a:lnTo>
                <a:lnTo>
                  <a:pt x="1431513" y="87292"/>
                </a:lnTo>
                <a:lnTo>
                  <a:pt x="1434726" y="86359"/>
                </a:lnTo>
                <a:lnTo>
                  <a:pt x="1437520" y="85596"/>
                </a:lnTo>
                <a:lnTo>
                  <a:pt x="1439857" y="84668"/>
                </a:lnTo>
                <a:lnTo>
                  <a:pt x="1443235" y="82633"/>
                </a:lnTo>
                <a:lnTo>
                  <a:pt x="1443819" y="82168"/>
                </a:lnTo>
                <a:lnTo>
                  <a:pt x="1419270" y="82168"/>
                </a:lnTo>
                <a:lnTo>
                  <a:pt x="1414190" y="79757"/>
                </a:lnTo>
                <a:lnTo>
                  <a:pt x="1410723" y="74929"/>
                </a:lnTo>
                <a:lnTo>
                  <a:pt x="1407332" y="70271"/>
                </a:lnTo>
                <a:lnTo>
                  <a:pt x="1405643" y="63625"/>
                </a:lnTo>
                <a:lnTo>
                  <a:pt x="1405643" y="54989"/>
                </a:lnTo>
                <a:lnTo>
                  <a:pt x="1448315" y="54989"/>
                </a:lnTo>
                <a:lnTo>
                  <a:pt x="1448150" y="50335"/>
                </a:lnTo>
                <a:lnTo>
                  <a:pt x="1447997" y="49401"/>
                </a:lnTo>
                <a:lnTo>
                  <a:pt x="1406151" y="49401"/>
                </a:lnTo>
                <a:lnTo>
                  <a:pt x="1407002" y="42630"/>
                </a:lnTo>
                <a:lnTo>
                  <a:pt x="1409110" y="37633"/>
                </a:lnTo>
                <a:lnTo>
                  <a:pt x="1415714" y="31370"/>
                </a:lnTo>
                <a:lnTo>
                  <a:pt x="1419613" y="29843"/>
                </a:lnTo>
                <a:lnTo>
                  <a:pt x="1439303" y="29843"/>
                </a:lnTo>
                <a:lnTo>
                  <a:pt x="1434688" y="25864"/>
                </a:lnTo>
                <a:lnTo>
                  <a:pt x="1429938" y="24255"/>
                </a:lnTo>
                <a:close/>
              </a:path>
              <a:path w="1448435" h="273684">
                <a:moveTo>
                  <a:pt x="1444124" y="74421"/>
                </a:moveTo>
                <a:lnTo>
                  <a:pt x="1439209" y="79588"/>
                </a:lnTo>
                <a:lnTo>
                  <a:pt x="1433164" y="82168"/>
                </a:lnTo>
                <a:lnTo>
                  <a:pt x="1443819" y="82168"/>
                </a:lnTo>
                <a:lnTo>
                  <a:pt x="1444670" y="81492"/>
                </a:lnTo>
                <a:lnTo>
                  <a:pt x="1446029" y="80135"/>
                </a:lnTo>
                <a:lnTo>
                  <a:pt x="1444124" y="74421"/>
                </a:lnTo>
                <a:close/>
              </a:path>
              <a:path w="1448435" h="273684">
                <a:moveTo>
                  <a:pt x="1439303" y="29843"/>
                </a:moveTo>
                <a:lnTo>
                  <a:pt x="1426217" y="29843"/>
                </a:lnTo>
                <a:lnTo>
                  <a:pt x="1428503" y="30350"/>
                </a:lnTo>
                <a:lnTo>
                  <a:pt x="1431043" y="31370"/>
                </a:lnTo>
                <a:lnTo>
                  <a:pt x="1433494" y="32384"/>
                </a:lnTo>
                <a:lnTo>
                  <a:pt x="1435742" y="34502"/>
                </a:lnTo>
                <a:lnTo>
                  <a:pt x="1437774" y="37720"/>
                </a:lnTo>
                <a:lnTo>
                  <a:pt x="1439806" y="40852"/>
                </a:lnTo>
                <a:lnTo>
                  <a:pt x="1440949" y="44747"/>
                </a:lnTo>
                <a:lnTo>
                  <a:pt x="1441203" y="49401"/>
                </a:lnTo>
                <a:lnTo>
                  <a:pt x="1447997" y="49401"/>
                </a:lnTo>
                <a:lnTo>
                  <a:pt x="1447388" y="45675"/>
                </a:lnTo>
                <a:lnTo>
                  <a:pt x="1444594" y="36193"/>
                </a:lnTo>
                <a:lnTo>
                  <a:pt x="1442054" y="32216"/>
                </a:lnTo>
                <a:lnTo>
                  <a:pt x="1439303" y="29843"/>
                </a:lnTo>
                <a:close/>
              </a:path>
              <a:path w="1448435" h="273684">
                <a:moveTo>
                  <a:pt x="3555" y="256336"/>
                </a:moveTo>
                <a:lnTo>
                  <a:pt x="0" y="262305"/>
                </a:lnTo>
                <a:lnTo>
                  <a:pt x="1014" y="263573"/>
                </a:lnTo>
                <a:lnTo>
                  <a:pt x="2623" y="265056"/>
                </a:lnTo>
                <a:lnTo>
                  <a:pt x="21718" y="273229"/>
                </a:lnTo>
                <a:lnTo>
                  <a:pt x="33738" y="273229"/>
                </a:lnTo>
                <a:lnTo>
                  <a:pt x="40049" y="271194"/>
                </a:lnTo>
                <a:lnTo>
                  <a:pt x="44849" y="267004"/>
                </a:lnTo>
                <a:lnTo>
                  <a:pt x="23917" y="267004"/>
                </a:lnTo>
                <a:lnTo>
                  <a:pt x="21718" y="266665"/>
                </a:lnTo>
                <a:lnTo>
                  <a:pt x="19432" y="265988"/>
                </a:lnTo>
                <a:lnTo>
                  <a:pt x="18331" y="265733"/>
                </a:lnTo>
                <a:lnTo>
                  <a:pt x="17271" y="265394"/>
                </a:lnTo>
                <a:lnTo>
                  <a:pt x="4740" y="257604"/>
                </a:lnTo>
                <a:lnTo>
                  <a:pt x="3555" y="256336"/>
                </a:lnTo>
                <a:close/>
              </a:path>
              <a:path w="1448435" h="273684">
                <a:moveTo>
                  <a:pt x="32003" y="185215"/>
                </a:moveTo>
                <a:lnTo>
                  <a:pt x="22607" y="185215"/>
                </a:lnTo>
                <a:lnTo>
                  <a:pt x="18964" y="185892"/>
                </a:lnTo>
                <a:lnTo>
                  <a:pt x="11429" y="188603"/>
                </a:lnTo>
                <a:lnTo>
                  <a:pt x="8211" y="191058"/>
                </a:lnTo>
                <a:lnTo>
                  <a:pt x="5586" y="194614"/>
                </a:lnTo>
                <a:lnTo>
                  <a:pt x="3049" y="197999"/>
                </a:lnTo>
                <a:lnTo>
                  <a:pt x="1777" y="202063"/>
                </a:lnTo>
                <a:lnTo>
                  <a:pt x="1777" y="212053"/>
                </a:lnTo>
                <a:lnTo>
                  <a:pt x="3300" y="216416"/>
                </a:lnTo>
                <a:lnTo>
                  <a:pt x="9230" y="223188"/>
                </a:lnTo>
                <a:lnTo>
                  <a:pt x="13251" y="225729"/>
                </a:lnTo>
                <a:lnTo>
                  <a:pt x="32979" y="232670"/>
                </a:lnTo>
                <a:lnTo>
                  <a:pt x="37464" y="235252"/>
                </a:lnTo>
                <a:lnTo>
                  <a:pt x="40514" y="238301"/>
                </a:lnTo>
                <a:lnTo>
                  <a:pt x="43390" y="241095"/>
                </a:lnTo>
                <a:lnTo>
                  <a:pt x="44830" y="245076"/>
                </a:lnTo>
                <a:lnTo>
                  <a:pt x="44830" y="253201"/>
                </a:lnTo>
                <a:lnTo>
                  <a:pt x="44154" y="255998"/>
                </a:lnTo>
                <a:lnTo>
                  <a:pt x="42681" y="258875"/>
                </a:lnTo>
                <a:lnTo>
                  <a:pt x="41528" y="261330"/>
                </a:lnTo>
                <a:lnTo>
                  <a:pt x="39411" y="263404"/>
                </a:lnTo>
                <a:lnTo>
                  <a:pt x="36448" y="264844"/>
                </a:lnTo>
                <a:lnTo>
                  <a:pt x="33400" y="266284"/>
                </a:lnTo>
                <a:lnTo>
                  <a:pt x="29930" y="267004"/>
                </a:lnTo>
                <a:lnTo>
                  <a:pt x="44849" y="267004"/>
                </a:lnTo>
                <a:lnTo>
                  <a:pt x="49362" y="263065"/>
                </a:lnTo>
                <a:lnTo>
                  <a:pt x="51688" y="257097"/>
                </a:lnTo>
                <a:lnTo>
                  <a:pt x="51604" y="245076"/>
                </a:lnTo>
                <a:lnTo>
                  <a:pt x="51012" y="242114"/>
                </a:lnTo>
                <a:lnTo>
                  <a:pt x="49658" y="239064"/>
                </a:lnTo>
                <a:lnTo>
                  <a:pt x="48386" y="235762"/>
                </a:lnTo>
                <a:lnTo>
                  <a:pt x="18287" y="220056"/>
                </a:lnTo>
                <a:lnTo>
                  <a:pt x="15112" y="218108"/>
                </a:lnTo>
                <a:lnTo>
                  <a:pt x="10201" y="213198"/>
                </a:lnTo>
                <a:lnTo>
                  <a:pt x="9016" y="210023"/>
                </a:lnTo>
                <a:lnTo>
                  <a:pt x="9016" y="201217"/>
                </a:lnTo>
                <a:lnTo>
                  <a:pt x="10753" y="197577"/>
                </a:lnTo>
                <a:lnTo>
                  <a:pt x="17697" y="192667"/>
                </a:lnTo>
                <a:lnTo>
                  <a:pt x="21970" y="191439"/>
                </a:lnTo>
                <a:lnTo>
                  <a:pt x="46312" y="191439"/>
                </a:lnTo>
                <a:lnTo>
                  <a:pt x="45298" y="190633"/>
                </a:lnTo>
                <a:lnTo>
                  <a:pt x="41147" y="188517"/>
                </a:lnTo>
                <a:lnTo>
                  <a:pt x="37000" y="186317"/>
                </a:lnTo>
                <a:lnTo>
                  <a:pt x="32003" y="185215"/>
                </a:lnTo>
                <a:close/>
              </a:path>
              <a:path w="1448435" h="273684">
                <a:moveTo>
                  <a:pt x="46312" y="191439"/>
                </a:moveTo>
                <a:lnTo>
                  <a:pt x="31790" y="191439"/>
                </a:lnTo>
                <a:lnTo>
                  <a:pt x="35816" y="192455"/>
                </a:lnTo>
                <a:lnTo>
                  <a:pt x="39117" y="194485"/>
                </a:lnTo>
                <a:lnTo>
                  <a:pt x="42417" y="196602"/>
                </a:lnTo>
                <a:lnTo>
                  <a:pt x="45043" y="198888"/>
                </a:lnTo>
                <a:lnTo>
                  <a:pt x="46989" y="201343"/>
                </a:lnTo>
                <a:lnTo>
                  <a:pt x="51055" y="196390"/>
                </a:lnTo>
                <a:lnTo>
                  <a:pt x="48599" y="193258"/>
                </a:lnTo>
                <a:lnTo>
                  <a:pt x="46312" y="191439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5640" y="9852209"/>
            <a:ext cx="915035" cy="297180"/>
          </a:xfrm>
          <a:custGeom>
            <a:avLst/>
            <a:gdLst/>
            <a:ahLst/>
            <a:cxnLst/>
            <a:rect l="l" t="t" r="r" b="b"/>
            <a:pathLst>
              <a:path w="915035" h="297179">
                <a:moveTo>
                  <a:pt x="71880" y="25779"/>
                </a:moveTo>
                <a:lnTo>
                  <a:pt x="65530" y="25779"/>
                </a:lnTo>
                <a:lnTo>
                  <a:pt x="65530" y="86361"/>
                </a:lnTo>
                <a:lnTo>
                  <a:pt x="71880" y="86361"/>
                </a:lnTo>
                <a:lnTo>
                  <a:pt x="71880" y="25779"/>
                </a:lnTo>
                <a:close/>
              </a:path>
              <a:path w="915035" h="297179">
                <a:moveTo>
                  <a:pt x="69850" y="2919"/>
                </a:moveTo>
                <a:lnTo>
                  <a:pt x="67308" y="2919"/>
                </a:lnTo>
                <a:lnTo>
                  <a:pt x="66207" y="3388"/>
                </a:lnTo>
                <a:lnTo>
                  <a:pt x="64428" y="5166"/>
                </a:lnTo>
                <a:lnTo>
                  <a:pt x="64007" y="6351"/>
                </a:lnTo>
                <a:lnTo>
                  <a:pt x="64039" y="9569"/>
                </a:lnTo>
                <a:lnTo>
                  <a:pt x="64471" y="10753"/>
                </a:lnTo>
                <a:lnTo>
                  <a:pt x="66250" y="12532"/>
                </a:lnTo>
                <a:lnTo>
                  <a:pt x="67308" y="12952"/>
                </a:lnTo>
                <a:lnTo>
                  <a:pt x="69933" y="12952"/>
                </a:lnTo>
                <a:lnTo>
                  <a:pt x="71034" y="12532"/>
                </a:lnTo>
                <a:lnTo>
                  <a:pt x="72726" y="10835"/>
                </a:lnTo>
                <a:lnTo>
                  <a:pt x="73151" y="9569"/>
                </a:lnTo>
                <a:lnTo>
                  <a:pt x="73151" y="6351"/>
                </a:lnTo>
                <a:lnTo>
                  <a:pt x="72687" y="5123"/>
                </a:lnTo>
                <a:lnTo>
                  <a:pt x="70909" y="3345"/>
                </a:lnTo>
                <a:lnTo>
                  <a:pt x="69850" y="2919"/>
                </a:lnTo>
                <a:close/>
              </a:path>
              <a:path w="915035" h="297179">
                <a:moveTo>
                  <a:pt x="88137" y="75437"/>
                </a:moveTo>
                <a:lnTo>
                  <a:pt x="85722" y="81155"/>
                </a:lnTo>
                <a:lnTo>
                  <a:pt x="87080" y="82508"/>
                </a:lnTo>
                <a:lnTo>
                  <a:pt x="89279" y="83948"/>
                </a:lnTo>
                <a:lnTo>
                  <a:pt x="95378" y="86993"/>
                </a:lnTo>
                <a:lnTo>
                  <a:pt x="99399" y="87756"/>
                </a:lnTo>
                <a:lnTo>
                  <a:pt x="107185" y="87756"/>
                </a:lnTo>
                <a:lnTo>
                  <a:pt x="110152" y="87250"/>
                </a:lnTo>
                <a:lnTo>
                  <a:pt x="113283" y="86234"/>
                </a:lnTo>
                <a:lnTo>
                  <a:pt x="116246" y="85388"/>
                </a:lnTo>
                <a:lnTo>
                  <a:pt x="118828" y="83524"/>
                </a:lnTo>
                <a:lnTo>
                  <a:pt x="119863" y="82170"/>
                </a:lnTo>
                <a:lnTo>
                  <a:pt x="100583" y="82170"/>
                </a:lnTo>
                <a:lnTo>
                  <a:pt x="97281" y="81406"/>
                </a:lnTo>
                <a:lnTo>
                  <a:pt x="91691" y="78357"/>
                </a:lnTo>
                <a:lnTo>
                  <a:pt x="89574" y="76878"/>
                </a:lnTo>
                <a:lnTo>
                  <a:pt x="88137" y="75437"/>
                </a:lnTo>
                <a:close/>
              </a:path>
              <a:path w="915035" h="297179">
                <a:moveTo>
                  <a:pt x="109600" y="24256"/>
                </a:moveTo>
                <a:lnTo>
                  <a:pt x="102236" y="24256"/>
                </a:lnTo>
                <a:lnTo>
                  <a:pt x="99355" y="24808"/>
                </a:lnTo>
                <a:lnTo>
                  <a:pt x="96645" y="25909"/>
                </a:lnTo>
                <a:lnTo>
                  <a:pt x="93851" y="26925"/>
                </a:lnTo>
                <a:lnTo>
                  <a:pt x="91565" y="28577"/>
                </a:lnTo>
                <a:lnTo>
                  <a:pt x="88008" y="33149"/>
                </a:lnTo>
                <a:lnTo>
                  <a:pt x="87119" y="35899"/>
                </a:lnTo>
                <a:lnTo>
                  <a:pt x="87119" y="43433"/>
                </a:lnTo>
                <a:lnTo>
                  <a:pt x="108244" y="57995"/>
                </a:lnTo>
                <a:lnTo>
                  <a:pt x="112269" y="60199"/>
                </a:lnTo>
                <a:lnTo>
                  <a:pt x="116754" y="64684"/>
                </a:lnTo>
                <a:lnTo>
                  <a:pt x="117855" y="67565"/>
                </a:lnTo>
                <a:lnTo>
                  <a:pt x="117855" y="74761"/>
                </a:lnTo>
                <a:lnTo>
                  <a:pt x="116668" y="77511"/>
                </a:lnTo>
                <a:lnTo>
                  <a:pt x="114300" y="79376"/>
                </a:lnTo>
                <a:lnTo>
                  <a:pt x="112096" y="81238"/>
                </a:lnTo>
                <a:lnTo>
                  <a:pt x="108795" y="82170"/>
                </a:lnTo>
                <a:lnTo>
                  <a:pt x="119863" y="82170"/>
                </a:lnTo>
                <a:lnTo>
                  <a:pt x="121030" y="80643"/>
                </a:lnTo>
                <a:lnTo>
                  <a:pt x="123148" y="78019"/>
                </a:lnTo>
                <a:lnTo>
                  <a:pt x="124179" y="74761"/>
                </a:lnTo>
                <a:lnTo>
                  <a:pt x="124207" y="65448"/>
                </a:lnTo>
                <a:lnTo>
                  <a:pt x="122849" y="61384"/>
                </a:lnTo>
                <a:lnTo>
                  <a:pt x="102236" y="49277"/>
                </a:lnTo>
                <a:lnTo>
                  <a:pt x="98380" y="47411"/>
                </a:lnTo>
                <a:lnTo>
                  <a:pt x="96518" y="45719"/>
                </a:lnTo>
                <a:lnTo>
                  <a:pt x="94489" y="44028"/>
                </a:lnTo>
                <a:lnTo>
                  <a:pt x="93469" y="41699"/>
                </a:lnTo>
                <a:lnTo>
                  <a:pt x="93523" y="35899"/>
                </a:lnTo>
                <a:lnTo>
                  <a:pt x="94402" y="33865"/>
                </a:lnTo>
                <a:lnTo>
                  <a:pt x="98211" y="30563"/>
                </a:lnTo>
                <a:lnTo>
                  <a:pt x="101047" y="29717"/>
                </a:lnTo>
                <a:lnTo>
                  <a:pt x="121917" y="29717"/>
                </a:lnTo>
                <a:lnTo>
                  <a:pt x="119421" y="27983"/>
                </a:lnTo>
                <a:lnTo>
                  <a:pt x="113324" y="25020"/>
                </a:lnTo>
                <a:lnTo>
                  <a:pt x="109600" y="24256"/>
                </a:lnTo>
                <a:close/>
              </a:path>
              <a:path w="915035" h="297179">
                <a:moveTo>
                  <a:pt x="121917" y="29717"/>
                </a:moveTo>
                <a:lnTo>
                  <a:pt x="107905" y="29717"/>
                </a:lnTo>
                <a:lnTo>
                  <a:pt x="110785" y="30312"/>
                </a:lnTo>
                <a:lnTo>
                  <a:pt x="114680" y="32090"/>
                </a:lnTo>
                <a:lnTo>
                  <a:pt x="115952" y="32767"/>
                </a:lnTo>
                <a:lnTo>
                  <a:pt x="118489" y="34289"/>
                </a:lnTo>
                <a:lnTo>
                  <a:pt x="119717" y="35222"/>
                </a:lnTo>
                <a:lnTo>
                  <a:pt x="120901" y="36320"/>
                </a:lnTo>
                <a:lnTo>
                  <a:pt x="123569" y="31370"/>
                </a:lnTo>
                <a:lnTo>
                  <a:pt x="121917" y="29717"/>
                </a:lnTo>
                <a:close/>
              </a:path>
              <a:path w="915035" h="297179">
                <a:moveTo>
                  <a:pt x="147318" y="31370"/>
                </a:moveTo>
                <a:lnTo>
                  <a:pt x="140972" y="31370"/>
                </a:lnTo>
                <a:lnTo>
                  <a:pt x="140972" y="76921"/>
                </a:lnTo>
                <a:lnTo>
                  <a:pt x="141294" y="78908"/>
                </a:lnTo>
                <a:lnTo>
                  <a:pt x="141406" y="79376"/>
                </a:lnTo>
                <a:lnTo>
                  <a:pt x="142337" y="81532"/>
                </a:lnTo>
                <a:lnTo>
                  <a:pt x="143085" y="83398"/>
                </a:lnTo>
                <a:lnTo>
                  <a:pt x="144463" y="85089"/>
                </a:lnTo>
                <a:lnTo>
                  <a:pt x="146282" y="86104"/>
                </a:lnTo>
                <a:lnTo>
                  <a:pt x="148168" y="87207"/>
                </a:lnTo>
                <a:lnTo>
                  <a:pt x="150454" y="87756"/>
                </a:lnTo>
                <a:lnTo>
                  <a:pt x="156124" y="87756"/>
                </a:lnTo>
                <a:lnTo>
                  <a:pt x="158410" y="87375"/>
                </a:lnTo>
                <a:lnTo>
                  <a:pt x="160019" y="86616"/>
                </a:lnTo>
                <a:lnTo>
                  <a:pt x="161546" y="85935"/>
                </a:lnTo>
                <a:lnTo>
                  <a:pt x="162942" y="85089"/>
                </a:lnTo>
                <a:lnTo>
                  <a:pt x="164209" y="84075"/>
                </a:lnTo>
                <a:lnTo>
                  <a:pt x="163181" y="82170"/>
                </a:lnTo>
                <a:lnTo>
                  <a:pt x="152102" y="82170"/>
                </a:lnTo>
                <a:lnTo>
                  <a:pt x="150367" y="81532"/>
                </a:lnTo>
                <a:lnTo>
                  <a:pt x="149096" y="80265"/>
                </a:lnTo>
                <a:lnTo>
                  <a:pt x="147913" y="78908"/>
                </a:lnTo>
                <a:lnTo>
                  <a:pt x="147386" y="76921"/>
                </a:lnTo>
                <a:lnTo>
                  <a:pt x="147318" y="31370"/>
                </a:lnTo>
                <a:close/>
              </a:path>
              <a:path w="915035" h="297179">
                <a:moveTo>
                  <a:pt x="161672" y="79376"/>
                </a:moveTo>
                <a:lnTo>
                  <a:pt x="158709" y="81238"/>
                </a:lnTo>
                <a:lnTo>
                  <a:pt x="156254" y="82170"/>
                </a:lnTo>
                <a:lnTo>
                  <a:pt x="163181" y="82170"/>
                </a:lnTo>
                <a:lnTo>
                  <a:pt x="161672" y="79376"/>
                </a:lnTo>
                <a:close/>
              </a:path>
              <a:path w="915035" h="297179">
                <a:moveTo>
                  <a:pt x="162435" y="25779"/>
                </a:moveTo>
                <a:lnTo>
                  <a:pt x="131065" y="25779"/>
                </a:lnTo>
                <a:lnTo>
                  <a:pt x="131065" y="31370"/>
                </a:lnTo>
                <a:lnTo>
                  <a:pt x="162435" y="31370"/>
                </a:lnTo>
                <a:lnTo>
                  <a:pt x="162435" y="25779"/>
                </a:lnTo>
                <a:close/>
              </a:path>
              <a:path w="915035" h="297179">
                <a:moveTo>
                  <a:pt x="147318" y="9651"/>
                </a:moveTo>
                <a:lnTo>
                  <a:pt x="140972" y="9651"/>
                </a:lnTo>
                <a:lnTo>
                  <a:pt x="140972" y="25779"/>
                </a:lnTo>
                <a:lnTo>
                  <a:pt x="147318" y="25779"/>
                </a:lnTo>
                <a:lnTo>
                  <a:pt x="147318" y="9651"/>
                </a:lnTo>
                <a:close/>
              </a:path>
              <a:path w="915035" h="297179">
                <a:moveTo>
                  <a:pt x="201974" y="24256"/>
                </a:moveTo>
                <a:lnTo>
                  <a:pt x="192744" y="24256"/>
                </a:lnTo>
                <a:lnTo>
                  <a:pt x="188978" y="25232"/>
                </a:lnTo>
                <a:lnTo>
                  <a:pt x="171322" y="48726"/>
                </a:lnTo>
                <a:lnTo>
                  <a:pt x="171322" y="65999"/>
                </a:lnTo>
                <a:lnTo>
                  <a:pt x="173653" y="73785"/>
                </a:lnTo>
                <a:lnTo>
                  <a:pt x="178308" y="79376"/>
                </a:lnTo>
                <a:lnTo>
                  <a:pt x="182879" y="84964"/>
                </a:lnTo>
                <a:lnTo>
                  <a:pt x="189398" y="87756"/>
                </a:lnTo>
                <a:lnTo>
                  <a:pt x="200577" y="87756"/>
                </a:lnTo>
                <a:lnTo>
                  <a:pt x="203540" y="87293"/>
                </a:lnTo>
                <a:lnTo>
                  <a:pt x="206758" y="86361"/>
                </a:lnTo>
                <a:lnTo>
                  <a:pt x="209552" y="85597"/>
                </a:lnTo>
                <a:lnTo>
                  <a:pt x="211881" y="84668"/>
                </a:lnTo>
                <a:lnTo>
                  <a:pt x="213742" y="83567"/>
                </a:lnTo>
                <a:lnTo>
                  <a:pt x="215264" y="82635"/>
                </a:lnTo>
                <a:lnTo>
                  <a:pt x="215851" y="82170"/>
                </a:lnTo>
                <a:lnTo>
                  <a:pt x="191303" y="82170"/>
                </a:lnTo>
                <a:lnTo>
                  <a:pt x="186223" y="79758"/>
                </a:lnTo>
                <a:lnTo>
                  <a:pt x="182752" y="74931"/>
                </a:lnTo>
                <a:lnTo>
                  <a:pt x="179365" y="70271"/>
                </a:lnTo>
                <a:lnTo>
                  <a:pt x="177674" y="63626"/>
                </a:lnTo>
                <a:lnTo>
                  <a:pt x="177674" y="54989"/>
                </a:lnTo>
                <a:lnTo>
                  <a:pt x="220344" y="54989"/>
                </a:lnTo>
                <a:lnTo>
                  <a:pt x="220176" y="50335"/>
                </a:lnTo>
                <a:lnTo>
                  <a:pt x="220024" y="49402"/>
                </a:lnTo>
                <a:lnTo>
                  <a:pt x="178180" y="49402"/>
                </a:lnTo>
                <a:lnTo>
                  <a:pt x="179028" y="42631"/>
                </a:lnTo>
                <a:lnTo>
                  <a:pt x="181143" y="37635"/>
                </a:lnTo>
                <a:lnTo>
                  <a:pt x="187750" y="31370"/>
                </a:lnTo>
                <a:lnTo>
                  <a:pt x="191645" y="29843"/>
                </a:lnTo>
                <a:lnTo>
                  <a:pt x="211329" y="29843"/>
                </a:lnTo>
                <a:lnTo>
                  <a:pt x="206715" y="25866"/>
                </a:lnTo>
                <a:lnTo>
                  <a:pt x="201974" y="24256"/>
                </a:lnTo>
                <a:close/>
              </a:path>
              <a:path w="915035" h="297179">
                <a:moveTo>
                  <a:pt x="216153" y="74423"/>
                </a:moveTo>
                <a:lnTo>
                  <a:pt x="211244" y="79589"/>
                </a:lnTo>
                <a:lnTo>
                  <a:pt x="205192" y="82170"/>
                </a:lnTo>
                <a:lnTo>
                  <a:pt x="215851" y="82170"/>
                </a:lnTo>
                <a:lnTo>
                  <a:pt x="216705" y="81493"/>
                </a:lnTo>
                <a:lnTo>
                  <a:pt x="218058" y="80135"/>
                </a:lnTo>
                <a:lnTo>
                  <a:pt x="216153" y="74423"/>
                </a:lnTo>
                <a:close/>
              </a:path>
              <a:path w="915035" h="297179">
                <a:moveTo>
                  <a:pt x="211329" y="29843"/>
                </a:moveTo>
                <a:lnTo>
                  <a:pt x="198248" y="29843"/>
                </a:lnTo>
                <a:lnTo>
                  <a:pt x="200534" y="30351"/>
                </a:lnTo>
                <a:lnTo>
                  <a:pt x="203075" y="31370"/>
                </a:lnTo>
                <a:lnTo>
                  <a:pt x="205530" y="32386"/>
                </a:lnTo>
                <a:lnTo>
                  <a:pt x="207773" y="34502"/>
                </a:lnTo>
                <a:lnTo>
                  <a:pt x="209803" y="37721"/>
                </a:lnTo>
                <a:lnTo>
                  <a:pt x="211838" y="40853"/>
                </a:lnTo>
                <a:lnTo>
                  <a:pt x="212978" y="44748"/>
                </a:lnTo>
                <a:lnTo>
                  <a:pt x="213234" y="49402"/>
                </a:lnTo>
                <a:lnTo>
                  <a:pt x="220024" y="49402"/>
                </a:lnTo>
                <a:lnTo>
                  <a:pt x="219416" y="45676"/>
                </a:lnTo>
                <a:lnTo>
                  <a:pt x="216622" y="36194"/>
                </a:lnTo>
                <a:lnTo>
                  <a:pt x="214081" y="32216"/>
                </a:lnTo>
                <a:lnTo>
                  <a:pt x="211329" y="29843"/>
                </a:lnTo>
                <a:close/>
              </a:path>
              <a:path w="915035" h="297179">
                <a:moveTo>
                  <a:pt x="239270" y="25779"/>
                </a:moveTo>
                <a:lnTo>
                  <a:pt x="233552" y="25779"/>
                </a:lnTo>
                <a:lnTo>
                  <a:pt x="233552" y="86361"/>
                </a:lnTo>
                <a:lnTo>
                  <a:pt x="239777" y="86361"/>
                </a:lnTo>
                <a:lnTo>
                  <a:pt x="239777" y="37972"/>
                </a:lnTo>
                <a:lnTo>
                  <a:pt x="240962" y="36871"/>
                </a:lnTo>
                <a:lnTo>
                  <a:pt x="249381" y="31497"/>
                </a:lnTo>
                <a:lnTo>
                  <a:pt x="239651" y="31497"/>
                </a:lnTo>
                <a:lnTo>
                  <a:pt x="239270" y="25779"/>
                </a:lnTo>
                <a:close/>
              </a:path>
              <a:path w="915035" h="297179">
                <a:moveTo>
                  <a:pt x="272087" y="30100"/>
                </a:moveTo>
                <a:lnTo>
                  <a:pt x="259293" y="30100"/>
                </a:lnTo>
                <a:lnTo>
                  <a:pt x="261661" y="30650"/>
                </a:lnTo>
                <a:lnTo>
                  <a:pt x="263778" y="31748"/>
                </a:lnTo>
                <a:lnTo>
                  <a:pt x="270766" y="86361"/>
                </a:lnTo>
                <a:lnTo>
                  <a:pt x="277116" y="86361"/>
                </a:lnTo>
                <a:lnTo>
                  <a:pt x="277116" y="44999"/>
                </a:lnTo>
                <a:lnTo>
                  <a:pt x="276943" y="42970"/>
                </a:lnTo>
                <a:lnTo>
                  <a:pt x="276443" y="40384"/>
                </a:lnTo>
                <a:lnTo>
                  <a:pt x="276245" y="39517"/>
                </a:lnTo>
                <a:lnTo>
                  <a:pt x="275788" y="37972"/>
                </a:lnTo>
                <a:lnTo>
                  <a:pt x="275338" y="36701"/>
                </a:lnTo>
                <a:lnTo>
                  <a:pt x="277199" y="35092"/>
                </a:lnTo>
                <a:lnTo>
                  <a:pt x="279571" y="33569"/>
                </a:lnTo>
                <a:lnTo>
                  <a:pt x="283675" y="31497"/>
                </a:lnTo>
                <a:lnTo>
                  <a:pt x="272987" y="31497"/>
                </a:lnTo>
                <a:lnTo>
                  <a:pt x="272087" y="30100"/>
                </a:lnTo>
                <a:close/>
              </a:path>
              <a:path w="915035" h="297179">
                <a:moveTo>
                  <a:pt x="307767" y="30100"/>
                </a:moveTo>
                <a:lnTo>
                  <a:pt x="296503" y="30100"/>
                </a:lnTo>
                <a:lnTo>
                  <a:pt x="300186" y="31579"/>
                </a:lnTo>
                <a:lnTo>
                  <a:pt x="302932" y="34585"/>
                </a:lnTo>
                <a:lnTo>
                  <a:pt x="305437" y="37421"/>
                </a:lnTo>
                <a:lnTo>
                  <a:pt x="306705" y="41742"/>
                </a:lnTo>
                <a:lnTo>
                  <a:pt x="306705" y="86361"/>
                </a:lnTo>
                <a:lnTo>
                  <a:pt x="313055" y="86361"/>
                </a:lnTo>
                <a:lnTo>
                  <a:pt x="313043" y="40345"/>
                </a:lnTo>
                <a:lnTo>
                  <a:pt x="311363" y="34502"/>
                </a:lnTo>
                <a:lnTo>
                  <a:pt x="307767" y="30100"/>
                </a:lnTo>
                <a:close/>
              </a:path>
              <a:path w="915035" h="297179">
                <a:moveTo>
                  <a:pt x="264797" y="24256"/>
                </a:moveTo>
                <a:lnTo>
                  <a:pt x="253640" y="24256"/>
                </a:lnTo>
                <a:lnTo>
                  <a:pt x="250084" y="25059"/>
                </a:lnTo>
                <a:lnTo>
                  <a:pt x="239651" y="31497"/>
                </a:lnTo>
                <a:lnTo>
                  <a:pt x="249381" y="31497"/>
                </a:lnTo>
                <a:lnTo>
                  <a:pt x="250614" y="30863"/>
                </a:lnTo>
                <a:lnTo>
                  <a:pt x="253619" y="30100"/>
                </a:lnTo>
                <a:lnTo>
                  <a:pt x="272087" y="30100"/>
                </a:lnTo>
                <a:lnTo>
                  <a:pt x="269877" y="26668"/>
                </a:lnTo>
                <a:lnTo>
                  <a:pt x="264797" y="24256"/>
                </a:lnTo>
                <a:close/>
              </a:path>
              <a:path w="915035" h="297179">
                <a:moveTo>
                  <a:pt x="299405" y="24256"/>
                </a:moveTo>
                <a:lnTo>
                  <a:pt x="288165" y="24256"/>
                </a:lnTo>
                <a:lnTo>
                  <a:pt x="284396" y="24977"/>
                </a:lnTo>
                <a:lnTo>
                  <a:pt x="277983" y="27771"/>
                </a:lnTo>
                <a:lnTo>
                  <a:pt x="275273" y="29462"/>
                </a:lnTo>
                <a:lnTo>
                  <a:pt x="272987" y="31497"/>
                </a:lnTo>
                <a:lnTo>
                  <a:pt x="283675" y="31497"/>
                </a:lnTo>
                <a:lnTo>
                  <a:pt x="285073" y="30777"/>
                </a:lnTo>
                <a:lnTo>
                  <a:pt x="288204" y="30100"/>
                </a:lnTo>
                <a:lnTo>
                  <a:pt x="307767" y="30100"/>
                </a:lnTo>
                <a:lnTo>
                  <a:pt x="304609" y="26291"/>
                </a:lnTo>
                <a:lnTo>
                  <a:pt x="299405" y="24256"/>
                </a:lnTo>
                <a:close/>
              </a:path>
              <a:path w="915035" h="297179">
                <a:moveTo>
                  <a:pt x="357548" y="24256"/>
                </a:moveTo>
                <a:lnTo>
                  <a:pt x="348317" y="24256"/>
                </a:lnTo>
                <a:lnTo>
                  <a:pt x="344552" y="25232"/>
                </a:lnTo>
                <a:lnTo>
                  <a:pt x="326897" y="48726"/>
                </a:lnTo>
                <a:lnTo>
                  <a:pt x="326897" y="65999"/>
                </a:lnTo>
                <a:lnTo>
                  <a:pt x="329227" y="73785"/>
                </a:lnTo>
                <a:lnTo>
                  <a:pt x="333881" y="79376"/>
                </a:lnTo>
                <a:lnTo>
                  <a:pt x="338453" y="84964"/>
                </a:lnTo>
                <a:lnTo>
                  <a:pt x="344972" y="87756"/>
                </a:lnTo>
                <a:lnTo>
                  <a:pt x="356151" y="87756"/>
                </a:lnTo>
                <a:lnTo>
                  <a:pt x="359114" y="87293"/>
                </a:lnTo>
                <a:lnTo>
                  <a:pt x="362332" y="86361"/>
                </a:lnTo>
                <a:lnTo>
                  <a:pt x="365126" y="85597"/>
                </a:lnTo>
                <a:lnTo>
                  <a:pt x="367455" y="84668"/>
                </a:lnTo>
                <a:lnTo>
                  <a:pt x="369316" y="83567"/>
                </a:lnTo>
                <a:lnTo>
                  <a:pt x="370838" y="82635"/>
                </a:lnTo>
                <a:lnTo>
                  <a:pt x="371425" y="82170"/>
                </a:lnTo>
                <a:lnTo>
                  <a:pt x="346877" y="82170"/>
                </a:lnTo>
                <a:lnTo>
                  <a:pt x="341797" y="79758"/>
                </a:lnTo>
                <a:lnTo>
                  <a:pt x="338328" y="74931"/>
                </a:lnTo>
                <a:lnTo>
                  <a:pt x="334939" y="70271"/>
                </a:lnTo>
                <a:lnTo>
                  <a:pt x="333247" y="63626"/>
                </a:lnTo>
                <a:lnTo>
                  <a:pt x="333247" y="54989"/>
                </a:lnTo>
                <a:lnTo>
                  <a:pt x="375918" y="54989"/>
                </a:lnTo>
                <a:lnTo>
                  <a:pt x="375749" y="50335"/>
                </a:lnTo>
                <a:lnTo>
                  <a:pt x="375597" y="49402"/>
                </a:lnTo>
                <a:lnTo>
                  <a:pt x="333756" y="49402"/>
                </a:lnTo>
                <a:lnTo>
                  <a:pt x="334601" y="42631"/>
                </a:lnTo>
                <a:lnTo>
                  <a:pt x="336718" y="37635"/>
                </a:lnTo>
                <a:lnTo>
                  <a:pt x="343324" y="31370"/>
                </a:lnTo>
                <a:lnTo>
                  <a:pt x="347219" y="29843"/>
                </a:lnTo>
                <a:lnTo>
                  <a:pt x="366903" y="29843"/>
                </a:lnTo>
                <a:lnTo>
                  <a:pt x="362289" y="25866"/>
                </a:lnTo>
                <a:lnTo>
                  <a:pt x="357548" y="24256"/>
                </a:lnTo>
                <a:close/>
              </a:path>
              <a:path w="915035" h="297179">
                <a:moveTo>
                  <a:pt x="371728" y="74423"/>
                </a:moveTo>
                <a:lnTo>
                  <a:pt x="366817" y="79589"/>
                </a:lnTo>
                <a:lnTo>
                  <a:pt x="360766" y="82170"/>
                </a:lnTo>
                <a:lnTo>
                  <a:pt x="371425" y="82170"/>
                </a:lnTo>
                <a:lnTo>
                  <a:pt x="372278" y="81493"/>
                </a:lnTo>
                <a:lnTo>
                  <a:pt x="373632" y="80135"/>
                </a:lnTo>
                <a:lnTo>
                  <a:pt x="371728" y="74423"/>
                </a:lnTo>
                <a:close/>
              </a:path>
              <a:path w="915035" h="297179">
                <a:moveTo>
                  <a:pt x="366903" y="29843"/>
                </a:moveTo>
                <a:lnTo>
                  <a:pt x="353822" y="29843"/>
                </a:lnTo>
                <a:lnTo>
                  <a:pt x="356107" y="30351"/>
                </a:lnTo>
                <a:lnTo>
                  <a:pt x="358649" y="31370"/>
                </a:lnTo>
                <a:lnTo>
                  <a:pt x="361105" y="32386"/>
                </a:lnTo>
                <a:lnTo>
                  <a:pt x="363347" y="34502"/>
                </a:lnTo>
                <a:lnTo>
                  <a:pt x="365377" y="37721"/>
                </a:lnTo>
                <a:lnTo>
                  <a:pt x="367412" y="40853"/>
                </a:lnTo>
                <a:lnTo>
                  <a:pt x="368552" y="44748"/>
                </a:lnTo>
                <a:lnTo>
                  <a:pt x="368809" y="49402"/>
                </a:lnTo>
                <a:lnTo>
                  <a:pt x="375597" y="49402"/>
                </a:lnTo>
                <a:lnTo>
                  <a:pt x="374990" y="45676"/>
                </a:lnTo>
                <a:lnTo>
                  <a:pt x="372196" y="36194"/>
                </a:lnTo>
                <a:lnTo>
                  <a:pt x="369655" y="32216"/>
                </a:lnTo>
                <a:lnTo>
                  <a:pt x="366903" y="29843"/>
                </a:lnTo>
                <a:close/>
              </a:path>
              <a:path w="915035" h="297179">
                <a:moveTo>
                  <a:pt x="549319" y="76201"/>
                </a:moveTo>
                <a:lnTo>
                  <a:pt x="545763" y="76201"/>
                </a:lnTo>
                <a:lnTo>
                  <a:pt x="544492" y="76709"/>
                </a:lnTo>
                <a:lnTo>
                  <a:pt x="543560" y="77723"/>
                </a:lnTo>
                <a:lnTo>
                  <a:pt x="542631" y="78826"/>
                </a:lnTo>
                <a:lnTo>
                  <a:pt x="542163" y="80135"/>
                </a:lnTo>
                <a:lnTo>
                  <a:pt x="542163" y="83355"/>
                </a:lnTo>
                <a:lnTo>
                  <a:pt x="542714" y="84750"/>
                </a:lnTo>
                <a:lnTo>
                  <a:pt x="543815" y="85853"/>
                </a:lnTo>
                <a:lnTo>
                  <a:pt x="544831" y="86954"/>
                </a:lnTo>
                <a:lnTo>
                  <a:pt x="546101" y="87505"/>
                </a:lnTo>
                <a:lnTo>
                  <a:pt x="547623" y="87505"/>
                </a:lnTo>
                <a:lnTo>
                  <a:pt x="547455" y="88941"/>
                </a:lnTo>
                <a:lnTo>
                  <a:pt x="546821" y="90425"/>
                </a:lnTo>
                <a:lnTo>
                  <a:pt x="545720" y="91947"/>
                </a:lnTo>
                <a:lnTo>
                  <a:pt x="544704" y="93474"/>
                </a:lnTo>
                <a:lnTo>
                  <a:pt x="543646" y="94785"/>
                </a:lnTo>
                <a:lnTo>
                  <a:pt x="542545" y="95886"/>
                </a:lnTo>
                <a:lnTo>
                  <a:pt x="544704" y="98680"/>
                </a:lnTo>
                <a:lnTo>
                  <a:pt x="546990" y="96732"/>
                </a:lnTo>
                <a:lnTo>
                  <a:pt x="548938" y="94446"/>
                </a:lnTo>
                <a:lnTo>
                  <a:pt x="552239" y="89110"/>
                </a:lnTo>
                <a:lnTo>
                  <a:pt x="553085" y="86273"/>
                </a:lnTo>
                <a:lnTo>
                  <a:pt x="553085" y="81281"/>
                </a:lnTo>
                <a:lnTo>
                  <a:pt x="552578" y="79589"/>
                </a:lnTo>
                <a:lnTo>
                  <a:pt x="551562" y="78231"/>
                </a:lnTo>
                <a:lnTo>
                  <a:pt x="550716" y="76878"/>
                </a:lnTo>
                <a:lnTo>
                  <a:pt x="549319" y="76201"/>
                </a:lnTo>
                <a:close/>
              </a:path>
              <a:path w="915035" h="297179">
                <a:moveTo>
                  <a:pt x="635511" y="0"/>
                </a:moveTo>
                <a:lnTo>
                  <a:pt x="625096" y="0"/>
                </a:lnTo>
                <a:lnTo>
                  <a:pt x="620779" y="972"/>
                </a:lnTo>
                <a:lnTo>
                  <a:pt x="597030" y="36958"/>
                </a:lnTo>
                <a:lnTo>
                  <a:pt x="597030" y="50925"/>
                </a:lnTo>
                <a:lnTo>
                  <a:pt x="597794" y="56981"/>
                </a:lnTo>
                <a:lnTo>
                  <a:pt x="599316" y="62485"/>
                </a:lnTo>
                <a:lnTo>
                  <a:pt x="600756" y="67816"/>
                </a:lnTo>
                <a:lnTo>
                  <a:pt x="616333" y="84837"/>
                </a:lnTo>
                <a:lnTo>
                  <a:pt x="620398" y="86867"/>
                </a:lnTo>
                <a:lnTo>
                  <a:pt x="625057" y="87883"/>
                </a:lnTo>
                <a:lnTo>
                  <a:pt x="633862" y="87883"/>
                </a:lnTo>
                <a:lnTo>
                  <a:pt x="637332" y="87332"/>
                </a:lnTo>
                <a:lnTo>
                  <a:pt x="644273" y="85046"/>
                </a:lnTo>
                <a:lnTo>
                  <a:pt x="647197" y="83610"/>
                </a:lnTo>
                <a:lnTo>
                  <a:pt x="649811" y="81662"/>
                </a:lnTo>
                <a:lnTo>
                  <a:pt x="626579" y="81662"/>
                </a:lnTo>
                <a:lnTo>
                  <a:pt x="622853" y="80730"/>
                </a:lnTo>
                <a:lnTo>
                  <a:pt x="619635" y="78869"/>
                </a:lnTo>
                <a:lnTo>
                  <a:pt x="616419" y="77090"/>
                </a:lnTo>
                <a:lnTo>
                  <a:pt x="613583" y="74548"/>
                </a:lnTo>
                <a:lnTo>
                  <a:pt x="604014" y="49785"/>
                </a:lnTo>
                <a:lnTo>
                  <a:pt x="604014" y="38185"/>
                </a:lnTo>
                <a:lnTo>
                  <a:pt x="604820" y="32129"/>
                </a:lnTo>
                <a:lnTo>
                  <a:pt x="606426" y="26291"/>
                </a:lnTo>
                <a:lnTo>
                  <a:pt x="607952" y="20361"/>
                </a:lnTo>
                <a:lnTo>
                  <a:pt x="610789" y="15577"/>
                </a:lnTo>
                <a:lnTo>
                  <a:pt x="614937" y="11937"/>
                </a:lnTo>
                <a:lnTo>
                  <a:pt x="619088" y="8211"/>
                </a:lnTo>
                <a:lnTo>
                  <a:pt x="624038" y="6351"/>
                </a:lnTo>
                <a:lnTo>
                  <a:pt x="647993" y="6351"/>
                </a:lnTo>
                <a:lnTo>
                  <a:pt x="645162" y="4446"/>
                </a:lnTo>
                <a:lnTo>
                  <a:pt x="640676" y="1483"/>
                </a:lnTo>
                <a:lnTo>
                  <a:pt x="635511" y="0"/>
                </a:lnTo>
                <a:close/>
              </a:path>
              <a:path w="915035" h="297179">
                <a:moveTo>
                  <a:pt x="651894" y="70484"/>
                </a:moveTo>
                <a:lnTo>
                  <a:pt x="649184" y="74127"/>
                </a:lnTo>
                <a:lnTo>
                  <a:pt x="646137" y="76878"/>
                </a:lnTo>
                <a:lnTo>
                  <a:pt x="642750" y="78739"/>
                </a:lnTo>
                <a:lnTo>
                  <a:pt x="639279" y="80686"/>
                </a:lnTo>
                <a:lnTo>
                  <a:pt x="635298" y="81662"/>
                </a:lnTo>
                <a:lnTo>
                  <a:pt x="649811" y="81662"/>
                </a:lnTo>
                <a:lnTo>
                  <a:pt x="651682" y="80222"/>
                </a:lnTo>
                <a:lnTo>
                  <a:pt x="653756" y="78188"/>
                </a:lnTo>
                <a:lnTo>
                  <a:pt x="655703" y="75820"/>
                </a:lnTo>
                <a:lnTo>
                  <a:pt x="651894" y="70484"/>
                </a:lnTo>
                <a:close/>
              </a:path>
              <a:path w="915035" h="297179">
                <a:moveTo>
                  <a:pt x="647993" y="6351"/>
                </a:moveTo>
                <a:lnTo>
                  <a:pt x="632084" y="6351"/>
                </a:lnTo>
                <a:lnTo>
                  <a:pt x="634495" y="6857"/>
                </a:lnTo>
                <a:lnTo>
                  <a:pt x="637034" y="7873"/>
                </a:lnTo>
                <a:lnTo>
                  <a:pt x="649864" y="20448"/>
                </a:lnTo>
                <a:lnTo>
                  <a:pt x="655195" y="16257"/>
                </a:lnTo>
                <a:lnTo>
                  <a:pt x="652909" y="11343"/>
                </a:lnTo>
                <a:lnTo>
                  <a:pt x="649565" y="7409"/>
                </a:lnTo>
                <a:lnTo>
                  <a:pt x="647993" y="6351"/>
                </a:lnTo>
                <a:close/>
              </a:path>
              <a:path w="915035" h="297179">
                <a:moveTo>
                  <a:pt x="671622" y="76453"/>
                </a:moveTo>
                <a:lnTo>
                  <a:pt x="668746" y="76453"/>
                </a:lnTo>
                <a:lnTo>
                  <a:pt x="667518" y="76960"/>
                </a:lnTo>
                <a:lnTo>
                  <a:pt x="665485" y="78995"/>
                </a:lnTo>
                <a:lnTo>
                  <a:pt x="664977" y="80349"/>
                </a:lnTo>
                <a:lnTo>
                  <a:pt x="664977" y="83818"/>
                </a:lnTo>
                <a:lnTo>
                  <a:pt x="665485" y="85215"/>
                </a:lnTo>
                <a:lnTo>
                  <a:pt x="667518" y="87250"/>
                </a:lnTo>
                <a:lnTo>
                  <a:pt x="668746" y="87756"/>
                </a:lnTo>
                <a:lnTo>
                  <a:pt x="671622" y="87756"/>
                </a:lnTo>
                <a:lnTo>
                  <a:pt x="672892" y="87250"/>
                </a:lnTo>
                <a:lnTo>
                  <a:pt x="673995" y="86234"/>
                </a:lnTo>
                <a:lnTo>
                  <a:pt x="675010" y="85215"/>
                </a:lnTo>
                <a:lnTo>
                  <a:pt x="675518" y="83818"/>
                </a:lnTo>
                <a:lnTo>
                  <a:pt x="675518" y="80349"/>
                </a:lnTo>
                <a:lnTo>
                  <a:pt x="674966" y="78995"/>
                </a:lnTo>
                <a:lnTo>
                  <a:pt x="673865" y="77979"/>
                </a:lnTo>
                <a:lnTo>
                  <a:pt x="672849" y="76960"/>
                </a:lnTo>
                <a:lnTo>
                  <a:pt x="671622" y="76453"/>
                </a:lnTo>
                <a:close/>
              </a:path>
              <a:path w="915035" h="297179">
                <a:moveTo>
                  <a:pt x="724795" y="0"/>
                </a:moveTo>
                <a:lnTo>
                  <a:pt x="714380" y="0"/>
                </a:lnTo>
                <a:lnTo>
                  <a:pt x="710063" y="972"/>
                </a:lnTo>
                <a:lnTo>
                  <a:pt x="686314" y="36958"/>
                </a:lnTo>
                <a:lnTo>
                  <a:pt x="686314" y="50925"/>
                </a:lnTo>
                <a:lnTo>
                  <a:pt x="687077" y="56981"/>
                </a:lnTo>
                <a:lnTo>
                  <a:pt x="688600" y="62485"/>
                </a:lnTo>
                <a:lnTo>
                  <a:pt x="690040" y="67816"/>
                </a:lnTo>
                <a:lnTo>
                  <a:pt x="705617" y="84837"/>
                </a:lnTo>
                <a:lnTo>
                  <a:pt x="709682" y="86867"/>
                </a:lnTo>
                <a:lnTo>
                  <a:pt x="714340" y="87883"/>
                </a:lnTo>
                <a:lnTo>
                  <a:pt x="723145" y="87883"/>
                </a:lnTo>
                <a:lnTo>
                  <a:pt x="726616" y="87332"/>
                </a:lnTo>
                <a:lnTo>
                  <a:pt x="733557" y="85046"/>
                </a:lnTo>
                <a:lnTo>
                  <a:pt x="736480" y="83610"/>
                </a:lnTo>
                <a:lnTo>
                  <a:pt x="739094" y="81662"/>
                </a:lnTo>
                <a:lnTo>
                  <a:pt x="715863" y="81662"/>
                </a:lnTo>
                <a:lnTo>
                  <a:pt x="712137" y="80730"/>
                </a:lnTo>
                <a:lnTo>
                  <a:pt x="708919" y="78869"/>
                </a:lnTo>
                <a:lnTo>
                  <a:pt x="705703" y="77090"/>
                </a:lnTo>
                <a:lnTo>
                  <a:pt x="702867" y="74548"/>
                </a:lnTo>
                <a:lnTo>
                  <a:pt x="693298" y="49785"/>
                </a:lnTo>
                <a:lnTo>
                  <a:pt x="693298" y="38185"/>
                </a:lnTo>
                <a:lnTo>
                  <a:pt x="694104" y="32129"/>
                </a:lnTo>
                <a:lnTo>
                  <a:pt x="695709" y="26291"/>
                </a:lnTo>
                <a:lnTo>
                  <a:pt x="697236" y="20361"/>
                </a:lnTo>
                <a:lnTo>
                  <a:pt x="700073" y="15577"/>
                </a:lnTo>
                <a:lnTo>
                  <a:pt x="704221" y="11937"/>
                </a:lnTo>
                <a:lnTo>
                  <a:pt x="708371" y="8211"/>
                </a:lnTo>
                <a:lnTo>
                  <a:pt x="713322" y="6351"/>
                </a:lnTo>
                <a:lnTo>
                  <a:pt x="737277" y="6351"/>
                </a:lnTo>
                <a:lnTo>
                  <a:pt x="734446" y="4446"/>
                </a:lnTo>
                <a:lnTo>
                  <a:pt x="729960" y="1483"/>
                </a:lnTo>
                <a:lnTo>
                  <a:pt x="724795" y="0"/>
                </a:lnTo>
                <a:close/>
              </a:path>
              <a:path w="915035" h="297179">
                <a:moveTo>
                  <a:pt x="741178" y="70484"/>
                </a:moveTo>
                <a:lnTo>
                  <a:pt x="738468" y="74127"/>
                </a:lnTo>
                <a:lnTo>
                  <a:pt x="735421" y="76878"/>
                </a:lnTo>
                <a:lnTo>
                  <a:pt x="732034" y="78739"/>
                </a:lnTo>
                <a:lnTo>
                  <a:pt x="728563" y="80686"/>
                </a:lnTo>
                <a:lnTo>
                  <a:pt x="724581" y="81662"/>
                </a:lnTo>
                <a:lnTo>
                  <a:pt x="739094" y="81662"/>
                </a:lnTo>
                <a:lnTo>
                  <a:pt x="740966" y="80222"/>
                </a:lnTo>
                <a:lnTo>
                  <a:pt x="743040" y="78188"/>
                </a:lnTo>
                <a:lnTo>
                  <a:pt x="744987" y="75820"/>
                </a:lnTo>
                <a:lnTo>
                  <a:pt x="741178" y="70484"/>
                </a:lnTo>
                <a:close/>
              </a:path>
              <a:path w="915035" h="297179">
                <a:moveTo>
                  <a:pt x="737277" y="6351"/>
                </a:moveTo>
                <a:lnTo>
                  <a:pt x="721367" y="6351"/>
                </a:lnTo>
                <a:lnTo>
                  <a:pt x="723779" y="6857"/>
                </a:lnTo>
                <a:lnTo>
                  <a:pt x="726318" y="7873"/>
                </a:lnTo>
                <a:lnTo>
                  <a:pt x="739147" y="20448"/>
                </a:lnTo>
                <a:lnTo>
                  <a:pt x="744479" y="16257"/>
                </a:lnTo>
                <a:lnTo>
                  <a:pt x="742193" y="11343"/>
                </a:lnTo>
                <a:lnTo>
                  <a:pt x="738849" y="7409"/>
                </a:lnTo>
                <a:lnTo>
                  <a:pt x="737277" y="6351"/>
                </a:lnTo>
                <a:close/>
              </a:path>
              <a:path w="915035" h="297179">
                <a:moveTo>
                  <a:pt x="760906" y="76453"/>
                </a:moveTo>
                <a:lnTo>
                  <a:pt x="758029" y="76453"/>
                </a:lnTo>
                <a:lnTo>
                  <a:pt x="756801" y="76960"/>
                </a:lnTo>
                <a:lnTo>
                  <a:pt x="754768" y="78995"/>
                </a:lnTo>
                <a:lnTo>
                  <a:pt x="754260" y="80349"/>
                </a:lnTo>
                <a:lnTo>
                  <a:pt x="754260" y="83818"/>
                </a:lnTo>
                <a:lnTo>
                  <a:pt x="754768" y="85215"/>
                </a:lnTo>
                <a:lnTo>
                  <a:pt x="756801" y="87250"/>
                </a:lnTo>
                <a:lnTo>
                  <a:pt x="758029" y="87756"/>
                </a:lnTo>
                <a:lnTo>
                  <a:pt x="760906" y="87756"/>
                </a:lnTo>
                <a:lnTo>
                  <a:pt x="762177" y="87250"/>
                </a:lnTo>
                <a:lnTo>
                  <a:pt x="763278" y="86234"/>
                </a:lnTo>
                <a:lnTo>
                  <a:pt x="764293" y="85215"/>
                </a:lnTo>
                <a:lnTo>
                  <a:pt x="764801" y="83818"/>
                </a:lnTo>
                <a:lnTo>
                  <a:pt x="764801" y="80349"/>
                </a:lnTo>
                <a:lnTo>
                  <a:pt x="764250" y="78995"/>
                </a:lnTo>
                <a:lnTo>
                  <a:pt x="763149" y="77979"/>
                </a:lnTo>
                <a:lnTo>
                  <a:pt x="762134" y="76960"/>
                </a:lnTo>
                <a:lnTo>
                  <a:pt x="760906" y="76453"/>
                </a:lnTo>
                <a:close/>
              </a:path>
              <a:path w="915035" h="297179">
                <a:moveTo>
                  <a:pt x="801377" y="7873"/>
                </a:moveTo>
                <a:lnTo>
                  <a:pt x="794773" y="7873"/>
                </a:lnTo>
                <a:lnTo>
                  <a:pt x="794773" y="86361"/>
                </a:lnTo>
                <a:lnTo>
                  <a:pt x="801377" y="86361"/>
                </a:lnTo>
                <a:lnTo>
                  <a:pt x="801377" y="7873"/>
                </a:lnTo>
                <a:close/>
              </a:path>
              <a:path w="915035" h="297179">
                <a:moveTo>
                  <a:pt x="826396" y="1652"/>
                </a:moveTo>
                <a:lnTo>
                  <a:pt x="769881" y="1652"/>
                </a:lnTo>
                <a:lnTo>
                  <a:pt x="769881" y="7873"/>
                </a:lnTo>
                <a:lnTo>
                  <a:pt x="826396" y="7873"/>
                </a:lnTo>
                <a:lnTo>
                  <a:pt x="826396" y="1652"/>
                </a:lnTo>
                <a:close/>
              </a:path>
              <a:path w="915035" h="297179">
                <a:moveTo>
                  <a:pt x="839134" y="76453"/>
                </a:moveTo>
                <a:lnTo>
                  <a:pt x="836264" y="76453"/>
                </a:lnTo>
                <a:lnTo>
                  <a:pt x="835032" y="76960"/>
                </a:lnTo>
                <a:lnTo>
                  <a:pt x="833000" y="78995"/>
                </a:lnTo>
                <a:lnTo>
                  <a:pt x="832492" y="80349"/>
                </a:lnTo>
                <a:lnTo>
                  <a:pt x="832492" y="83818"/>
                </a:lnTo>
                <a:lnTo>
                  <a:pt x="833000" y="85215"/>
                </a:lnTo>
                <a:lnTo>
                  <a:pt x="835032" y="87250"/>
                </a:lnTo>
                <a:lnTo>
                  <a:pt x="836264" y="87756"/>
                </a:lnTo>
                <a:lnTo>
                  <a:pt x="839134" y="87756"/>
                </a:lnTo>
                <a:lnTo>
                  <a:pt x="840404" y="87250"/>
                </a:lnTo>
                <a:lnTo>
                  <a:pt x="841509" y="86234"/>
                </a:lnTo>
                <a:lnTo>
                  <a:pt x="842525" y="85215"/>
                </a:lnTo>
                <a:lnTo>
                  <a:pt x="843033" y="83818"/>
                </a:lnTo>
                <a:lnTo>
                  <a:pt x="843033" y="80349"/>
                </a:lnTo>
                <a:lnTo>
                  <a:pt x="842487" y="78995"/>
                </a:lnTo>
                <a:lnTo>
                  <a:pt x="841382" y="77979"/>
                </a:lnTo>
                <a:lnTo>
                  <a:pt x="840366" y="76960"/>
                </a:lnTo>
                <a:lnTo>
                  <a:pt x="839134" y="76453"/>
                </a:lnTo>
                <a:close/>
              </a:path>
              <a:path w="915035" h="297179">
                <a:moveTo>
                  <a:pt x="855479" y="1652"/>
                </a:moveTo>
                <a:lnTo>
                  <a:pt x="848113" y="1652"/>
                </a:lnTo>
                <a:lnTo>
                  <a:pt x="876815" y="86361"/>
                </a:lnTo>
                <a:lnTo>
                  <a:pt x="883419" y="86361"/>
                </a:lnTo>
                <a:lnTo>
                  <a:pt x="886569" y="77342"/>
                </a:lnTo>
                <a:lnTo>
                  <a:pt x="880371" y="77342"/>
                </a:lnTo>
                <a:lnTo>
                  <a:pt x="855479" y="1652"/>
                </a:lnTo>
                <a:close/>
              </a:path>
              <a:path w="915035" h="297179">
                <a:moveTo>
                  <a:pt x="913010" y="1652"/>
                </a:moveTo>
                <a:lnTo>
                  <a:pt x="906279" y="1652"/>
                </a:lnTo>
                <a:lnTo>
                  <a:pt x="880371" y="77342"/>
                </a:lnTo>
                <a:lnTo>
                  <a:pt x="886569" y="77342"/>
                </a:lnTo>
                <a:lnTo>
                  <a:pt x="913010" y="1652"/>
                </a:lnTo>
                <a:close/>
              </a:path>
              <a:path w="915035" h="297179">
                <a:moveTo>
                  <a:pt x="445643" y="7873"/>
                </a:moveTo>
                <a:lnTo>
                  <a:pt x="439041" y="7873"/>
                </a:lnTo>
                <a:lnTo>
                  <a:pt x="439041" y="86361"/>
                </a:lnTo>
                <a:lnTo>
                  <a:pt x="445643" y="86361"/>
                </a:lnTo>
                <a:lnTo>
                  <a:pt x="445643" y="7873"/>
                </a:lnTo>
                <a:close/>
              </a:path>
              <a:path w="915035" h="297179">
                <a:moveTo>
                  <a:pt x="470663" y="1652"/>
                </a:moveTo>
                <a:lnTo>
                  <a:pt x="414147" y="1652"/>
                </a:lnTo>
                <a:lnTo>
                  <a:pt x="414147" y="7873"/>
                </a:lnTo>
                <a:lnTo>
                  <a:pt x="470663" y="7873"/>
                </a:lnTo>
                <a:lnTo>
                  <a:pt x="470663" y="1652"/>
                </a:lnTo>
                <a:close/>
              </a:path>
              <a:path w="915035" h="297179">
                <a:moveTo>
                  <a:pt x="479300" y="1652"/>
                </a:moveTo>
                <a:lnTo>
                  <a:pt x="471930" y="1652"/>
                </a:lnTo>
                <a:lnTo>
                  <a:pt x="500634" y="86361"/>
                </a:lnTo>
                <a:lnTo>
                  <a:pt x="507239" y="86361"/>
                </a:lnTo>
                <a:lnTo>
                  <a:pt x="510389" y="77342"/>
                </a:lnTo>
                <a:lnTo>
                  <a:pt x="504190" y="77342"/>
                </a:lnTo>
                <a:lnTo>
                  <a:pt x="479300" y="1652"/>
                </a:lnTo>
                <a:close/>
              </a:path>
              <a:path w="915035" h="297179">
                <a:moveTo>
                  <a:pt x="536827" y="1652"/>
                </a:moveTo>
                <a:lnTo>
                  <a:pt x="530099" y="1652"/>
                </a:lnTo>
                <a:lnTo>
                  <a:pt x="504190" y="77342"/>
                </a:lnTo>
                <a:lnTo>
                  <a:pt x="510389" y="77342"/>
                </a:lnTo>
                <a:lnTo>
                  <a:pt x="536827" y="1652"/>
                </a:lnTo>
                <a:close/>
              </a:path>
              <a:path w="915035" h="297179">
                <a:moveTo>
                  <a:pt x="3555" y="256338"/>
                </a:moveTo>
                <a:lnTo>
                  <a:pt x="0" y="262307"/>
                </a:lnTo>
                <a:lnTo>
                  <a:pt x="1014" y="263574"/>
                </a:lnTo>
                <a:lnTo>
                  <a:pt x="2623" y="265057"/>
                </a:lnTo>
                <a:lnTo>
                  <a:pt x="21718" y="273229"/>
                </a:lnTo>
                <a:lnTo>
                  <a:pt x="33738" y="273229"/>
                </a:lnTo>
                <a:lnTo>
                  <a:pt x="40049" y="271195"/>
                </a:lnTo>
                <a:lnTo>
                  <a:pt x="44850" y="267004"/>
                </a:lnTo>
                <a:lnTo>
                  <a:pt x="23917" y="267004"/>
                </a:lnTo>
                <a:lnTo>
                  <a:pt x="21718" y="266666"/>
                </a:lnTo>
                <a:lnTo>
                  <a:pt x="19432" y="265990"/>
                </a:lnTo>
                <a:lnTo>
                  <a:pt x="18331" y="265734"/>
                </a:lnTo>
                <a:lnTo>
                  <a:pt x="17271" y="265395"/>
                </a:lnTo>
                <a:lnTo>
                  <a:pt x="4740" y="257605"/>
                </a:lnTo>
                <a:lnTo>
                  <a:pt x="3555" y="256338"/>
                </a:lnTo>
                <a:close/>
              </a:path>
              <a:path w="915035" h="297179">
                <a:moveTo>
                  <a:pt x="32003" y="185216"/>
                </a:moveTo>
                <a:lnTo>
                  <a:pt x="22607" y="185216"/>
                </a:lnTo>
                <a:lnTo>
                  <a:pt x="18964" y="185893"/>
                </a:lnTo>
                <a:lnTo>
                  <a:pt x="11429" y="188603"/>
                </a:lnTo>
                <a:lnTo>
                  <a:pt x="8211" y="191060"/>
                </a:lnTo>
                <a:lnTo>
                  <a:pt x="5586" y="194616"/>
                </a:lnTo>
                <a:lnTo>
                  <a:pt x="3049" y="198000"/>
                </a:lnTo>
                <a:lnTo>
                  <a:pt x="1777" y="202064"/>
                </a:lnTo>
                <a:lnTo>
                  <a:pt x="1777" y="212054"/>
                </a:lnTo>
                <a:lnTo>
                  <a:pt x="3300" y="216418"/>
                </a:lnTo>
                <a:lnTo>
                  <a:pt x="9230" y="223189"/>
                </a:lnTo>
                <a:lnTo>
                  <a:pt x="13251" y="225731"/>
                </a:lnTo>
                <a:lnTo>
                  <a:pt x="18413" y="227509"/>
                </a:lnTo>
                <a:lnTo>
                  <a:pt x="32979" y="232671"/>
                </a:lnTo>
                <a:lnTo>
                  <a:pt x="37464" y="235253"/>
                </a:lnTo>
                <a:lnTo>
                  <a:pt x="40514" y="238302"/>
                </a:lnTo>
                <a:lnTo>
                  <a:pt x="43390" y="241095"/>
                </a:lnTo>
                <a:lnTo>
                  <a:pt x="44830" y="245076"/>
                </a:lnTo>
                <a:lnTo>
                  <a:pt x="44830" y="253202"/>
                </a:lnTo>
                <a:lnTo>
                  <a:pt x="44154" y="256000"/>
                </a:lnTo>
                <a:lnTo>
                  <a:pt x="42681" y="258876"/>
                </a:lnTo>
                <a:lnTo>
                  <a:pt x="41528" y="261331"/>
                </a:lnTo>
                <a:lnTo>
                  <a:pt x="39411" y="263405"/>
                </a:lnTo>
                <a:lnTo>
                  <a:pt x="36448" y="264844"/>
                </a:lnTo>
                <a:lnTo>
                  <a:pt x="33400" y="266284"/>
                </a:lnTo>
                <a:lnTo>
                  <a:pt x="29930" y="267004"/>
                </a:lnTo>
                <a:lnTo>
                  <a:pt x="44850" y="267004"/>
                </a:lnTo>
                <a:lnTo>
                  <a:pt x="49362" y="263066"/>
                </a:lnTo>
                <a:lnTo>
                  <a:pt x="51688" y="257097"/>
                </a:lnTo>
                <a:lnTo>
                  <a:pt x="51604" y="245076"/>
                </a:lnTo>
                <a:lnTo>
                  <a:pt x="51012" y="242114"/>
                </a:lnTo>
                <a:lnTo>
                  <a:pt x="49658" y="239066"/>
                </a:lnTo>
                <a:lnTo>
                  <a:pt x="48386" y="235764"/>
                </a:lnTo>
                <a:lnTo>
                  <a:pt x="18287" y="220057"/>
                </a:lnTo>
                <a:lnTo>
                  <a:pt x="15112" y="218109"/>
                </a:lnTo>
                <a:lnTo>
                  <a:pt x="10201" y="213199"/>
                </a:lnTo>
                <a:lnTo>
                  <a:pt x="9016" y="210023"/>
                </a:lnTo>
                <a:lnTo>
                  <a:pt x="9016" y="201218"/>
                </a:lnTo>
                <a:lnTo>
                  <a:pt x="10753" y="197578"/>
                </a:lnTo>
                <a:lnTo>
                  <a:pt x="17697" y="192669"/>
                </a:lnTo>
                <a:lnTo>
                  <a:pt x="21970" y="191441"/>
                </a:lnTo>
                <a:lnTo>
                  <a:pt x="46312" y="191441"/>
                </a:lnTo>
                <a:lnTo>
                  <a:pt x="45298" y="190634"/>
                </a:lnTo>
                <a:lnTo>
                  <a:pt x="41147" y="188517"/>
                </a:lnTo>
                <a:lnTo>
                  <a:pt x="37000" y="186317"/>
                </a:lnTo>
                <a:lnTo>
                  <a:pt x="32003" y="185216"/>
                </a:lnTo>
                <a:close/>
              </a:path>
              <a:path w="915035" h="297179">
                <a:moveTo>
                  <a:pt x="46312" y="191441"/>
                </a:moveTo>
                <a:lnTo>
                  <a:pt x="31790" y="191441"/>
                </a:lnTo>
                <a:lnTo>
                  <a:pt x="35816" y="192455"/>
                </a:lnTo>
                <a:lnTo>
                  <a:pt x="39117" y="194486"/>
                </a:lnTo>
                <a:lnTo>
                  <a:pt x="42417" y="196603"/>
                </a:lnTo>
                <a:lnTo>
                  <a:pt x="45043" y="198889"/>
                </a:lnTo>
                <a:lnTo>
                  <a:pt x="46989" y="201344"/>
                </a:lnTo>
                <a:lnTo>
                  <a:pt x="51055" y="196391"/>
                </a:lnTo>
                <a:lnTo>
                  <a:pt x="48599" y="193258"/>
                </a:lnTo>
                <a:lnTo>
                  <a:pt x="46312" y="191441"/>
                </a:lnTo>
                <a:close/>
              </a:path>
              <a:path w="915035" h="297179">
                <a:moveTo>
                  <a:pt x="71880" y="210996"/>
                </a:moveTo>
                <a:lnTo>
                  <a:pt x="65530" y="210996"/>
                </a:lnTo>
                <a:lnTo>
                  <a:pt x="65530" y="271576"/>
                </a:lnTo>
                <a:lnTo>
                  <a:pt x="71880" y="271576"/>
                </a:lnTo>
                <a:lnTo>
                  <a:pt x="71880" y="210996"/>
                </a:lnTo>
                <a:close/>
              </a:path>
              <a:path w="915035" h="297179">
                <a:moveTo>
                  <a:pt x="69850" y="188136"/>
                </a:moveTo>
                <a:lnTo>
                  <a:pt x="67308" y="188136"/>
                </a:lnTo>
                <a:lnTo>
                  <a:pt x="66207" y="188603"/>
                </a:lnTo>
                <a:lnTo>
                  <a:pt x="64428" y="190383"/>
                </a:lnTo>
                <a:lnTo>
                  <a:pt x="64007" y="191566"/>
                </a:lnTo>
                <a:lnTo>
                  <a:pt x="64039" y="194784"/>
                </a:lnTo>
                <a:lnTo>
                  <a:pt x="64471" y="195969"/>
                </a:lnTo>
                <a:lnTo>
                  <a:pt x="66250" y="197747"/>
                </a:lnTo>
                <a:lnTo>
                  <a:pt x="67308" y="198169"/>
                </a:lnTo>
                <a:lnTo>
                  <a:pt x="69933" y="198169"/>
                </a:lnTo>
                <a:lnTo>
                  <a:pt x="71034" y="197747"/>
                </a:lnTo>
                <a:lnTo>
                  <a:pt x="72726" y="196052"/>
                </a:lnTo>
                <a:lnTo>
                  <a:pt x="73151" y="194784"/>
                </a:lnTo>
                <a:lnTo>
                  <a:pt x="73151" y="191566"/>
                </a:lnTo>
                <a:lnTo>
                  <a:pt x="72687" y="190339"/>
                </a:lnTo>
                <a:lnTo>
                  <a:pt x="70909" y="188560"/>
                </a:lnTo>
                <a:lnTo>
                  <a:pt x="69850" y="188136"/>
                </a:lnTo>
                <a:close/>
              </a:path>
              <a:path w="915035" h="297179">
                <a:moveTo>
                  <a:pt x="88137" y="260654"/>
                </a:moveTo>
                <a:lnTo>
                  <a:pt x="85722" y="266371"/>
                </a:lnTo>
                <a:lnTo>
                  <a:pt x="87080" y="267724"/>
                </a:lnTo>
                <a:lnTo>
                  <a:pt x="89279" y="269165"/>
                </a:lnTo>
                <a:lnTo>
                  <a:pt x="95378" y="272210"/>
                </a:lnTo>
                <a:lnTo>
                  <a:pt x="99399" y="272973"/>
                </a:lnTo>
                <a:lnTo>
                  <a:pt x="107185" y="272973"/>
                </a:lnTo>
                <a:lnTo>
                  <a:pt x="110152" y="272465"/>
                </a:lnTo>
                <a:lnTo>
                  <a:pt x="113283" y="271451"/>
                </a:lnTo>
                <a:lnTo>
                  <a:pt x="116246" y="270605"/>
                </a:lnTo>
                <a:lnTo>
                  <a:pt x="118828" y="268739"/>
                </a:lnTo>
                <a:lnTo>
                  <a:pt x="119863" y="267387"/>
                </a:lnTo>
                <a:lnTo>
                  <a:pt x="100583" y="267387"/>
                </a:lnTo>
                <a:lnTo>
                  <a:pt x="97281" y="266623"/>
                </a:lnTo>
                <a:lnTo>
                  <a:pt x="91691" y="263574"/>
                </a:lnTo>
                <a:lnTo>
                  <a:pt x="89574" y="262094"/>
                </a:lnTo>
                <a:lnTo>
                  <a:pt x="88137" y="260654"/>
                </a:lnTo>
                <a:close/>
              </a:path>
              <a:path w="915035" h="297179">
                <a:moveTo>
                  <a:pt x="109600" y="209473"/>
                </a:moveTo>
                <a:lnTo>
                  <a:pt x="102236" y="209473"/>
                </a:lnTo>
                <a:lnTo>
                  <a:pt x="99355" y="210023"/>
                </a:lnTo>
                <a:lnTo>
                  <a:pt x="96645" y="211126"/>
                </a:lnTo>
                <a:lnTo>
                  <a:pt x="93851" y="212140"/>
                </a:lnTo>
                <a:lnTo>
                  <a:pt x="91565" y="213793"/>
                </a:lnTo>
                <a:lnTo>
                  <a:pt x="88008" y="218365"/>
                </a:lnTo>
                <a:lnTo>
                  <a:pt x="87119" y="221115"/>
                </a:lnTo>
                <a:lnTo>
                  <a:pt x="87119" y="228650"/>
                </a:lnTo>
                <a:lnTo>
                  <a:pt x="108244" y="243212"/>
                </a:lnTo>
                <a:lnTo>
                  <a:pt x="112269" y="245416"/>
                </a:lnTo>
                <a:lnTo>
                  <a:pt x="116754" y="249901"/>
                </a:lnTo>
                <a:lnTo>
                  <a:pt x="117855" y="252782"/>
                </a:lnTo>
                <a:lnTo>
                  <a:pt x="117855" y="259977"/>
                </a:lnTo>
                <a:lnTo>
                  <a:pt x="116668" y="262728"/>
                </a:lnTo>
                <a:lnTo>
                  <a:pt x="114300" y="264593"/>
                </a:lnTo>
                <a:lnTo>
                  <a:pt x="112096" y="266453"/>
                </a:lnTo>
                <a:lnTo>
                  <a:pt x="108795" y="267387"/>
                </a:lnTo>
                <a:lnTo>
                  <a:pt x="119863" y="267387"/>
                </a:lnTo>
                <a:lnTo>
                  <a:pt x="121030" y="265860"/>
                </a:lnTo>
                <a:lnTo>
                  <a:pt x="123148" y="263235"/>
                </a:lnTo>
                <a:lnTo>
                  <a:pt x="124179" y="259977"/>
                </a:lnTo>
                <a:lnTo>
                  <a:pt x="124207" y="250664"/>
                </a:lnTo>
                <a:lnTo>
                  <a:pt x="122849" y="246599"/>
                </a:lnTo>
                <a:lnTo>
                  <a:pt x="102236" y="234494"/>
                </a:lnTo>
                <a:lnTo>
                  <a:pt x="98380" y="232628"/>
                </a:lnTo>
                <a:lnTo>
                  <a:pt x="96518" y="230936"/>
                </a:lnTo>
                <a:lnTo>
                  <a:pt x="94489" y="229245"/>
                </a:lnTo>
                <a:lnTo>
                  <a:pt x="93469" y="226915"/>
                </a:lnTo>
                <a:lnTo>
                  <a:pt x="93523" y="221115"/>
                </a:lnTo>
                <a:lnTo>
                  <a:pt x="94402" y="219081"/>
                </a:lnTo>
                <a:lnTo>
                  <a:pt x="98211" y="215780"/>
                </a:lnTo>
                <a:lnTo>
                  <a:pt x="101047" y="214934"/>
                </a:lnTo>
                <a:lnTo>
                  <a:pt x="121917" y="214934"/>
                </a:lnTo>
                <a:lnTo>
                  <a:pt x="119421" y="213199"/>
                </a:lnTo>
                <a:lnTo>
                  <a:pt x="113324" y="210237"/>
                </a:lnTo>
                <a:lnTo>
                  <a:pt x="109600" y="209473"/>
                </a:lnTo>
                <a:close/>
              </a:path>
              <a:path w="915035" h="297179">
                <a:moveTo>
                  <a:pt x="121917" y="214934"/>
                </a:moveTo>
                <a:lnTo>
                  <a:pt x="107905" y="214934"/>
                </a:lnTo>
                <a:lnTo>
                  <a:pt x="110785" y="215529"/>
                </a:lnTo>
                <a:lnTo>
                  <a:pt x="113411" y="216712"/>
                </a:lnTo>
                <a:lnTo>
                  <a:pt x="120901" y="221537"/>
                </a:lnTo>
                <a:lnTo>
                  <a:pt x="123569" y="216587"/>
                </a:lnTo>
                <a:lnTo>
                  <a:pt x="121917" y="214934"/>
                </a:lnTo>
                <a:close/>
              </a:path>
              <a:path w="915035" h="297179">
                <a:moveTo>
                  <a:pt x="147318" y="216587"/>
                </a:moveTo>
                <a:lnTo>
                  <a:pt x="140972" y="216587"/>
                </a:lnTo>
                <a:lnTo>
                  <a:pt x="140972" y="262138"/>
                </a:lnTo>
                <a:lnTo>
                  <a:pt x="141294" y="264124"/>
                </a:lnTo>
                <a:lnTo>
                  <a:pt x="141406" y="264593"/>
                </a:lnTo>
                <a:lnTo>
                  <a:pt x="142338" y="266749"/>
                </a:lnTo>
                <a:lnTo>
                  <a:pt x="143085" y="268613"/>
                </a:lnTo>
                <a:lnTo>
                  <a:pt x="144463" y="270306"/>
                </a:lnTo>
                <a:lnTo>
                  <a:pt x="146282" y="271321"/>
                </a:lnTo>
                <a:lnTo>
                  <a:pt x="148168" y="272422"/>
                </a:lnTo>
                <a:lnTo>
                  <a:pt x="150454" y="272973"/>
                </a:lnTo>
                <a:lnTo>
                  <a:pt x="156124" y="272973"/>
                </a:lnTo>
                <a:lnTo>
                  <a:pt x="158410" y="272592"/>
                </a:lnTo>
                <a:lnTo>
                  <a:pt x="160019" y="271832"/>
                </a:lnTo>
                <a:lnTo>
                  <a:pt x="161546" y="271152"/>
                </a:lnTo>
                <a:lnTo>
                  <a:pt x="162942" y="270306"/>
                </a:lnTo>
                <a:lnTo>
                  <a:pt x="164209" y="269290"/>
                </a:lnTo>
                <a:lnTo>
                  <a:pt x="163181" y="267387"/>
                </a:lnTo>
                <a:lnTo>
                  <a:pt x="152102" y="267387"/>
                </a:lnTo>
                <a:lnTo>
                  <a:pt x="150367" y="266749"/>
                </a:lnTo>
                <a:lnTo>
                  <a:pt x="149096" y="265482"/>
                </a:lnTo>
                <a:lnTo>
                  <a:pt x="147913" y="264124"/>
                </a:lnTo>
                <a:lnTo>
                  <a:pt x="147386" y="262138"/>
                </a:lnTo>
                <a:lnTo>
                  <a:pt x="147318" y="216587"/>
                </a:lnTo>
                <a:close/>
              </a:path>
              <a:path w="915035" h="297179">
                <a:moveTo>
                  <a:pt x="161672" y="264593"/>
                </a:moveTo>
                <a:lnTo>
                  <a:pt x="158709" y="266453"/>
                </a:lnTo>
                <a:lnTo>
                  <a:pt x="156254" y="267387"/>
                </a:lnTo>
                <a:lnTo>
                  <a:pt x="163181" y="267387"/>
                </a:lnTo>
                <a:lnTo>
                  <a:pt x="161672" y="264593"/>
                </a:lnTo>
                <a:close/>
              </a:path>
              <a:path w="915035" h="297179">
                <a:moveTo>
                  <a:pt x="162435" y="210996"/>
                </a:moveTo>
                <a:lnTo>
                  <a:pt x="131065" y="210996"/>
                </a:lnTo>
                <a:lnTo>
                  <a:pt x="131065" y="216587"/>
                </a:lnTo>
                <a:lnTo>
                  <a:pt x="162435" y="216587"/>
                </a:lnTo>
                <a:lnTo>
                  <a:pt x="162435" y="210996"/>
                </a:lnTo>
                <a:close/>
              </a:path>
              <a:path w="915035" h="297179">
                <a:moveTo>
                  <a:pt x="147318" y="194868"/>
                </a:moveTo>
                <a:lnTo>
                  <a:pt x="140972" y="194868"/>
                </a:lnTo>
                <a:lnTo>
                  <a:pt x="140972" y="210996"/>
                </a:lnTo>
                <a:lnTo>
                  <a:pt x="147318" y="210996"/>
                </a:lnTo>
                <a:lnTo>
                  <a:pt x="147318" y="194868"/>
                </a:lnTo>
                <a:close/>
              </a:path>
              <a:path w="915035" h="297179">
                <a:moveTo>
                  <a:pt x="201974" y="209473"/>
                </a:moveTo>
                <a:lnTo>
                  <a:pt x="192744" y="209473"/>
                </a:lnTo>
                <a:lnTo>
                  <a:pt x="188978" y="210449"/>
                </a:lnTo>
                <a:lnTo>
                  <a:pt x="171322" y="233942"/>
                </a:lnTo>
                <a:lnTo>
                  <a:pt x="171322" y="251214"/>
                </a:lnTo>
                <a:lnTo>
                  <a:pt x="173653" y="259002"/>
                </a:lnTo>
                <a:lnTo>
                  <a:pt x="178308" y="264593"/>
                </a:lnTo>
                <a:lnTo>
                  <a:pt x="182879" y="270179"/>
                </a:lnTo>
                <a:lnTo>
                  <a:pt x="189398" y="272973"/>
                </a:lnTo>
                <a:lnTo>
                  <a:pt x="200577" y="272973"/>
                </a:lnTo>
                <a:lnTo>
                  <a:pt x="203540" y="272508"/>
                </a:lnTo>
                <a:lnTo>
                  <a:pt x="206758" y="271576"/>
                </a:lnTo>
                <a:lnTo>
                  <a:pt x="209552" y="270813"/>
                </a:lnTo>
                <a:lnTo>
                  <a:pt x="211881" y="269885"/>
                </a:lnTo>
                <a:lnTo>
                  <a:pt x="213742" y="268784"/>
                </a:lnTo>
                <a:lnTo>
                  <a:pt x="215264" y="267850"/>
                </a:lnTo>
                <a:lnTo>
                  <a:pt x="215850" y="267387"/>
                </a:lnTo>
                <a:lnTo>
                  <a:pt x="191303" y="267387"/>
                </a:lnTo>
                <a:lnTo>
                  <a:pt x="186223" y="264974"/>
                </a:lnTo>
                <a:lnTo>
                  <a:pt x="182752" y="260146"/>
                </a:lnTo>
                <a:lnTo>
                  <a:pt x="179365" y="255488"/>
                </a:lnTo>
                <a:lnTo>
                  <a:pt x="177674" y="248842"/>
                </a:lnTo>
                <a:lnTo>
                  <a:pt x="177674" y="240206"/>
                </a:lnTo>
                <a:lnTo>
                  <a:pt x="220344" y="240206"/>
                </a:lnTo>
                <a:lnTo>
                  <a:pt x="220176" y="235551"/>
                </a:lnTo>
                <a:lnTo>
                  <a:pt x="220024" y="234619"/>
                </a:lnTo>
                <a:lnTo>
                  <a:pt x="178180" y="234619"/>
                </a:lnTo>
                <a:lnTo>
                  <a:pt x="179028" y="227848"/>
                </a:lnTo>
                <a:lnTo>
                  <a:pt x="181143" y="222850"/>
                </a:lnTo>
                <a:lnTo>
                  <a:pt x="187750" y="216587"/>
                </a:lnTo>
                <a:lnTo>
                  <a:pt x="191645" y="215060"/>
                </a:lnTo>
                <a:lnTo>
                  <a:pt x="211329" y="215060"/>
                </a:lnTo>
                <a:lnTo>
                  <a:pt x="206715" y="211082"/>
                </a:lnTo>
                <a:lnTo>
                  <a:pt x="201974" y="209473"/>
                </a:lnTo>
                <a:close/>
              </a:path>
              <a:path w="915035" h="297179">
                <a:moveTo>
                  <a:pt x="216153" y="259640"/>
                </a:moveTo>
                <a:lnTo>
                  <a:pt x="211244" y="264805"/>
                </a:lnTo>
                <a:lnTo>
                  <a:pt x="205192" y="267387"/>
                </a:lnTo>
                <a:lnTo>
                  <a:pt x="215850" y="267387"/>
                </a:lnTo>
                <a:lnTo>
                  <a:pt x="216705" y="266710"/>
                </a:lnTo>
                <a:lnTo>
                  <a:pt x="218058" y="265352"/>
                </a:lnTo>
                <a:lnTo>
                  <a:pt x="216153" y="259640"/>
                </a:lnTo>
                <a:close/>
              </a:path>
              <a:path w="915035" h="297179">
                <a:moveTo>
                  <a:pt x="211329" y="215060"/>
                </a:moveTo>
                <a:lnTo>
                  <a:pt x="198248" y="215060"/>
                </a:lnTo>
                <a:lnTo>
                  <a:pt x="200534" y="215568"/>
                </a:lnTo>
                <a:lnTo>
                  <a:pt x="203075" y="216587"/>
                </a:lnTo>
                <a:lnTo>
                  <a:pt x="205530" y="217601"/>
                </a:lnTo>
                <a:lnTo>
                  <a:pt x="207773" y="219718"/>
                </a:lnTo>
                <a:lnTo>
                  <a:pt x="209803" y="222937"/>
                </a:lnTo>
                <a:lnTo>
                  <a:pt x="211838" y="226068"/>
                </a:lnTo>
                <a:lnTo>
                  <a:pt x="212978" y="229965"/>
                </a:lnTo>
                <a:lnTo>
                  <a:pt x="213234" y="234619"/>
                </a:lnTo>
                <a:lnTo>
                  <a:pt x="220024" y="234619"/>
                </a:lnTo>
                <a:lnTo>
                  <a:pt x="219416" y="230893"/>
                </a:lnTo>
                <a:lnTo>
                  <a:pt x="216622" y="221410"/>
                </a:lnTo>
                <a:lnTo>
                  <a:pt x="214081" y="217432"/>
                </a:lnTo>
                <a:lnTo>
                  <a:pt x="211329" y="215060"/>
                </a:lnTo>
                <a:close/>
              </a:path>
              <a:path w="915035" h="297179">
                <a:moveTo>
                  <a:pt x="239270" y="210996"/>
                </a:moveTo>
                <a:lnTo>
                  <a:pt x="233552" y="210996"/>
                </a:lnTo>
                <a:lnTo>
                  <a:pt x="233552" y="271576"/>
                </a:lnTo>
                <a:lnTo>
                  <a:pt x="239777" y="271576"/>
                </a:lnTo>
                <a:lnTo>
                  <a:pt x="239777" y="223189"/>
                </a:lnTo>
                <a:lnTo>
                  <a:pt x="240962" y="222087"/>
                </a:lnTo>
                <a:lnTo>
                  <a:pt x="249381" y="216712"/>
                </a:lnTo>
                <a:lnTo>
                  <a:pt x="239651" y="216712"/>
                </a:lnTo>
                <a:lnTo>
                  <a:pt x="239270" y="210996"/>
                </a:lnTo>
                <a:close/>
              </a:path>
              <a:path w="915035" h="297179">
                <a:moveTo>
                  <a:pt x="272087" y="215315"/>
                </a:moveTo>
                <a:lnTo>
                  <a:pt x="259293" y="215315"/>
                </a:lnTo>
                <a:lnTo>
                  <a:pt x="261661" y="215866"/>
                </a:lnTo>
                <a:lnTo>
                  <a:pt x="263778" y="216965"/>
                </a:lnTo>
                <a:lnTo>
                  <a:pt x="270766" y="271576"/>
                </a:lnTo>
                <a:lnTo>
                  <a:pt x="277116" y="271576"/>
                </a:lnTo>
                <a:lnTo>
                  <a:pt x="277116" y="230216"/>
                </a:lnTo>
                <a:lnTo>
                  <a:pt x="276943" y="228185"/>
                </a:lnTo>
                <a:lnTo>
                  <a:pt x="276443" y="225601"/>
                </a:lnTo>
                <a:lnTo>
                  <a:pt x="276245" y="224734"/>
                </a:lnTo>
                <a:lnTo>
                  <a:pt x="275788" y="223189"/>
                </a:lnTo>
                <a:lnTo>
                  <a:pt x="275338" y="221918"/>
                </a:lnTo>
                <a:lnTo>
                  <a:pt x="277199" y="220309"/>
                </a:lnTo>
                <a:lnTo>
                  <a:pt x="279571" y="218786"/>
                </a:lnTo>
                <a:lnTo>
                  <a:pt x="283676" y="216712"/>
                </a:lnTo>
                <a:lnTo>
                  <a:pt x="272987" y="216712"/>
                </a:lnTo>
                <a:lnTo>
                  <a:pt x="272087" y="215315"/>
                </a:lnTo>
                <a:close/>
              </a:path>
              <a:path w="915035" h="297179">
                <a:moveTo>
                  <a:pt x="307766" y="215315"/>
                </a:moveTo>
                <a:lnTo>
                  <a:pt x="296503" y="215315"/>
                </a:lnTo>
                <a:lnTo>
                  <a:pt x="300186" y="216795"/>
                </a:lnTo>
                <a:lnTo>
                  <a:pt x="302931" y="219801"/>
                </a:lnTo>
                <a:lnTo>
                  <a:pt x="305437" y="222638"/>
                </a:lnTo>
                <a:lnTo>
                  <a:pt x="306705" y="226959"/>
                </a:lnTo>
                <a:lnTo>
                  <a:pt x="306705" y="271576"/>
                </a:lnTo>
                <a:lnTo>
                  <a:pt x="313055" y="271576"/>
                </a:lnTo>
                <a:lnTo>
                  <a:pt x="313043" y="225562"/>
                </a:lnTo>
                <a:lnTo>
                  <a:pt x="311363" y="219718"/>
                </a:lnTo>
                <a:lnTo>
                  <a:pt x="307766" y="215315"/>
                </a:lnTo>
                <a:close/>
              </a:path>
              <a:path w="915035" h="297179">
                <a:moveTo>
                  <a:pt x="264797" y="209473"/>
                </a:moveTo>
                <a:lnTo>
                  <a:pt x="253640" y="209473"/>
                </a:lnTo>
                <a:lnTo>
                  <a:pt x="250084" y="210276"/>
                </a:lnTo>
                <a:lnTo>
                  <a:pt x="239651" y="216712"/>
                </a:lnTo>
                <a:lnTo>
                  <a:pt x="249381" y="216712"/>
                </a:lnTo>
                <a:lnTo>
                  <a:pt x="250614" y="216079"/>
                </a:lnTo>
                <a:lnTo>
                  <a:pt x="253619" y="215315"/>
                </a:lnTo>
                <a:lnTo>
                  <a:pt x="272087" y="215315"/>
                </a:lnTo>
                <a:lnTo>
                  <a:pt x="269877" y="211885"/>
                </a:lnTo>
                <a:lnTo>
                  <a:pt x="264797" y="209473"/>
                </a:lnTo>
                <a:close/>
              </a:path>
              <a:path w="915035" h="297179">
                <a:moveTo>
                  <a:pt x="299405" y="209473"/>
                </a:moveTo>
                <a:lnTo>
                  <a:pt x="288165" y="209473"/>
                </a:lnTo>
                <a:lnTo>
                  <a:pt x="284396" y="210193"/>
                </a:lnTo>
                <a:lnTo>
                  <a:pt x="277983" y="212986"/>
                </a:lnTo>
                <a:lnTo>
                  <a:pt x="275273" y="214679"/>
                </a:lnTo>
                <a:lnTo>
                  <a:pt x="272987" y="216712"/>
                </a:lnTo>
                <a:lnTo>
                  <a:pt x="283676" y="216712"/>
                </a:lnTo>
                <a:lnTo>
                  <a:pt x="285073" y="215992"/>
                </a:lnTo>
                <a:lnTo>
                  <a:pt x="288204" y="215315"/>
                </a:lnTo>
                <a:lnTo>
                  <a:pt x="307766" y="215315"/>
                </a:lnTo>
                <a:lnTo>
                  <a:pt x="304609" y="211507"/>
                </a:lnTo>
                <a:lnTo>
                  <a:pt x="299405" y="209473"/>
                </a:lnTo>
                <a:close/>
              </a:path>
              <a:path w="915035" h="297179">
                <a:moveTo>
                  <a:pt x="357548" y="209473"/>
                </a:moveTo>
                <a:lnTo>
                  <a:pt x="348317" y="209473"/>
                </a:lnTo>
                <a:lnTo>
                  <a:pt x="344552" y="210449"/>
                </a:lnTo>
                <a:lnTo>
                  <a:pt x="326897" y="233942"/>
                </a:lnTo>
                <a:lnTo>
                  <a:pt x="326897" y="251214"/>
                </a:lnTo>
                <a:lnTo>
                  <a:pt x="329227" y="259002"/>
                </a:lnTo>
                <a:lnTo>
                  <a:pt x="333881" y="264593"/>
                </a:lnTo>
                <a:lnTo>
                  <a:pt x="338453" y="270179"/>
                </a:lnTo>
                <a:lnTo>
                  <a:pt x="344972" y="272973"/>
                </a:lnTo>
                <a:lnTo>
                  <a:pt x="356151" y="272973"/>
                </a:lnTo>
                <a:lnTo>
                  <a:pt x="359114" y="272508"/>
                </a:lnTo>
                <a:lnTo>
                  <a:pt x="362332" y="271576"/>
                </a:lnTo>
                <a:lnTo>
                  <a:pt x="365126" y="270813"/>
                </a:lnTo>
                <a:lnTo>
                  <a:pt x="367455" y="269885"/>
                </a:lnTo>
                <a:lnTo>
                  <a:pt x="369316" y="268784"/>
                </a:lnTo>
                <a:lnTo>
                  <a:pt x="370838" y="267850"/>
                </a:lnTo>
                <a:lnTo>
                  <a:pt x="371424" y="267387"/>
                </a:lnTo>
                <a:lnTo>
                  <a:pt x="346877" y="267387"/>
                </a:lnTo>
                <a:lnTo>
                  <a:pt x="341797" y="264974"/>
                </a:lnTo>
                <a:lnTo>
                  <a:pt x="338328" y="260146"/>
                </a:lnTo>
                <a:lnTo>
                  <a:pt x="334939" y="255488"/>
                </a:lnTo>
                <a:lnTo>
                  <a:pt x="333247" y="248842"/>
                </a:lnTo>
                <a:lnTo>
                  <a:pt x="333247" y="240206"/>
                </a:lnTo>
                <a:lnTo>
                  <a:pt x="375918" y="240206"/>
                </a:lnTo>
                <a:lnTo>
                  <a:pt x="375749" y="235551"/>
                </a:lnTo>
                <a:lnTo>
                  <a:pt x="375597" y="234619"/>
                </a:lnTo>
                <a:lnTo>
                  <a:pt x="333756" y="234619"/>
                </a:lnTo>
                <a:lnTo>
                  <a:pt x="334601" y="227848"/>
                </a:lnTo>
                <a:lnTo>
                  <a:pt x="336718" y="222850"/>
                </a:lnTo>
                <a:lnTo>
                  <a:pt x="343324" y="216587"/>
                </a:lnTo>
                <a:lnTo>
                  <a:pt x="347219" y="215060"/>
                </a:lnTo>
                <a:lnTo>
                  <a:pt x="366903" y="215060"/>
                </a:lnTo>
                <a:lnTo>
                  <a:pt x="362289" y="211082"/>
                </a:lnTo>
                <a:lnTo>
                  <a:pt x="357548" y="209473"/>
                </a:lnTo>
                <a:close/>
              </a:path>
              <a:path w="915035" h="297179">
                <a:moveTo>
                  <a:pt x="371728" y="259640"/>
                </a:moveTo>
                <a:lnTo>
                  <a:pt x="366817" y="264805"/>
                </a:lnTo>
                <a:lnTo>
                  <a:pt x="360766" y="267387"/>
                </a:lnTo>
                <a:lnTo>
                  <a:pt x="371424" y="267387"/>
                </a:lnTo>
                <a:lnTo>
                  <a:pt x="372278" y="266710"/>
                </a:lnTo>
                <a:lnTo>
                  <a:pt x="373632" y="265352"/>
                </a:lnTo>
                <a:lnTo>
                  <a:pt x="371728" y="259640"/>
                </a:lnTo>
                <a:close/>
              </a:path>
              <a:path w="915035" h="297179">
                <a:moveTo>
                  <a:pt x="366903" y="215060"/>
                </a:moveTo>
                <a:lnTo>
                  <a:pt x="353822" y="215060"/>
                </a:lnTo>
                <a:lnTo>
                  <a:pt x="356107" y="215568"/>
                </a:lnTo>
                <a:lnTo>
                  <a:pt x="358649" y="216587"/>
                </a:lnTo>
                <a:lnTo>
                  <a:pt x="361105" y="217601"/>
                </a:lnTo>
                <a:lnTo>
                  <a:pt x="363347" y="219718"/>
                </a:lnTo>
                <a:lnTo>
                  <a:pt x="365377" y="222937"/>
                </a:lnTo>
                <a:lnTo>
                  <a:pt x="367412" y="226068"/>
                </a:lnTo>
                <a:lnTo>
                  <a:pt x="368552" y="229965"/>
                </a:lnTo>
                <a:lnTo>
                  <a:pt x="368809" y="234619"/>
                </a:lnTo>
                <a:lnTo>
                  <a:pt x="375597" y="234619"/>
                </a:lnTo>
                <a:lnTo>
                  <a:pt x="374990" y="230893"/>
                </a:lnTo>
                <a:lnTo>
                  <a:pt x="372196" y="221410"/>
                </a:lnTo>
                <a:lnTo>
                  <a:pt x="369655" y="217432"/>
                </a:lnTo>
                <a:lnTo>
                  <a:pt x="366903" y="215060"/>
                </a:lnTo>
                <a:close/>
              </a:path>
              <a:path w="915035" h="297179">
                <a:moveTo>
                  <a:pt x="449665" y="209473"/>
                </a:moveTo>
                <a:lnTo>
                  <a:pt x="441877" y="209473"/>
                </a:lnTo>
                <a:lnTo>
                  <a:pt x="438195" y="210276"/>
                </a:lnTo>
                <a:lnTo>
                  <a:pt x="434976" y="211885"/>
                </a:lnTo>
                <a:lnTo>
                  <a:pt x="431675" y="213494"/>
                </a:lnTo>
                <a:lnTo>
                  <a:pt x="428922" y="215698"/>
                </a:lnTo>
                <a:lnTo>
                  <a:pt x="426619" y="218617"/>
                </a:lnTo>
                <a:lnTo>
                  <a:pt x="424436" y="221284"/>
                </a:lnTo>
                <a:lnTo>
                  <a:pt x="422657" y="224629"/>
                </a:lnTo>
                <a:lnTo>
                  <a:pt x="421387" y="228525"/>
                </a:lnTo>
                <a:lnTo>
                  <a:pt x="420116" y="232333"/>
                </a:lnTo>
                <a:lnTo>
                  <a:pt x="419482" y="236523"/>
                </a:lnTo>
                <a:lnTo>
                  <a:pt x="419482" y="245836"/>
                </a:lnTo>
                <a:lnTo>
                  <a:pt x="420245" y="250708"/>
                </a:lnTo>
                <a:lnTo>
                  <a:pt x="421768" y="255700"/>
                </a:lnTo>
                <a:lnTo>
                  <a:pt x="423122" y="260529"/>
                </a:lnTo>
                <a:lnTo>
                  <a:pt x="425832" y="264632"/>
                </a:lnTo>
                <a:lnTo>
                  <a:pt x="433875" y="271321"/>
                </a:lnTo>
                <a:lnTo>
                  <a:pt x="438745" y="272973"/>
                </a:lnTo>
                <a:lnTo>
                  <a:pt x="448142" y="272973"/>
                </a:lnTo>
                <a:lnTo>
                  <a:pt x="451274" y="272340"/>
                </a:lnTo>
                <a:lnTo>
                  <a:pt x="456354" y="269885"/>
                </a:lnTo>
                <a:lnTo>
                  <a:pt x="458599" y="268276"/>
                </a:lnTo>
                <a:lnTo>
                  <a:pt x="459486" y="267387"/>
                </a:lnTo>
                <a:lnTo>
                  <a:pt x="442194" y="267387"/>
                </a:lnTo>
                <a:lnTo>
                  <a:pt x="439422" y="266749"/>
                </a:lnTo>
                <a:lnTo>
                  <a:pt x="436967" y="265482"/>
                </a:lnTo>
                <a:lnTo>
                  <a:pt x="434616" y="264380"/>
                </a:lnTo>
                <a:lnTo>
                  <a:pt x="432586" y="262644"/>
                </a:lnTo>
                <a:lnTo>
                  <a:pt x="425832" y="237539"/>
                </a:lnTo>
                <a:lnTo>
                  <a:pt x="426466" y="233603"/>
                </a:lnTo>
                <a:lnTo>
                  <a:pt x="428986" y="225562"/>
                </a:lnTo>
                <a:lnTo>
                  <a:pt x="431316" y="222130"/>
                </a:lnTo>
                <a:lnTo>
                  <a:pt x="437982" y="216457"/>
                </a:lnTo>
                <a:lnTo>
                  <a:pt x="442026" y="215060"/>
                </a:lnTo>
                <a:lnTo>
                  <a:pt x="466980" y="215060"/>
                </a:lnTo>
                <a:lnTo>
                  <a:pt x="466980" y="213412"/>
                </a:lnTo>
                <a:lnTo>
                  <a:pt x="460630" y="213412"/>
                </a:lnTo>
                <a:lnTo>
                  <a:pt x="459276" y="212479"/>
                </a:lnTo>
                <a:lnTo>
                  <a:pt x="457372" y="211589"/>
                </a:lnTo>
                <a:lnTo>
                  <a:pt x="454917" y="210743"/>
                </a:lnTo>
                <a:lnTo>
                  <a:pt x="452631" y="209897"/>
                </a:lnTo>
                <a:lnTo>
                  <a:pt x="449665" y="209473"/>
                </a:lnTo>
                <a:close/>
              </a:path>
              <a:path w="915035" h="297179">
                <a:moveTo>
                  <a:pt x="466980" y="266241"/>
                </a:moveTo>
                <a:lnTo>
                  <a:pt x="460630" y="266241"/>
                </a:lnTo>
                <a:lnTo>
                  <a:pt x="461267" y="271576"/>
                </a:lnTo>
                <a:lnTo>
                  <a:pt x="466980" y="271576"/>
                </a:lnTo>
                <a:lnTo>
                  <a:pt x="466980" y="266241"/>
                </a:lnTo>
                <a:close/>
              </a:path>
              <a:path w="915035" h="297179">
                <a:moveTo>
                  <a:pt x="466980" y="215060"/>
                </a:moveTo>
                <a:lnTo>
                  <a:pt x="449708" y="215060"/>
                </a:lnTo>
                <a:lnTo>
                  <a:pt x="452396" y="215568"/>
                </a:lnTo>
                <a:lnTo>
                  <a:pt x="457225" y="217515"/>
                </a:lnTo>
                <a:lnTo>
                  <a:pt x="459107" y="218617"/>
                </a:lnTo>
                <a:lnTo>
                  <a:pt x="460630" y="219887"/>
                </a:lnTo>
                <a:lnTo>
                  <a:pt x="460630" y="259513"/>
                </a:lnTo>
                <a:lnTo>
                  <a:pt x="458769" y="261799"/>
                </a:lnTo>
                <a:lnTo>
                  <a:pt x="456587" y="263660"/>
                </a:lnTo>
                <a:lnTo>
                  <a:pt x="454049" y="265101"/>
                </a:lnTo>
                <a:lnTo>
                  <a:pt x="451443" y="266623"/>
                </a:lnTo>
                <a:lnTo>
                  <a:pt x="448523" y="267387"/>
                </a:lnTo>
                <a:lnTo>
                  <a:pt x="459486" y="267387"/>
                </a:lnTo>
                <a:lnTo>
                  <a:pt x="460630" y="266241"/>
                </a:lnTo>
                <a:lnTo>
                  <a:pt x="466980" y="266241"/>
                </a:lnTo>
                <a:lnTo>
                  <a:pt x="466980" y="215060"/>
                </a:lnTo>
                <a:close/>
              </a:path>
              <a:path w="915035" h="297179">
                <a:moveTo>
                  <a:pt x="466980" y="186869"/>
                </a:moveTo>
                <a:lnTo>
                  <a:pt x="460630" y="186869"/>
                </a:lnTo>
                <a:lnTo>
                  <a:pt x="460630" y="213412"/>
                </a:lnTo>
                <a:lnTo>
                  <a:pt x="466980" y="213412"/>
                </a:lnTo>
                <a:lnTo>
                  <a:pt x="466980" y="186869"/>
                </a:lnTo>
                <a:close/>
              </a:path>
              <a:path w="915035" h="297179">
                <a:moveTo>
                  <a:pt x="512362" y="209473"/>
                </a:moveTo>
                <a:lnTo>
                  <a:pt x="503132" y="209473"/>
                </a:lnTo>
                <a:lnTo>
                  <a:pt x="499366" y="210449"/>
                </a:lnTo>
                <a:lnTo>
                  <a:pt x="481712" y="233942"/>
                </a:lnTo>
                <a:lnTo>
                  <a:pt x="481712" y="251214"/>
                </a:lnTo>
                <a:lnTo>
                  <a:pt x="484041" y="259002"/>
                </a:lnTo>
                <a:lnTo>
                  <a:pt x="488695" y="264593"/>
                </a:lnTo>
                <a:lnTo>
                  <a:pt x="493268" y="270179"/>
                </a:lnTo>
                <a:lnTo>
                  <a:pt x="499788" y="272973"/>
                </a:lnTo>
                <a:lnTo>
                  <a:pt x="510965" y="272973"/>
                </a:lnTo>
                <a:lnTo>
                  <a:pt x="513928" y="272508"/>
                </a:lnTo>
                <a:lnTo>
                  <a:pt x="517146" y="271576"/>
                </a:lnTo>
                <a:lnTo>
                  <a:pt x="519940" y="270813"/>
                </a:lnTo>
                <a:lnTo>
                  <a:pt x="522269" y="269885"/>
                </a:lnTo>
                <a:lnTo>
                  <a:pt x="524130" y="268784"/>
                </a:lnTo>
                <a:lnTo>
                  <a:pt x="525653" y="267850"/>
                </a:lnTo>
                <a:lnTo>
                  <a:pt x="526238" y="267387"/>
                </a:lnTo>
                <a:lnTo>
                  <a:pt x="501691" y="267387"/>
                </a:lnTo>
                <a:lnTo>
                  <a:pt x="496611" y="264974"/>
                </a:lnTo>
                <a:lnTo>
                  <a:pt x="493142" y="260146"/>
                </a:lnTo>
                <a:lnTo>
                  <a:pt x="489753" y="255488"/>
                </a:lnTo>
                <a:lnTo>
                  <a:pt x="488062" y="248842"/>
                </a:lnTo>
                <a:lnTo>
                  <a:pt x="488062" y="240206"/>
                </a:lnTo>
                <a:lnTo>
                  <a:pt x="530732" y="240206"/>
                </a:lnTo>
                <a:lnTo>
                  <a:pt x="530564" y="235551"/>
                </a:lnTo>
                <a:lnTo>
                  <a:pt x="530412" y="234619"/>
                </a:lnTo>
                <a:lnTo>
                  <a:pt x="488570" y="234619"/>
                </a:lnTo>
                <a:lnTo>
                  <a:pt x="489416" y="227848"/>
                </a:lnTo>
                <a:lnTo>
                  <a:pt x="491533" y="222850"/>
                </a:lnTo>
                <a:lnTo>
                  <a:pt x="498138" y="216587"/>
                </a:lnTo>
                <a:lnTo>
                  <a:pt x="502033" y="215060"/>
                </a:lnTo>
                <a:lnTo>
                  <a:pt x="521717" y="215060"/>
                </a:lnTo>
                <a:lnTo>
                  <a:pt x="517103" y="211082"/>
                </a:lnTo>
                <a:lnTo>
                  <a:pt x="512362" y="209473"/>
                </a:lnTo>
                <a:close/>
              </a:path>
              <a:path w="915035" h="297179">
                <a:moveTo>
                  <a:pt x="526543" y="259640"/>
                </a:moveTo>
                <a:lnTo>
                  <a:pt x="521632" y="264805"/>
                </a:lnTo>
                <a:lnTo>
                  <a:pt x="515580" y="267387"/>
                </a:lnTo>
                <a:lnTo>
                  <a:pt x="526238" y="267387"/>
                </a:lnTo>
                <a:lnTo>
                  <a:pt x="527093" y="266710"/>
                </a:lnTo>
                <a:lnTo>
                  <a:pt x="528447" y="265352"/>
                </a:lnTo>
                <a:lnTo>
                  <a:pt x="526543" y="259640"/>
                </a:lnTo>
                <a:close/>
              </a:path>
              <a:path w="915035" h="297179">
                <a:moveTo>
                  <a:pt x="521717" y="215060"/>
                </a:moveTo>
                <a:lnTo>
                  <a:pt x="508636" y="215060"/>
                </a:lnTo>
                <a:lnTo>
                  <a:pt x="510922" y="215568"/>
                </a:lnTo>
                <a:lnTo>
                  <a:pt x="513463" y="216587"/>
                </a:lnTo>
                <a:lnTo>
                  <a:pt x="515919" y="217601"/>
                </a:lnTo>
                <a:lnTo>
                  <a:pt x="518162" y="219718"/>
                </a:lnTo>
                <a:lnTo>
                  <a:pt x="520191" y="222937"/>
                </a:lnTo>
                <a:lnTo>
                  <a:pt x="522226" y="226068"/>
                </a:lnTo>
                <a:lnTo>
                  <a:pt x="523366" y="229965"/>
                </a:lnTo>
                <a:lnTo>
                  <a:pt x="523623" y="234619"/>
                </a:lnTo>
                <a:lnTo>
                  <a:pt x="530412" y="234619"/>
                </a:lnTo>
                <a:lnTo>
                  <a:pt x="529804" y="230893"/>
                </a:lnTo>
                <a:lnTo>
                  <a:pt x="527010" y="221410"/>
                </a:lnTo>
                <a:lnTo>
                  <a:pt x="524469" y="217432"/>
                </a:lnTo>
                <a:lnTo>
                  <a:pt x="521717" y="215060"/>
                </a:lnTo>
                <a:close/>
              </a:path>
              <a:path w="915035" h="297179">
                <a:moveTo>
                  <a:pt x="579376" y="286181"/>
                </a:moveTo>
                <a:lnTo>
                  <a:pt x="577471" y="292025"/>
                </a:lnTo>
                <a:lnTo>
                  <a:pt x="578573" y="292870"/>
                </a:lnTo>
                <a:lnTo>
                  <a:pt x="581154" y="293842"/>
                </a:lnTo>
                <a:lnTo>
                  <a:pt x="589452" y="296128"/>
                </a:lnTo>
                <a:lnTo>
                  <a:pt x="593600" y="296722"/>
                </a:lnTo>
                <a:lnTo>
                  <a:pt x="606131" y="296722"/>
                </a:lnTo>
                <a:lnTo>
                  <a:pt x="612312" y="294648"/>
                </a:lnTo>
                <a:lnTo>
                  <a:pt x="615609" y="291136"/>
                </a:lnTo>
                <a:lnTo>
                  <a:pt x="593686" y="291136"/>
                </a:lnTo>
                <a:lnTo>
                  <a:pt x="590047" y="290584"/>
                </a:lnTo>
                <a:lnTo>
                  <a:pt x="586997" y="289483"/>
                </a:lnTo>
                <a:lnTo>
                  <a:pt x="583948" y="288551"/>
                </a:lnTo>
                <a:lnTo>
                  <a:pt x="581409" y="287453"/>
                </a:lnTo>
                <a:lnTo>
                  <a:pt x="579376" y="286181"/>
                </a:lnTo>
                <a:close/>
              </a:path>
              <a:path w="915035" h="297179">
                <a:moveTo>
                  <a:pt x="622051" y="268527"/>
                </a:moveTo>
                <a:lnTo>
                  <a:pt x="615699" y="268527"/>
                </a:lnTo>
                <a:lnTo>
                  <a:pt x="615699" y="279280"/>
                </a:lnTo>
                <a:lnTo>
                  <a:pt x="614260" y="283938"/>
                </a:lnTo>
                <a:lnTo>
                  <a:pt x="608503" y="289695"/>
                </a:lnTo>
                <a:lnTo>
                  <a:pt x="604014" y="291136"/>
                </a:lnTo>
                <a:lnTo>
                  <a:pt x="615609" y="291136"/>
                </a:lnTo>
                <a:lnTo>
                  <a:pt x="616207" y="290498"/>
                </a:lnTo>
                <a:lnTo>
                  <a:pt x="620102" y="286520"/>
                </a:lnTo>
                <a:lnTo>
                  <a:pt x="622051" y="281146"/>
                </a:lnTo>
                <a:lnTo>
                  <a:pt x="622051" y="268527"/>
                </a:lnTo>
                <a:close/>
              </a:path>
              <a:path w="915035" h="297179">
                <a:moveTo>
                  <a:pt x="607528" y="209473"/>
                </a:moveTo>
                <a:lnTo>
                  <a:pt x="599399" y="209473"/>
                </a:lnTo>
                <a:lnTo>
                  <a:pt x="594956" y="210449"/>
                </a:lnTo>
                <a:lnTo>
                  <a:pt x="574551" y="234619"/>
                </a:lnTo>
                <a:lnTo>
                  <a:pt x="574551" y="246556"/>
                </a:lnTo>
                <a:lnTo>
                  <a:pt x="575228" y="251002"/>
                </a:lnTo>
                <a:lnTo>
                  <a:pt x="576582" y="254811"/>
                </a:lnTo>
                <a:lnTo>
                  <a:pt x="577877" y="258749"/>
                </a:lnTo>
                <a:lnTo>
                  <a:pt x="579631" y="262008"/>
                </a:lnTo>
                <a:lnTo>
                  <a:pt x="584203" y="267430"/>
                </a:lnTo>
                <a:lnTo>
                  <a:pt x="586911" y="269459"/>
                </a:lnTo>
                <a:lnTo>
                  <a:pt x="590047" y="270813"/>
                </a:lnTo>
                <a:lnTo>
                  <a:pt x="593178" y="272253"/>
                </a:lnTo>
                <a:lnTo>
                  <a:pt x="596522" y="272973"/>
                </a:lnTo>
                <a:lnTo>
                  <a:pt x="603464" y="272973"/>
                </a:lnTo>
                <a:lnTo>
                  <a:pt x="606555" y="272508"/>
                </a:lnTo>
                <a:lnTo>
                  <a:pt x="611888" y="270730"/>
                </a:lnTo>
                <a:lnTo>
                  <a:pt x="614004" y="269716"/>
                </a:lnTo>
                <a:lnTo>
                  <a:pt x="615699" y="268527"/>
                </a:lnTo>
                <a:lnTo>
                  <a:pt x="622051" y="268527"/>
                </a:lnTo>
                <a:lnTo>
                  <a:pt x="622051" y="267387"/>
                </a:lnTo>
                <a:lnTo>
                  <a:pt x="598510" y="267387"/>
                </a:lnTo>
                <a:lnTo>
                  <a:pt x="595886" y="266835"/>
                </a:lnTo>
                <a:lnTo>
                  <a:pt x="593600" y="265734"/>
                </a:lnTo>
                <a:lnTo>
                  <a:pt x="591061" y="264549"/>
                </a:lnTo>
                <a:lnTo>
                  <a:pt x="588858" y="262897"/>
                </a:lnTo>
                <a:lnTo>
                  <a:pt x="580903" y="237498"/>
                </a:lnTo>
                <a:lnTo>
                  <a:pt x="581536" y="233730"/>
                </a:lnTo>
                <a:lnTo>
                  <a:pt x="582806" y="230428"/>
                </a:lnTo>
                <a:lnTo>
                  <a:pt x="583991" y="227128"/>
                </a:lnTo>
                <a:lnTo>
                  <a:pt x="600925" y="215060"/>
                </a:lnTo>
                <a:lnTo>
                  <a:pt x="622051" y="215060"/>
                </a:lnTo>
                <a:lnTo>
                  <a:pt x="622051" y="211759"/>
                </a:lnTo>
                <a:lnTo>
                  <a:pt x="620102" y="211251"/>
                </a:lnTo>
                <a:lnTo>
                  <a:pt x="617479" y="210743"/>
                </a:lnTo>
                <a:lnTo>
                  <a:pt x="611041" y="209729"/>
                </a:lnTo>
                <a:lnTo>
                  <a:pt x="607528" y="209473"/>
                </a:lnTo>
                <a:close/>
              </a:path>
              <a:path w="915035" h="297179">
                <a:moveTo>
                  <a:pt x="622051" y="215060"/>
                </a:moveTo>
                <a:lnTo>
                  <a:pt x="605073" y="215060"/>
                </a:lnTo>
                <a:lnTo>
                  <a:pt x="607381" y="215190"/>
                </a:lnTo>
                <a:lnTo>
                  <a:pt x="609602" y="215399"/>
                </a:lnTo>
                <a:lnTo>
                  <a:pt x="610621" y="215568"/>
                </a:lnTo>
                <a:lnTo>
                  <a:pt x="612395" y="215823"/>
                </a:lnTo>
                <a:lnTo>
                  <a:pt x="614090" y="216161"/>
                </a:lnTo>
                <a:lnTo>
                  <a:pt x="615699" y="216587"/>
                </a:lnTo>
                <a:lnTo>
                  <a:pt x="615617" y="262008"/>
                </a:lnTo>
                <a:lnTo>
                  <a:pt x="614343" y="263278"/>
                </a:lnTo>
                <a:lnTo>
                  <a:pt x="612355" y="264549"/>
                </a:lnTo>
                <a:lnTo>
                  <a:pt x="607275" y="266835"/>
                </a:lnTo>
                <a:lnTo>
                  <a:pt x="604522" y="267387"/>
                </a:lnTo>
                <a:lnTo>
                  <a:pt x="622051" y="267387"/>
                </a:lnTo>
                <a:lnTo>
                  <a:pt x="622051" y="215060"/>
                </a:lnTo>
                <a:close/>
              </a:path>
              <a:path w="915035" h="297179">
                <a:moveTo>
                  <a:pt x="665272" y="209473"/>
                </a:moveTo>
                <a:lnTo>
                  <a:pt x="656042" y="209473"/>
                </a:lnTo>
                <a:lnTo>
                  <a:pt x="652275" y="210449"/>
                </a:lnTo>
                <a:lnTo>
                  <a:pt x="634621" y="233942"/>
                </a:lnTo>
                <a:lnTo>
                  <a:pt x="634621" y="251214"/>
                </a:lnTo>
                <a:lnTo>
                  <a:pt x="636950" y="259002"/>
                </a:lnTo>
                <a:lnTo>
                  <a:pt x="641606" y="264593"/>
                </a:lnTo>
                <a:lnTo>
                  <a:pt x="646178" y="270179"/>
                </a:lnTo>
                <a:lnTo>
                  <a:pt x="652697" y="272973"/>
                </a:lnTo>
                <a:lnTo>
                  <a:pt x="663875" y="272973"/>
                </a:lnTo>
                <a:lnTo>
                  <a:pt x="666838" y="272508"/>
                </a:lnTo>
                <a:lnTo>
                  <a:pt x="670057" y="271576"/>
                </a:lnTo>
                <a:lnTo>
                  <a:pt x="672849" y="270813"/>
                </a:lnTo>
                <a:lnTo>
                  <a:pt x="675178" y="269885"/>
                </a:lnTo>
                <a:lnTo>
                  <a:pt x="677040" y="268784"/>
                </a:lnTo>
                <a:lnTo>
                  <a:pt x="678563" y="267850"/>
                </a:lnTo>
                <a:lnTo>
                  <a:pt x="679148" y="267387"/>
                </a:lnTo>
                <a:lnTo>
                  <a:pt x="654602" y="267387"/>
                </a:lnTo>
                <a:lnTo>
                  <a:pt x="649522" y="264974"/>
                </a:lnTo>
                <a:lnTo>
                  <a:pt x="646051" y="260146"/>
                </a:lnTo>
                <a:lnTo>
                  <a:pt x="642664" y="255488"/>
                </a:lnTo>
                <a:lnTo>
                  <a:pt x="640972" y="248842"/>
                </a:lnTo>
                <a:lnTo>
                  <a:pt x="640972" y="240206"/>
                </a:lnTo>
                <a:lnTo>
                  <a:pt x="683643" y="240206"/>
                </a:lnTo>
                <a:lnTo>
                  <a:pt x="683474" y="235551"/>
                </a:lnTo>
                <a:lnTo>
                  <a:pt x="683322" y="234619"/>
                </a:lnTo>
                <a:lnTo>
                  <a:pt x="641479" y="234619"/>
                </a:lnTo>
                <a:lnTo>
                  <a:pt x="642326" y="227848"/>
                </a:lnTo>
                <a:lnTo>
                  <a:pt x="644442" y="222850"/>
                </a:lnTo>
                <a:lnTo>
                  <a:pt x="651048" y="216587"/>
                </a:lnTo>
                <a:lnTo>
                  <a:pt x="654944" y="215060"/>
                </a:lnTo>
                <a:lnTo>
                  <a:pt x="674627" y="215060"/>
                </a:lnTo>
                <a:lnTo>
                  <a:pt x="670013" y="211082"/>
                </a:lnTo>
                <a:lnTo>
                  <a:pt x="665272" y="209473"/>
                </a:lnTo>
                <a:close/>
              </a:path>
              <a:path w="915035" h="297179">
                <a:moveTo>
                  <a:pt x="679452" y="259640"/>
                </a:moveTo>
                <a:lnTo>
                  <a:pt x="674542" y="264805"/>
                </a:lnTo>
                <a:lnTo>
                  <a:pt x="668491" y="267387"/>
                </a:lnTo>
                <a:lnTo>
                  <a:pt x="679148" y="267387"/>
                </a:lnTo>
                <a:lnTo>
                  <a:pt x="680003" y="266710"/>
                </a:lnTo>
                <a:lnTo>
                  <a:pt x="681357" y="265352"/>
                </a:lnTo>
                <a:lnTo>
                  <a:pt x="679452" y="259640"/>
                </a:lnTo>
                <a:close/>
              </a:path>
              <a:path w="915035" h="297179">
                <a:moveTo>
                  <a:pt x="674627" y="215060"/>
                </a:moveTo>
                <a:lnTo>
                  <a:pt x="661546" y="215060"/>
                </a:lnTo>
                <a:lnTo>
                  <a:pt x="663832" y="215568"/>
                </a:lnTo>
                <a:lnTo>
                  <a:pt x="666374" y="216587"/>
                </a:lnTo>
                <a:lnTo>
                  <a:pt x="668828" y="217601"/>
                </a:lnTo>
                <a:lnTo>
                  <a:pt x="671071" y="219718"/>
                </a:lnTo>
                <a:lnTo>
                  <a:pt x="673102" y="222937"/>
                </a:lnTo>
                <a:lnTo>
                  <a:pt x="675135" y="226068"/>
                </a:lnTo>
                <a:lnTo>
                  <a:pt x="676277" y="229965"/>
                </a:lnTo>
                <a:lnTo>
                  <a:pt x="676532" y="234619"/>
                </a:lnTo>
                <a:lnTo>
                  <a:pt x="683322" y="234619"/>
                </a:lnTo>
                <a:lnTo>
                  <a:pt x="682713" y="230893"/>
                </a:lnTo>
                <a:lnTo>
                  <a:pt x="679921" y="221410"/>
                </a:lnTo>
                <a:lnTo>
                  <a:pt x="677378" y="217432"/>
                </a:lnTo>
                <a:lnTo>
                  <a:pt x="674627" y="215060"/>
                </a:lnTo>
                <a:close/>
              </a:path>
              <a:path w="915035" h="297179">
                <a:moveTo>
                  <a:pt x="695709" y="260654"/>
                </a:moveTo>
                <a:lnTo>
                  <a:pt x="693294" y="266371"/>
                </a:lnTo>
                <a:lnTo>
                  <a:pt x="694651" y="267724"/>
                </a:lnTo>
                <a:lnTo>
                  <a:pt x="696851" y="269165"/>
                </a:lnTo>
                <a:lnTo>
                  <a:pt x="702950" y="272210"/>
                </a:lnTo>
                <a:lnTo>
                  <a:pt x="706970" y="272973"/>
                </a:lnTo>
                <a:lnTo>
                  <a:pt x="714758" y="272973"/>
                </a:lnTo>
                <a:lnTo>
                  <a:pt x="717723" y="272465"/>
                </a:lnTo>
                <a:lnTo>
                  <a:pt x="720855" y="271451"/>
                </a:lnTo>
                <a:lnTo>
                  <a:pt x="723818" y="270605"/>
                </a:lnTo>
                <a:lnTo>
                  <a:pt x="726400" y="268739"/>
                </a:lnTo>
                <a:lnTo>
                  <a:pt x="727435" y="267387"/>
                </a:lnTo>
                <a:lnTo>
                  <a:pt x="708155" y="267387"/>
                </a:lnTo>
                <a:lnTo>
                  <a:pt x="704853" y="266623"/>
                </a:lnTo>
                <a:lnTo>
                  <a:pt x="699263" y="263574"/>
                </a:lnTo>
                <a:lnTo>
                  <a:pt x="697147" y="262094"/>
                </a:lnTo>
                <a:lnTo>
                  <a:pt x="695709" y="260654"/>
                </a:lnTo>
                <a:close/>
              </a:path>
              <a:path w="915035" h="297179">
                <a:moveTo>
                  <a:pt x="717174" y="209473"/>
                </a:moveTo>
                <a:lnTo>
                  <a:pt x="709808" y="209473"/>
                </a:lnTo>
                <a:lnTo>
                  <a:pt x="706927" y="210023"/>
                </a:lnTo>
                <a:lnTo>
                  <a:pt x="704217" y="211126"/>
                </a:lnTo>
                <a:lnTo>
                  <a:pt x="701423" y="212140"/>
                </a:lnTo>
                <a:lnTo>
                  <a:pt x="699137" y="213793"/>
                </a:lnTo>
                <a:lnTo>
                  <a:pt x="695580" y="218365"/>
                </a:lnTo>
                <a:lnTo>
                  <a:pt x="694691" y="221115"/>
                </a:lnTo>
                <a:lnTo>
                  <a:pt x="694691" y="228650"/>
                </a:lnTo>
                <a:lnTo>
                  <a:pt x="715816" y="243212"/>
                </a:lnTo>
                <a:lnTo>
                  <a:pt x="719841" y="245416"/>
                </a:lnTo>
                <a:lnTo>
                  <a:pt x="724326" y="249901"/>
                </a:lnTo>
                <a:lnTo>
                  <a:pt x="725427" y="252782"/>
                </a:lnTo>
                <a:lnTo>
                  <a:pt x="725427" y="259977"/>
                </a:lnTo>
                <a:lnTo>
                  <a:pt x="724240" y="262728"/>
                </a:lnTo>
                <a:lnTo>
                  <a:pt x="721871" y="264593"/>
                </a:lnTo>
                <a:lnTo>
                  <a:pt x="719668" y="266453"/>
                </a:lnTo>
                <a:lnTo>
                  <a:pt x="716367" y="267387"/>
                </a:lnTo>
                <a:lnTo>
                  <a:pt x="727435" y="267387"/>
                </a:lnTo>
                <a:lnTo>
                  <a:pt x="728604" y="265860"/>
                </a:lnTo>
                <a:lnTo>
                  <a:pt x="730719" y="263235"/>
                </a:lnTo>
                <a:lnTo>
                  <a:pt x="731751" y="259977"/>
                </a:lnTo>
                <a:lnTo>
                  <a:pt x="731779" y="250664"/>
                </a:lnTo>
                <a:lnTo>
                  <a:pt x="730421" y="246599"/>
                </a:lnTo>
                <a:lnTo>
                  <a:pt x="709808" y="234494"/>
                </a:lnTo>
                <a:lnTo>
                  <a:pt x="705952" y="232628"/>
                </a:lnTo>
                <a:lnTo>
                  <a:pt x="704091" y="230936"/>
                </a:lnTo>
                <a:lnTo>
                  <a:pt x="702061" y="229245"/>
                </a:lnTo>
                <a:lnTo>
                  <a:pt x="701042" y="226915"/>
                </a:lnTo>
                <a:lnTo>
                  <a:pt x="701096" y="221115"/>
                </a:lnTo>
                <a:lnTo>
                  <a:pt x="701974" y="219081"/>
                </a:lnTo>
                <a:lnTo>
                  <a:pt x="705783" y="215780"/>
                </a:lnTo>
                <a:lnTo>
                  <a:pt x="708620" y="214934"/>
                </a:lnTo>
                <a:lnTo>
                  <a:pt x="729489" y="214934"/>
                </a:lnTo>
                <a:lnTo>
                  <a:pt x="726994" y="213199"/>
                </a:lnTo>
                <a:lnTo>
                  <a:pt x="720896" y="210237"/>
                </a:lnTo>
                <a:lnTo>
                  <a:pt x="717174" y="209473"/>
                </a:lnTo>
                <a:close/>
              </a:path>
              <a:path w="915035" h="297179">
                <a:moveTo>
                  <a:pt x="729489" y="214934"/>
                </a:moveTo>
                <a:lnTo>
                  <a:pt x="715478" y="214934"/>
                </a:lnTo>
                <a:lnTo>
                  <a:pt x="718357" y="215529"/>
                </a:lnTo>
                <a:lnTo>
                  <a:pt x="720982" y="216712"/>
                </a:lnTo>
                <a:lnTo>
                  <a:pt x="728474" y="221537"/>
                </a:lnTo>
                <a:lnTo>
                  <a:pt x="731141" y="216587"/>
                </a:lnTo>
                <a:lnTo>
                  <a:pt x="729489" y="214934"/>
                </a:lnTo>
                <a:close/>
              </a:path>
              <a:path w="915035" h="297179">
                <a:moveTo>
                  <a:pt x="754890" y="216587"/>
                </a:moveTo>
                <a:lnTo>
                  <a:pt x="748544" y="216587"/>
                </a:lnTo>
                <a:lnTo>
                  <a:pt x="748544" y="262138"/>
                </a:lnTo>
                <a:lnTo>
                  <a:pt x="748866" y="264124"/>
                </a:lnTo>
                <a:lnTo>
                  <a:pt x="748978" y="264593"/>
                </a:lnTo>
                <a:lnTo>
                  <a:pt x="749910" y="266749"/>
                </a:lnTo>
                <a:lnTo>
                  <a:pt x="750657" y="268613"/>
                </a:lnTo>
                <a:lnTo>
                  <a:pt x="752035" y="270306"/>
                </a:lnTo>
                <a:lnTo>
                  <a:pt x="753854" y="271321"/>
                </a:lnTo>
                <a:lnTo>
                  <a:pt x="755740" y="272422"/>
                </a:lnTo>
                <a:lnTo>
                  <a:pt x="758026" y="272973"/>
                </a:lnTo>
                <a:lnTo>
                  <a:pt x="763696" y="272973"/>
                </a:lnTo>
                <a:lnTo>
                  <a:pt x="765982" y="272592"/>
                </a:lnTo>
                <a:lnTo>
                  <a:pt x="767591" y="271832"/>
                </a:lnTo>
                <a:lnTo>
                  <a:pt x="769118" y="271152"/>
                </a:lnTo>
                <a:lnTo>
                  <a:pt x="770515" y="270306"/>
                </a:lnTo>
                <a:lnTo>
                  <a:pt x="771781" y="269290"/>
                </a:lnTo>
                <a:lnTo>
                  <a:pt x="770753" y="267387"/>
                </a:lnTo>
                <a:lnTo>
                  <a:pt x="759674" y="267387"/>
                </a:lnTo>
                <a:lnTo>
                  <a:pt x="757939" y="266749"/>
                </a:lnTo>
                <a:lnTo>
                  <a:pt x="756669" y="265482"/>
                </a:lnTo>
                <a:lnTo>
                  <a:pt x="755484" y="264124"/>
                </a:lnTo>
                <a:lnTo>
                  <a:pt x="754958" y="262138"/>
                </a:lnTo>
                <a:lnTo>
                  <a:pt x="754890" y="216587"/>
                </a:lnTo>
                <a:close/>
              </a:path>
              <a:path w="915035" h="297179">
                <a:moveTo>
                  <a:pt x="769244" y="264593"/>
                </a:moveTo>
                <a:lnTo>
                  <a:pt x="766281" y="266453"/>
                </a:lnTo>
                <a:lnTo>
                  <a:pt x="763826" y="267387"/>
                </a:lnTo>
                <a:lnTo>
                  <a:pt x="770753" y="267387"/>
                </a:lnTo>
                <a:lnTo>
                  <a:pt x="769244" y="264593"/>
                </a:lnTo>
                <a:close/>
              </a:path>
              <a:path w="915035" h="297179">
                <a:moveTo>
                  <a:pt x="770007" y="210996"/>
                </a:moveTo>
                <a:lnTo>
                  <a:pt x="738637" y="210996"/>
                </a:lnTo>
                <a:lnTo>
                  <a:pt x="738637" y="216587"/>
                </a:lnTo>
                <a:lnTo>
                  <a:pt x="770007" y="216587"/>
                </a:lnTo>
                <a:lnTo>
                  <a:pt x="770007" y="210996"/>
                </a:lnTo>
                <a:close/>
              </a:path>
              <a:path w="915035" h="297179">
                <a:moveTo>
                  <a:pt x="754890" y="194868"/>
                </a:moveTo>
                <a:lnTo>
                  <a:pt x="748544" y="194868"/>
                </a:lnTo>
                <a:lnTo>
                  <a:pt x="748544" y="210996"/>
                </a:lnTo>
                <a:lnTo>
                  <a:pt x="754890" y="210996"/>
                </a:lnTo>
                <a:lnTo>
                  <a:pt x="754890" y="194868"/>
                </a:lnTo>
                <a:close/>
              </a:path>
              <a:path w="915035" h="297179">
                <a:moveTo>
                  <a:pt x="788042" y="210996"/>
                </a:moveTo>
                <a:lnTo>
                  <a:pt x="781688" y="210996"/>
                </a:lnTo>
                <a:lnTo>
                  <a:pt x="781688" y="271576"/>
                </a:lnTo>
                <a:lnTo>
                  <a:pt x="788042" y="271576"/>
                </a:lnTo>
                <a:lnTo>
                  <a:pt x="788042" y="210996"/>
                </a:lnTo>
                <a:close/>
              </a:path>
              <a:path w="915035" h="297179">
                <a:moveTo>
                  <a:pt x="786010" y="188136"/>
                </a:moveTo>
                <a:lnTo>
                  <a:pt x="783468" y="188136"/>
                </a:lnTo>
                <a:lnTo>
                  <a:pt x="782365" y="188603"/>
                </a:lnTo>
                <a:lnTo>
                  <a:pt x="780587" y="190383"/>
                </a:lnTo>
                <a:lnTo>
                  <a:pt x="780166" y="191566"/>
                </a:lnTo>
                <a:lnTo>
                  <a:pt x="780197" y="194784"/>
                </a:lnTo>
                <a:lnTo>
                  <a:pt x="780630" y="195969"/>
                </a:lnTo>
                <a:lnTo>
                  <a:pt x="782408" y="197747"/>
                </a:lnTo>
                <a:lnTo>
                  <a:pt x="783468" y="198169"/>
                </a:lnTo>
                <a:lnTo>
                  <a:pt x="786086" y="198169"/>
                </a:lnTo>
                <a:lnTo>
                  <a:pt x="787191" y="197747"/>
                </a:lnTo>
                <a:lnTo>
                  <a:pt x="788880" y="196052"/>
                </a:lnTo>
                <a:lnTo>
                  <a:pt x="789312" y="194784"/>
                </a:lnTo>
                <a:lnTo>
                  <a:pt x="789312" y="191566"/>
                </a:lnTo>
                <a:lnTo>
                  <a:pt x="788842" y="190339"/>
                </a:lnTo>
                <a:lnTo>
                  <a:pt x="787064" y="188560"/>
                </a:lnTo>
                <a:lnTo>
                  <a:pt x="786010" y="188136"/>
                </a:lnTo>
                <a:close/>
              </a:path>
              <a:path w="915035" h="297179">
                <a:moveTo>
                  <a:pt x="834092" y="209473"/>
                </a:moveTo>
                <a:lnTo>
                  <a:pt x="823945" y="209473"/>
                </a:lnTo>
                <a:lnTo>
                  <a:pt x="819830" y="210574"/>
                </a:lnTo>
                <a:lnTo>
                  <a:pt x="815855" y="212774"/>
                </a:lnTo>
                <a:lnTo>
                  <a:pt x="811956" y="214891"/>
                </a:lnTo>
                <a:lnTo>
                  <a:pt x="808781" y="218535"/>
                </a:lnTo>
                <a:lnTo>
                  <a:pt x="806330" y="223696"/>
                </a:lnTo>
                <a:lnTo>
                  <a:pt x="803866" y="228776"/>
                </a:lnTo>
                <a:lnTo>
                  <a:pt x="802693" y="234280"/>
                </a:lnTo>
                <a:lnTo>
                  <a:pt x="802647" y="245160"/>
                </a:lnTo>
                <a:lnTo>
                  <a:pt x="803320" y="249648"/>
                </a:lnTo>
                <a:lnTo>
                  <a:pt x="806114" y="259214"/>
                </a:lnTo>
                <a:lnTo>
                  <a:pt x="808870" y="263535"/>
                </a:lnTo>
                <a:lnTo>
                  <a:pt x="812934" y="267260"/>
                </a:lnTo>
                <a:lnTo>
                  <a:pt x="816998" y="271070"/>
                </a:lnTo>
                <a:lnTo>
                  <a:pt x="822078" y="272973"/>
                </a:lnTo>
                <a:lnTo>
                  <a:pt x="832314" y="272973"/>
                </a:lnTo>
                <a:lnTo>
                  <a:pt x="836378" y="271872"/>
                </a:lnTo>
                <a:lnTo>
                  <a:pt x="844252" y="267555"/>
                </a:lnTo>
                <a:lnTo>
                  <a:pt x="844404" y="267387"/>
                </a:lnTo>
                <a:lnTo>
                  <a:pt x="825037" y="267387"/>
                </a:lnTo>
                <a:lnTo>
                  <a:pt x="822205" y="266623"/>
                </a:lnTo>
                <a:lnTo>
                  <a:pt x="817481" y="263660"/>
                </a:lnTo>
                <a:lnTo>
                  <a:pt x="815500" y="261630"/>
                </a:lnTo>
                <a:lnTo>
                  <a:pt x="813798" y="259002"/>
                </a:lnTo>
                <a:lnTo>
                  <a:pt x="812947" y="257817"/>
                </a:lnTo>
                <a:lnTo>
                  <a:pt x="809022" y="244270"/>
                </a:lnTo>
                <a:lnTo>
                  <a:pt x="809074" y="237200"/>
                </a:lnTo>
                <a:lnTo>
                  <a:pt x="809454" y="234280"/>
                </a:lnTo>
                <a:lnTo>
                  <a:pt x="810394" y="230303"/>
                </a:lnTo>
                <a:lnTo>
                  <a:pt x="811232" y="226576"/>
                </a:lnTo>
                <a:lnTo>
                  <a:pt x="813290" y="223064"/>
                </a:lnTo>
                <a:lnTo>
                  <a:pt x="816592" y="219762"/>
                </a:lnTo>
                <a:lnTo>
                  <a:pt x="819868" y="216626"/>
                </a:lnTo>
                <a:lnTo>
                  <a:pt x="823767" y="215060"/>
                </a:lnTo>
                <a:lnTo>
                  <a:pt x="843417" y="215060"/>
                </a:lnTo>
                <a:lnTo>
                  <a:pt x="839172" y="211334"/>
                </a:lnTo>
                <a:lnTo>
                  <a:pt x="834092" y="209473"/>
                </a:lnTo>
                <a:close/>
              </a:path>
              <a:path w="915035" h="297179">
                <a:moveTo>
                  <a:pt x="843417" y="215060"/>
                </a:moveTo>
                <a:lnTo>
                  <a:pt x="831540" y="215060"/>
                </a:lnTo>
                <a:lnTo>
                  <a:pt x="834689" y="216079"/>
                </a:lnTo>
                <a:lnTo>
                  <a:pt x="837737" y="218109"/>
                </a:lnTo>
                <a:lnTo>
                  <a:pt x="840760" y="219971"/>
                </a:lnTo>
                <a:lnTo>
                  <a:pt x="843120" y="222937"/>
                </a:lnTo>
                <a:lnTo>
                  <a:pt x="844938" y="227253"/>
                </a:lnTo>
                <a:lnTo>
                  <a:pt x="846716" y="231317"/>
                </a:lnTo>
                <a:lnTo>
                  <a:pt x="847605" y="235889"/>
                </a:lnTo>
                <a:lnTo>
                  <a:pt x="847605" y="244270"/>
                </a:lnTo>
                <a:lnTo>
                  <a:pt x="832873" y="267387"/>
                </a:lnTo>
                <a:lnTo>
                  <a:pt x="844404" y="267387"/>
                </a:lnTo>
                <a:lnTo>
                  <a:pt x="853955" y="237200"/>
                </a:lnTo>
                <a:lnTo>
                  <a:pt x="853231" y="232757"/>
                </a:lnTo>
                <a:lnTo>
                  <a:pt x="851796" y="227761"/>
                </a:lnTo>
                <a:lnTo>
                  <a:pt x="850361" y="222937"/>
                </a:lnTo>
                <a:lnTo>
                  <a:pt x="847567" y="218704"/>
                </a:lnTo>
                <a:lnTo>
                  <a:pt x="843417" y="215060"/>
                </a:lnTo>
                <a:close/>
              </a:path>
              <a:path w="915035" h="297179">
                <a:moveTo>
                  <a:pt x="874250" y="210996"/>
                </a:moveTo>
                <a:lnTo>
                  <a:pt x="868560" y="210996"/>
                </a:lnTo>
                <a:lnTo>
                  <a:pt x="868560" y="271576"/>
                </a:lnTo>
                <a:lnTo>
                  <a:pt x="874910" y="271576"/>
                </a:lnTo>
                <a:lnTo>
                  <a:pt x="874910" y="223168"/>
                </a:lnTo>
                <a:lnTo>
                  <a:pt x="877450" y="220882"/>
                </a:lnTo>
                <a:lnTo>
                  <a:pt x="880092" y="219041"/>
                </a:lnTo>
                <a:lnTo>
                  <a:pt x="884604" y="216712"/>
                </a:lnTo>
                <a:lnTo>
                  <a:pt x="874910" y="216712"/>
                </a:lnTo>
                <a:lnTo>
                  <a:pt x="874250" y="210996"/>
                </a:lnTo>
                <a:close/>
              </a:path>
              <a:path w="915035" h="297179">
                <a:moveTo>
                  <a:pt x="910377" y="215315"/>
                </a:moveTo>
                <a:lnTo>
                  <a:pt x="900336" y="215315"/>
                </a:lnTo>
                <a:lnTo>
                  <a:pt x="905238" y="218447"/>
                </a:lnTo>
                <a:lnTo>
                  <a:pt x="907422" y="224694"/>
                </a:lnTo>
                <a:lnTo>
                  <a:pt x="908184" y="226810"/>
                </a:lnTo>
                <a:lnTo>
                  <a:pt x="908511" y="229518"/>
                </a:lnTo>
                <a:lnTo>
                  <a:pt x="908565" y="271576"/>
                </a:lnTo>
                <a:lnTo>
                  <a:pt x="914915" y="271576"/>
                </a:lnTo>
                <a:lnTo>
                  <a:pt x="914801" y="229518"/>
                </a:lnTo>
                <a:lnTo>
                  <a:pt x="914382" y="225878"/>
                </a:lnTo>
                <a:lnTo>
                  <a:pt x="914064" y="224247"/>
                </a:lnTo>
                <a:lnTo>
                  <a:pt x="912375" y="218321"/>
                </a:lnTo>
                <a:lnTo>
                  <a:pt x="910377" y="215315"/>
                </a:lnTo>
                <a:close/>
              </a:path>
              <a:path w="915035" h="297179">
                <a:moveTo>
                  <a:pt x="899078" y="209473"/>
                </a:moveTo>
                <a:lnTo>
                  <a:pt x="889731" y="209473"/>
                </a:lnTo>
                <a:lnTo>
                  <a:pt x="886162" y="210193"/>
                </a:lnTo>
                <a:lnTo>
                  <a:pt x="882886" y="211634"/>
                </a:lnTo>
                <a:lnTo>
                  <a:pt x="881286" y="212309"/>
                </a:lnTo>
                <a:lnTo>
                  <a:pt x="879812" y="213092"/>
                </a:lnTo>
                <a:lnTo>
                  <a:pt x="877222" y="214870"/>
                </a:lnTo>
                <a:lnTo>
                  <a:pt x="876015" y="215780"/>
                </a:lnTo>
                <a:lnTo>
                  <a:pt x="874910" y="216712"/>
                </a:lnTo>
                <a:lnTo>
                  <a:pt x="884604" y="216712"/>
                </a:lnTo>
                <a:lnTo>
                  <a:pt x="885832" y="216079"/>
                </a:lnTo>
                <a:lnTo>
                  <a:pt x="889109" y="215315"/>
                </a:lnTo>
                <a:lnTo>
                  <a:pt x="910377" y="215315"/>
                </a:lnTo>
                <a:lnTo>
                  <a:pt x="910153" y="214977"/>
                </a:lnTo>
                <a:lnTo>
                  <a:pt x="906927" y="212774"/>
                </a:lnTo>
                <a:lnTo>
                  <a:pt x="903561" y="210574"/>
                </a:lnTo>
                <a:lnTo>
                  <a:pt x="899078" y="209473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14144" y="10035265"/>
            <a:ext cx="598170" cy="90170"/>
          </a:xfrm>
          <a:custGeom>
            <a:avLst/>
            <a:gdLst/>
            <a:ahLst/>
            <a:cxnLst/>
            <a:rect l="l" t="t" r="r" b="b"/>
            <a:pathLst>
              <a:path w="598169" h="90170">
                <a:moveTo>
                  <a:pt x="37439" y="32003"/>
                </a:moveTo>
                <a:lnTo>
                  <a:pt x="27051" y="32003"/>
                </a:lnTo>
                <a:lnTo>
                  <a:pt x="30441" y="33318"/>
                </a:lnTo>
                <a:lnTo>
                  <a:pt x="34798" y="38310"/>
                </a:lnTo>
                <a:lnTo>
                  <a:pt x="35814" y="41911"/>
                </a:lnTo>
                <a:lnTo>
                  <a:pt x="35814" y="49151"/>
                </a:lnTo>
                <a:lnTo>
                  <a:pt x="31368" y="49234"/>
                </a:lnTo>
                <a:lnTo>
                  <a:pt x="26377" y="49740"/>
                </a:lnTo>
                <a:lnTo>
                  <a:pt x="15201" y="51606"/>
                </a:lnTo>
                <a:lnTo>
                  <a:pt x="10325" y="53849"/>
                </a:lnTo>
                <a:lnTo>
                  <a:pt x="6223" y="57405"/>
                </a:lnTo>
                <a:lnTo>
                  <a:pt x="2070" y="60962"/>
                </a:lnTo>
                <a:lnTo>
                  <a:pt x="0" y="65703"/>
                </a:lnTo>
                <a:lnTo>
                  <a:pt x="74" y="74886"/>
                </a:lnTo>
                <a:lnTo>
                  <a:pt x="508" y="77090"/>
                </a:lnTo>
                <a:lnTo>
                  <a:pt x="1524" y="79376"/>
                </a:lnTo>
                <a:lnTo>
                  <a:pt x="2362" y="81493"/>
                </a:lnTo>
                <a:lnTo>
                  <a:pt x="16408" y="89917"/>
                </a:lnTo>
                <a:lnTo>
                  <a:pt x="23114" y="89917"/>
                </a:lnTo>
                <a:lnTo>
                  <a:pt x="26454" y="89240"/>
                </a:lnTo>
                <a:lnTo>
                  <a:pt x="29282" y="87843"/>
                </a:lnTo>
                <a:lnTo>
                  <a:pt x="32067" y="86616"/>
                </a:lnTo>
                <a:lnTo>
                  <a:pt x="34378" y="85050"/>
                </a:lnTo>
                <a:lnTo>
                  <a:pt x="35030" y="84330"/>
                </a:lnTo>
                <a:lnTo>
                  <a:pt x="18059" y="84330"/>
                </a:lnTo>
                <a:lnTo>
                  <a:pt x="16167" y="84034"/>
                </a:lnTo>
                <a:lnTo>
                  <a:pt x="12230" y="82764"/>
                </a:lnTo>
                <a:lnTo>
                  <a:pt x="10414" y="81406"/>
                </a:lnTo>
                <a:lnTo>
                  <a:pt x="8788" y="79376"/>
                </a:lnTo>
                <a:lnTo>
                  <a:pt x="7150" y="77429"/>
                </a:lnTo>
                <a:lnTo>
                  <a:pt x="6350" y="74886"/>
                </a:lnTo>
                <a:lnTo>
                  <a:pt x="6350" y="68201"/>
                </a:lnTo>
                <a:lnTo>
                  <a:pt x="7404" y="65109"/>
                </a:lnTo>
                <a:lnTo>
                  <a:pt x="9550" y="62485"/>
                </a:lnTo>
                <a:lnTo>
                  <a:pt x="11595" y="59943"/>
                </a:lnTo>
                <a:lnTo>
                  <a:pt x="35814" y="54738"/>
                </a:lnTo>
                <a:lnTo>
                  <a:pt x="41910" y="54738"/>
                </a:lnTo>
                <a:lnTo>
                  <a:pt x="41910" y="40219"/>
                </a:lnTo>
                <a:lnTo>
                  <a:pt x="40424" y="35308"/>
                </a:lnTo>
                <a:lnTo>
                  <a:pt x="37439" y="32003"/>
                </a:lnTo>
                <a:close/>
              </a:path>
              <a:path w="598169" h="90170">
                <a:moveTo>
                  <a:pt x="41910" y="83184"/>
                </a:moveTo>
                <a:lnTo>
                  <a:pt x="36068" y="83184"/>
                </a:lnTo>
                <a:lnTo>
                  <a:pt x="36449" y="88520"/>
                </a:lnTo>
                <a:lnTo>
                  <a:pt x="41910" y="88520"/>
                </a:lnTo>
                <a:lnTo>
                  <a:pt x="41910" y="83184"/>
                </a:lnTo>
                <a:close/>
              </a:path>
              <a:path w="598169" h="90170">
                <a:moveTo>
                  <a:pt x="41910" y="54738"/>
                </a:moveTo>
                <a:lnTo>
                  <a:pt x="35814" y="54738"/>
                </a:lnTo>
                <a:lnTo>
                  <a:pt x="35697" y="77090"/>
                </a:lnTo>
                <a:lnTo>
                  <a:pt x="33845" y="79081"/>
                </a:lnTo>
                <a:lnTo>
                  <a:pt x="31534" y="80816"/>
                </a:lnTo>
                <a:lnTo>
                  <a:pt x="28892" y="82170"/>
                </a:lnTo>
                <a:lnTo>
                  <a:pt x="26162" y="83610"/>
                </a:lnTo>
                <a:lnTo>
                  <a:pt x="23177" y="84330"/>
                </a:lnTo>
                <a:lnTo>
                  <a:pt x="35030" y="84330"/>
                </a:lnTo>
                <a:lnTo>
                  <a:pt x="36068" y="83184"/>
                </a:lnTo>
                <a:lnTo>
                  <a:pt x="41910" y="83184"/>
                </a:lnTo>
                <a:lnTo>
                  <a:pt x="41910" y="54738"/>
                </a:lnTo>
                <a:close/>
              </a:path>
              <a:path w="598169" h="90170">
                <a:moveTo>
                  <a:pt x="29337" y="26417"/>
                </a:moveTo>
                <a:lnTo>
                  <a:pt x="20650" y="26417"/>
                </a:lnTo>
                <a:lnTo>
                  <a:pt x="18630" y="26672"/>
                </a:lnTo>
                <a:lnTo>
                  <a:pt x="16675" y="27180"/>
                </a:lnTo>
                <a:lnTo>
                  <a:pt x="14795" y="27518"/>
                </a:lnTo>
                <a:lnTo>
                  <a:pt x="12979" y="28108"/>
                </a:lnTo>
                <a:lnTo>
                  <a:pt x="11201" y="28958"/>
                </a:lnTo>
                <a:lnTo>
                  <a:pt x="10350" y="29296"/>
                </a:lnTo>
                <a:lnTo>
                  <a:pt x="3937" y="33149"/>
                </a:lnTo>
                <a:lnTo>
                  <a:pt x="6223" y="38228"/>
                </a:lnTo>
                <a:lnTo>
                  <a:pt x="8026" y="36874"/>
                </a:lnTo>
                <a:lnTo>
                  <a:pt x="10414" y="35478"/>
                </a:lnTo>
                <a:lnTo>
                  <a:pt x="13398" y="34038"/>
                </a:lnTo>
                <a:lnTo>
                  <a:pt x="16040" y="32680"/>
                </a:lnTo>
                <a:lnTo>
                  <a:pt x="19113" y="32003"/>
                </a:lnTo>
                <a:lnTo>
                  <a:pt x="37439" y="32003"/>
                </a:lnTo>
                <a:lnTo>
                  <a:pt x="34226" y="28277"/>
                </a:lnTo>
                <a:lnTo>
                  <a:pt x="29337" y="26417"/>
                </a:lnTo>
                <a:close/>
              </a:path>
              <a:path w="598169" h="90170">
                <a:moveTo>
                  <a:pt x="64135" y="27939"/>
                </a:moveTo>
                <a:lnTo>
                  <a:pt x="58546" y="27939"/>
                </a:lnTo>
                <a:lnTo>
                  <a:pt x="58546" y="88520"/>
                </a:lnTo>
                <a:lnTo>
                  <a:pt x="64896" y="88520"/>
                </a:lnTo>
                <a:lnTo>
                  <a:pt x="64896" y="40766"/>
                </a:lnTo>
                <a:lnTo>
                  <a:pt x="66675" y="38991"/>
                </a:lnTo>
                <a:lnTo>
                  <a:pt x="68961" y="37170"/>
                </a:lnTo>
                <a:lnTo>
                  <a:pt x="73502" y="34164"/>
                </a:lnTo>
                <a:lnTo>
                  <a:pt x="64643" y="34164"/>
                </a:lnTo>
                <a:lnTo>
                  <a:pt x="64135" y="27939"/>
                </a:lnTo>
                <a:close/>
              </a:path>
              <a:path w="598169" h="90170">
                <a:moveTo>
                  <a:pt x="81622" y="26542"/>
                </a:moveTo>
                <a:lnTo>
                  <a:pt x="77889" y="26542"/>
                </a:lnTo>
                <a:lnTo>
                  <a:pt x="76111" y="26923"/>
                </a:lnTo>
                <a:lnTo>
                  <a:pt x="74168" y="27687"/>
                </a:lnTo>
                <a:lnTo>
                  <a:pt x="72301" y="28277"/>
                </a:lnTo>
                <a:lnTo>
                  <a:pt x="70485" y="29296"/>
                </a:lnTo>
                <a:lnTo>
                  <a:pt x="65747" y="33127"/>
                </a:lnTo>
                <a:lnTo>
                  <a:pt x="65151" y="33656"/>
                </a:lnTo>
                <a:lnTo>
                  <a:pt x="64643" y="34164"/>
                </a:lnTo>
                <a:lnTo>
                  <a:pt x="73502" y="34164"/>
                </a:lnTo>
                <a:lnTo>
                  <a:pt x="74460" y="33530"/>
                </a:lnTo>
                <a:lnTo>
                  <a:pt x="77254" y="32641"/>
                </a:lnTo>
                <a:lnTo>
                  <a:pt x="85600" y="32641"/>
                </a:lnTo>
                <a:lnTo>
                  <a:pt x="86360" y="27431"/>
                </a:lnTo>
                <a:lnTo>
                  <a:pt x="83908" y="26841"/>
                </a:lnTo>
                <a:lnTo>
                  <a:pt x="81622" y="26542"/>
                </a:lnTo>
                <a:close/>
              </a:path>
              <a:path w="598169" h="90170">
                <a:moveTo>
                  <a:pt x="85600" y="32641"/>
                </a:moveTo>
                <a:lnTo>
                  <a:pt x="82168" y="32641"/>
                </a:lnTo>
                <a:lnTo>
                  <a:pt x="83947" y="32936"/>
                </a:lnTo>
                <a:lnTo>
                  <a:pt x="85471" y="33530"/>
                </a:lnTo>
                <a:lnTo>
                  <a:pt x="85600" y="32641"/>
                </a:lnTo>
                <a:close/>
              </a:path>
              <a:path w="598169" h="90170">
                <a:moveTo>
                  <a:pt x="123482" y="26417"/>
                </a:moveTo>
                <a:lnTo>
                  <a:pt x="114261" y="26417"/>
                </a:lnTo>
                <a:lnTo>
                  <a:pt x="110490" y="27392"/>
                </a:lnTo>
                <a:lnTo>
                  <a:pt x="92837" y="50886"/>
                </a:lnTo>
                <a:lnTo>
                  <a:pt x="92837" y="68158"/>
                </a:lnTo>
                <a:lnTo>
                  <a:pt x="95161" y="75945"/>
                </a:lnTo>
                <a:lnTo>
                  <a:pt x="99822" y="81536"/>
                </a:lnTo>
                <a:lnTo>
                  <a:pt x="104393" y="87123"/>
                </a:lnTo>
                <a:lnTo>
                  <a:pt x="110909" y="89917"/>
                </a:lnTo>
                <a:lnTo>
                  <a:pt x="122085" y="89917"/>
                </a:lnTo>
                <a:lnTo>
                  <a:pt x="125056" y="89452"/>
                </a:lnTo>
                <a:lnTo>
                  <a:pt x="128270" y="88520"/>
                </a:lnTo>
                <a:lnTo>
                  <a:pt x="131064" y="87756"/>
                </a:lnTo>
                <a:lnTo>
                  <a:pt x="133388" y="86828"/>
                </a:lnTo>
                <a:lnTo>
                  <a:pt x="135255" y="85727"/>
                </a:lnTo>
                <a:lnTo>
                  <a:pt x="136779" y="84794"/>
                </a:lnTo>
                <a:lnTo>
                  <a:pt x="137362" y="84330"/>
                </a:lnTo>
                <a:lnTo>
                  <a:pt x="112814" y="84330"/>
                </a:lnTo>
                <a:lnTo>
                  <a:pt x="107734" y="81917"/>
                </a:lnTo>
                <a:lnTo>
                  <a:pt x="104267" y="77090"/>
                </a:lnTo>
                <a:lnTo>
                  <a:pt x="100876" y="72431"/>
                </a:lnTo>
                <a:lnTo>
                  <a:pt x="99187" y="65785"/>
                </a:lnTo>
                <a:lnTo>
                  <a:pt x="99187" y="57149"/>
                </a:lnTo>
                <a:lnTo>
                  <a:pt x="141859" y="57149"/>
                </a:lnTo>
                <a:lnTo>
                  <a:pt x="141693" y="52495"/>
                </a:lnTo>
                <a:lnTo>
                  <a:pt x="141541" y="51563"/>
                </a:lnTo>
                <a:lnTo>
                  <a:pt x="99695" y="51563"/>
                </a:lnTo>
                <a:lnTo>
                  <a:pt x="100545" y="44791"/>
                </a:lnTo>
                <a:lnTo>
                  <a:pt x="102654" y="39794"/>
                </a:lnTo>
                <a:lnTo>
                  <a:pt x="109258" y="33530"/>
                </a:lnTo>
                <a:lnTo>
                  <a:pt x="113157" y="32003"/>
                </a:lnTo>
                <a:lnTo>
                  <a:pt x="132845" y="32003"/>
                </a:lnTo>
                <a:lnTo>
                  <a:pt x="128231" y="28026"/>
                </a:lnTo>
                <a:lnTo>
                  <a:pt x="123482" y="26417"/>
                </a:lnTo>
                <a:close/>
              </a:path>
              <a:path w="598169" h="90170">
                <a:moveTo>
                  <a:pt x="137668" y="76583"/>
                </a:moveTo>
                <a:lnTo>
                  <a:pt x="132753" y="81748"/>
                </a:lnTo>
                <a:lnTo>
                  <a:pt x="126707" y="84330"/>
                </a:lnTo>
                <a:lnTo>
                  <a:pt x="137362" y="84330"/>
                </a:lnTo>
                <a:lnTo>
                  <a:pt x="138214" y="83653"/>
                </a:lnTo>
                <a:lnTo>
                  <a:pt x="139573" y="82295"/>
                </a:lnTo>
                <a:lnTo>
                  <a:pt x="137668" y="76583"/>
                </a:lnTo>
                <a:close/>
              </a:path>
              <a:path w="598169" h="90170">
                <a:moveTo>
                  <a:pt x="132845" y="32003"/>
                </a:moveTo>
                <a:lnTo>
                  <a:pt x="119761" y="32003"/>
                </a:lnTo>
                <a:lnTo>
                  <a:pt x="122047" y="32511"/>
                </a:lnTo>
                <a:lnTo>
                  <a:pt x="124587" y="33530"/>
                </a:lnTo>
                <a:lnTo>
                  <a:pt x="127038" y="34545"/>
                </a:lnTo>
                <a:lnTo>
                  <a:pt x="129286" y="36662"/>
                </a:lnTo>
                <a:lnTo>
                  <a:pt x="131318" y="39880"/>
                </a:lnTo>
                <a:lnTo>
                  <a:pt x="133350" y="43012"/>
                </a:lnTo>
                <a:lnTo>
                  <a:pt x="134493" y="46908"/>
                </a:lnTo>
                <a:lnTo>
                  <a:pt x="134747" y="51563"/>
                </a:lnTo>
                <a:lnTo>
                  <a:pt x="141541" y="51563"/>
                </a:lnTo>
                <a:lnTo>
                  <a:pt x="140931" y="47837"/>
                </a:lnTo>
                <a:lnTo>
                  <a:pt x="138137" y="38353"/>
                </a:lnTo>
                <a:lnTo>
                  <a:pt x="135597" y="34376"/>
                </a:lnTo>
                <a:lnTo>
                  <a:pt x="132845" y="32003"/>
                </a:lnTo>
                <a:close/>
              </a:path>
              <a:path w="598169" h="90170">
                <a:moveTo>
                  <a:pt x="194564" y="3812"/>
                </a:moveTo>
                <a:lnTo>
                  <a:pt x="188214" y="3812"/>
                </a:lnTo>
                <a:lnTo>
                  <a:pt x="188214" y="88520"/>
                </a:lnTo>
                <a:lnTo>
                  <a:pt x="194564" y="88520"/>
                </a:lnTo>
                <a:lnTo>
                  <a:pt x="194564" y="39603"/>
                </a:lnTo>
                <a:lnTo>
                  <a:pt x="196938" y="37743"/>
                </a:lnTo>
                <a:lnTo>
                  <a:pt x="199618" y="36024"/>
                </a:lnTo>
                <a:lnTo>
                  <a:pt x="202679" y="34419"/>
                </a:lnTo>
                <a:lnTo>
                  <a:pt x="205080" y="33275"/>
                </a:lnTo>
                <a:lnTo>
                  <a:pt x="194564" y="33275"/>
                </a:lnTo>
                <a:lnTo>
                  <a:pt x="194564" y="3812"/>
                </a:lnTo>
                <a:close/>
              </a:path>
              <a:path w="598169" h="90170">
                <a:moveTo>
                  <a:pt x="229854" y="32259"/>
                </a:moveTo>
                <a:lnTo>
                  <a:pt x="219862" y="32259"/>
                </a:lnTo>
                <a:lnTo>
                  <a:pt x="224764" y="35391"/>
                </a:lnTo>
                <a:lnTo>
                  <a:pt x="226949" y="41638"/>
                </a:lnTo>
                <a:lnTo>
                  <a:pt x="227711" y="43754"/>
                </a:lnTo>
                <a:lnTo>
                  <a:pt x="227984" y="46018"/>
                </a:lnTo>
                <a:lnTo>
                  <a:pt x="228092" y="88520"/>
                </a:lnTo>
                <a:lnTo>
                  <a:pt x="234442" y="88520"/>
                </a:lnTo>
                <a:lnTo>
                  <a:pt x="234442" y="46018"/>
                </a:lnTo>
                <a:lnTo>
                  <a:pt x="234061" y="42376"/>
                </a:lnTo>
                <a:lnTo>
                  <a:pt x="232029" y="35435"/>
                </a:lnTo>
                <a:lnTo>
                  <a:pt x="229854" y="32259"/>
                </a:lnTo>
                <a:close/>
              </a:path>
              <a:path w="598169" h="90170">
                <a:moveTo>
                  <a:pt x="218744" y="26417"/>
                </a:moveTo>
                <a:lnTo>
                  <a:pt x="209296" y="26417"/>
                </a:lnTo>
                <a:lnTo>
                  <a:pt x="205701" y="27137"/>
                </a:lnTo>
                <a:lnTo>
                  <a:pt x="202412" y="28577"/>
                </a:lnTo>
                <a:lnTo>
                  <a:pt x="199199" y="30100"/>
                </a:lnTo>
                <a:lnTo>
                  <a:pt x="196596" y="31666"/>
                </a:lnTo>
                <a:lnTo>
                  <a:pt x="194564" y="33275"/>
                </a:lnTo>
                <a:lnTo>
                  <a:pt x="205080" y="33275"/>
                </a:lnTo>
                <a:lnTo>
                  <a:pt x="205701" y="32979"/>
                </a:lnTo>
                <a:lnTo>
                  <a:pt x="208902" y="32259"/>
                </a:lnTo>
                <a:lnTo>
                  <a:pt x="229854" y="32259"/>
                </a:lnTo>
                <a:lnTo>
                  <a:pt x="223177" y="27561"/>
                </a:lnTo>
                <a:lnTo>
                  <a:pt x="218744" y="26417"/>
                </a:lnTo>
                <a:close/>
              </a:path>
              <a:path w="598169" h="90170">
                <a:moveTo>
                  <a:pt x="279742" y="26417"/>
                </a:moveTo>
                <a:lnTo>
                  <a:pt x="269582" y="26417"/>
                </a:lnTo>
                <a:lnTo>
                  <a:pt x="265468" y="27518"/>
                </a:lnTo>
                <a:lnTo>
                  <a:pt x="248285" y="62104"/>
                </a:lnTo>
                <a:lnTo>
                  <a:pt x="248958" y="66592"/>
                </a:lnTo>
                <a:lnTo>
                  <a:pt x="251752" y="76158"/>
                </a:lnTo>
                <a:lnTo>
                  <a:pt x="254507" y="80478"/>
                </a:lnTo>
                <a:lnTo>
                  <a:pt x="258572" y="84203"/>
                </a:lnTo>
                <a:lnTo>
                  <a:pt x="262636" y="88013"/>
                </a:lnTo>
                <a:lnTo>
                  <a:pt x="267716" y="89917"/>
                </a:lnTo>
                <a:lnTo>
                  <a:pt x="277964" y="89917"/>
                </a:lnTo>
                <a:lnTo>
                  <a:pt x="282028" y="88816"/>
                </a:lnTo>
                <a:lnTo>
                  <a:pt x="286004" y="86616"/>
                </a:lnTo>
                <a:lnTo>
                  <a:pt x="289902" y="84499"/>
                </a:lnTo>
                <a:lnTo>
                  <a:pt x="290054" y="84330"/>
                </a:lnTo>
                <a:lnTo>
                  <a:pt x="270687" y="84330"/>
                </a:lnTo>
                <a:lnTo>
                  <a:pt x="267843" y="83567"/>
                </a:lnTo>
                <a:lnTo>
                  <a:pt x="265391" y="82044"/>
                </a:lnTo>
                <a:lnTo>
                  <a:pt x="263131" y="80604"/>
                </a:lnTo>
                <a:lnTo>
                  <a:pt x="261137" y="78573"/>
                </a:lnTo>
                <a:lnTo>
                  <a:pt x="259448" y="75945"/>
                </a:lnTo>
                <a:lnTo>
                  <a:pt x="258597" y="74761"/>
                </a:lnTo>
                <a:lnTo>
                  <a:pt x="254660" y="61213"/>
                </a:lnTo>
                <a:lnTo>
                  <a:pt x="254714" y="54143"/>
                </a:lnTo>
                <a:lnTo>
                  <a:pt x="269417" y="32003"/>
                </a:lnTo>
                <a:lnTo>
                  <a:pt x="289060" y="32003"/>
                </a:lnTo>
                <a:lnTo>
                  <a:pt x="284822" y="28277"/>
                </a:lnTo>
                <a:lnTo>
                  <a:pt x="279742" y="26417"/>
                </a:lnTo>
                <a:close/>
              </a:path>
              <a:path w="598169" h="90170">
                <a:moveTo>
                  <a:pt x="289060" y="32003"/>
                </a:moveTo>
                <a:lnTo>
                  <a:pt x="277177" y="32003"/>
                </a:lnTo>
                <a:lnTo>
                  <a:pt x="280339" y="33022"/>
                </a:lnTo>
                <a:lnTo>
                  <a:pt x="283387" y="35053"/>
                </a:lnTo>
                <a:lnTo>
                  <a:pt x="286410" y="36915"/>
                </a:lnTo>
                <a:lnTo>
                  <a:pt x="288841" y="40007"/>
                </a:lnTo>
                <a:lnTo>
                  <a:pt x="290575" y="44197"/>
                </a:lnTo>
                <a:lnTo>
                  <a:pt x="292354" y="48261"/>
                </a:lnTo>
                <a:lnTo>
                  <a:pt x="293243" y="52833"/>
                </a:lnTo>
                <a:lnTo>
                  <a:pt x="293243" y="61213"/>
                </a:lnTo>
                <a:lnTo>
                  <a:pt x="278511" y="84330"/>
                </a:lnTo>
                <a:lnTo>
                  <a:pt x="290054" y="84330"/>
                </a:lnTo>
                <a:lnTo>
                  <a:pt x="299593" y="54143"/>
                </a:lnTo>
                <a:lnTo>
                  <a:pt x="298881" y="49701"/>
                </a:lnTo>
                <a:lnTo>
                  <a:pt x="297434" y="44705"/>
                </a:lnTo>
                <a:lnTo>
                  <a:pt x="295998" y="39880"/>
                </a:lnTo>
                <a:lnTo>
                  <a:pt x="293204" y="35647"/>
                </a:lnTo>
                <a:lnTo>
                  <a:pt x="289060" y="32003"/>
                </a:lnTo>
                <a:close/>
              </a:path>
              <a:path w="598169" h="90170">
                <a:moveTo>
                  <a:pt x="324357" y="33530"/>
                </a:moveTo>
                <a:lnTo>
                  <a:pt x="318007" y="33530"/>
                </a:lnTo>
                <a:lnTo>
                  <a:pt x="318007" y="79081"/>
                </a:lnTo>
                <a:lnTo>
                  <a:pt x="318333" y="81067"/>
                </a:lnTo>
                <a:lnTo>
                  <a:pt x="318446" y="81536"/>
                </a:lnTo>
                <a:lnTo>
                  <a:pt x="319380" y="83692"/>
                </a:lnTo>
                <a:lnTo>
                  <a:pt x="320128" y="85557"/>
                </a:lnTo>
                <a:lnTo>
                  <a:pt x="321500" y="87250"/>
                </a:lnTo>
                <a:lnTo>
                  <a:pt x="323329" y="88264"/>
                </a:lnTo>
                <a:lnTo>
                  <a:pt x="325208" y="89366"/>
                </a:lnTo>
                <a:lnTo>
                  <a:pt x="327494" y="89917"/>
                </a:lnTo>
                <a:lnTo>
                  <a:pt x="333159" y="89917"/>
                </a:lnTo>
                <a:lnTo>
                  <a:pt x="335445" y="89536"/>
                </a:lnTo>
                <a:lnTo>
                  <a:pt x="337057" y="88775"/>
                </a:lnTo>
                <a:lnTo>
                  <a:pt x="338581" y="88096"/>
                </a:lnTo>
                <a:lnTo>
                  <a:pt x="339979" y="87250"/>
                </a:lnTo>
                <a:lnTo>
                  <a:pt x="341249" y="86234"/>
                </a:lnTo>
                <a:lnTo>
                  <a:pt x="340219" y="84330"/>
                </a:lnTo>
                <a:lnTo>
                  <a:pt x="329145" y="84330"/>
                </a:lnTo>
                <a:lnTo>
                  <a:pt x="327406" y="83692"/>
                </a:lnTo>
                <a:lnTo>
                  <a:pt x="326136" y="82425"/>
                </a:lnTo>
                <a:lnTo>
                  <a:pt x="324954" y="81067"/>
                </a:lnTo>
                <a:lnTo>
                  <a:pt x="324426" y="79081"/>
                </a:lnTo>
                <a:lnTo>
                  <a:pt x="324357" y="33530"/>
                </a:lnTo>
                <a:close/>
              </a:path>
              <a:path w="598169" h="90170">
                <a:moveTo>
                  <a:pt x="338709" y="81536"/>
                </a:moveTo>
                <a:lnTo>
                  <a:pt x="335749" y="83397"/>
                </a:lnTo>
                <a:lnTo>
                  <a:pt x="333298" y="84330"/>
                </a:lnTo>
                <a:lnTo>
                  <a:pt x="340219" y="84330"/>
                </a:lnTo>
                <a:lnTo>
                  <a:pt x="338709" y="81536"/>
                </a:lnTo>
                <a:close/>
              </a:path>
              <a:path w="598169" h="90170">
                <a:moveTo>
                  <a:pt x="339471" y="27939"/>
                </a:moveTo>
                <a:lnTo>
                  <a:pt x="308102" y="27939"/>
                </a:lnTo>
                <a:lnTo>
                  <a:pt x="308102" y="33530"/>
                </a:lnTo>
                <a:lnTo>
                  <a:pt x="339471" y="33530"/>
                </a:lnTo>
                <a:lnTo>
                  <a:pt x="339471" y="27939"/>
                </a:lnTo>
                <a:close/>
              </a:path>
              <a:path w="598169" h="90170">
                <a:moveTo>
                  <a:pt x="324357" y="11812"/>
                </a:moveTo>
                <a:lnTo>
                  <a:pt x="318007" y="11812"/>
                </a:lnTo>
                <a:lnTo>
                  <a:pt x="318007" y="27939"/>
                </a:lnTo>
                <a:lnTo>
                  <a:pt x="324357" y="27939"/>
                </a:lnTo>
                <a:lnTo>
                  <a:pt x="324357" y="11812"/>
                </a:lnTo>
                <a:close/>
              </a:path>
              <a:path w="598169" h="90170">
                <a:moveTo>
                  <a:pt x="379018" y="26417"/>
                </a:moveTo>
                <a:lnTo>
                  <a:pt x="369785" y="26417"/>
                </a:lnTo>
                <a:lnTo>
                  <a:pt x="366013" y="27392"/>
                </a:lnTo>
                <a:lnTo>
                  <a:pt x="348361" y="50886"/>
                </a:lnTo>
                <a:lnTo>
                  <a:pt x="348361" y="68158"/>
                </a:lnTo>
                <a:lnTo>
                  <a:pt x="350697" y="75945"/>
                </a:lnTo>
                <a:lnTo>
                  <a:pt x="355346" y="81536"/>
                </a:lnTo>
                <a:lnTo>
                  <a:pt x="359918" y="87123"/>
                </a:lnTo>
                <a:lnTo>
                  <a:pt x="366445" y="89917"/>
                </a:lnTo>
                <a:lnTo>
                  <a:pt x="377621" y="89917"/>
                </a:lnTo>
                <a:lnTo>
                  <a:pt x="380580" y="89452"/>
                </a:lnTo>
                <a:lnTo>
                  <a:pt x="383794" y="88520"/>
                </a:lnTo>
                <a:lnTo>
                  <a:pt x="386588" y="87756"/>
                </a:lnTo>
                <a:lnTo>
                  <a:pt x="388924" y="86828"/>
                </a:lnTo>
                <a:lnTo>
                  <a:pt x="390779" y="85727"/>
                </a:lnTo>
                <a:lnTo>
                  <a:pt x="392303" y="84794"/>
                </a:lnTo>
                <a:lnTo>
                  <a:pt x="392891" y="84330"/>
                </a:lnTo>
                <a:lnTo>
                  <a:pt x="368350" y="84330"/>
                </a:lnTo>
                <a:lnTo>
                  <a:pt x="363270" y="81917"/>
                </a:lnTo>
                <a:lnTo>
                  <a:pt x="359791" y="77090"/>
                </a:lnTo>
                <a:lnTo>
                  <a:pt x="356400" y="72431"/>
                </a:lnTo>
                <a:lnTo>
                  <a:pt x="354711" y="65785"/>
                </a:lnTo>
                <a:lnTo>
                  <a:pt x="354711" y="57149"/>
                </a:lnTo>
                <a:lnTo>
                  <a:pt x="397382" y="57149"/>
                </a:lnTo>
                <a:lnTo>
                  <a:pt x="397217" y="52495"/>
                </a:lnTo>
                <a:lnTo>
                  <a:pt x="397065" y="51563"/>
                </a:lnTo>
                <a:lnTo>
                  <a:pt x="355219" y="51563"/>
                </a:lnTo>
                <a:lnTo>
                  <a:pt x="356069" y="44791"/>
                </a:lnTo>
                <a:lnTo>
                  <a:pt x="358190" y="39794"/>
                </a:lnTo>
                <a:lnTo>
                  <a:pt x="364794" y="33530"/>
                </a:lnTo>
                <a:lnTo>
                  <a:pt x="368681" y="32003"/>
                </a:lnTo>
                <a:lnTo>
                  <a:pt x="388369" y="32003"/>
                </a:lnTo>
                <a:lnTo>
                  <a:pt x="383755" y="28026"/>
                </a:lnTo>
                <a:lnTo>
                  <a:pt x="379018" y="26417"/>
                </a:lnTo>
                <a:close/>
              </a:path>
              <a:path w="598169" h="90170">
                <a:moveTo>
                  <a:pt x="393192" y="76583"/>
                </a:moveTo>
                <a:lnTo>
                  <a:pt x="388289" y="81748"/>
                </a:lnTo>
                <a:lnTo>
                  <a:pt x="382231" y="84330"/>
                </a:lnTo>
                <a:lnTo>
                  <a:pt x="392891" y="84330"/>
                </a:lnTo>
                <a:lnTo>
                  <a:pt x="393750" y="83653"/>
                </a:lnTo>
                <a:lnTo>
                  <a:pt x="395097" y="82295"/>
                </a:lnTo>
                <a:lnTo>
                  <a:pt x="393192" y="76583"/>
                </a:lnTo>
                <a:close/>
              </a:path>
              <a:path w="598169" h="90170">
                <a:moveTo>
                  <a:pt x="388369" y="32003"/>
                </a:moveTo>
                <a:lnTo>
                  <a:pt x="375285" y="32003"/>
                </a:lnTo>
                <a:lnTo>
                  <a:pt x="377571" y="32511"/>
                </a:lnTo>
                <a:lnTo>
                  <a:pt x="382574" y="34545"/>
                </a:lnTo>
                <a:lnTo>
                  <a:pt x="384810" y="36662"/>
                </a:lnTo>
                <a:lnTo>
                  <a:pt x="386842" y="39880"/>
                </a:lnTo>
                <a:lnTo>
                  <a:pt x="388874" y="43012"/>
                </a:lnTo>
                <a:lnTo>
                  <a:pt x="390017" y="46908"/>
                </a:lnTo>
                <a:lnTo>
                  <a:pt x="390271" y="51563"/>
                </a:lnTo>
                <a:lnTo>
                  <a:pt x="397065" y="51563"/>
                </a:lnTo>
                <a:lnTo>
                  <a:pt x="396455" y="47837"/>
                </a:lnTo>
                <a:lnTo>
                  <a:pt x="393661" y="38353"/>
                </a:lnTo>
                <a:lnTo>
                  <a:pt x="391121" y="34376"/>
                </a:lnTo>
                <a:lnTo>
                  <a:pt x="388369" y="32003"/>
                </a:lnTo>
                <a:close/>
              </a:path>
              <a:path w="598169" h="90170">
                <a:moveTo>
                  <a:pt x="416432" y="3812"/>
                </a:moveTo>
                <a:lnTo>
                  <a:pt x="410082" y="3812"/>
                </a:lnTo>
                <a:lnTo>
                  <a:pt x="410082" y="79970"/>
                </a:lnTo>
                <a:lnTo>
                  <a:pt x="410276" y="81831"/>
                </a:lnTo>
                <a:lnTo>
                  <a:pt x="410591" y="83441"/>
                </a:lnTo>
                <a:lnTo>
                  <a:pt x="410870" y="85302"/>
                </a:lnTo>
                <a:lnTo>
                  <a:pt x="411861" y="86867"/>
                </a:lnTo>
                <a:lnTo>
                  <a:pt x="413575" y="88139"/>
                </a:lnTo>
                <a:lnTo>
                  <a:pt x="415315" y="89322"/>
                </a:lnTo>
                <a:lnTo>
                  <a:pt x="417703" y="89917"/>
                </a:lnTo>
                <a:lnTo>
                  <a:pt x="422021" y="89917"/>
                </a:lnTo>
                <a:lnTo>
                  <a:pt x="423506" y="89705"/>
                </a:lnTo>
                <a:lnTo>
                  <a:pt x="425196" y="89283"/>
                </a:lnTo>
                <a:lnTo>
                  <a:pt x="425957" y="89114"/>
                </a:lnTo>
                <a:lnTo>
                  <a:pt x="426656" y="88924"/>
                </a:lnTo>
                <a:lnTo>
                  <a:pt x="427926" y="88520"/>
                </a:lnTo>
                <a:lnTo>
                  <a:pt x="428548" y="88247"/>
                </a:lnTo>
                <a:lnTo>
                  <a:pt x="429132" y="87925"/>
                </a:lnTo>
                <a:lnTo>
                  <a:pt x="428425" y="84837"/>
                </a:lnTo>
                <a:lnTo>
                  <a:pt x="419442" y="84837"/>
                </a:lnTo>
                <a:lnTo>
                  <a:pt x="418007" y="84203"/>
                </a:lnTo>
                <a:lnTo>
                  <a:pt x="416737" y="81831"/>
                </a:lnTo>
                <a:lnTo>
                  <a:pt x="416464" y="79970"/>
                </a:lnTo>
                <a:lnTo>
                  <a:pt x="416432" y="3812"/>
                </a:lnTo>
                <a:close/>
              </a:path>
              <a:path w="598169" h="90170">
                <a:moveTo>
                  <a:pt x="427990" y="82933"/>
                </a:moveTo>
                <a:lnTo>
                  <a:pt x="425450" y="84203"/>
                </a:lnTo>
                <a:lnTo>
                  <a:pt x="423341" y="84837"/>
                </a:lnTo>
                <a:lnTo>
                  <a:pt x="428425" y="84837"/>
                </a:lnTo>
                <a:lnTo>
                  <a:pt x="427990" y="82933"/>
                </a:lnTo>
                <a:close/>
              </a:path>
              <a:path w="598169" h="90170">
                <a:moveTo>
                  <a:pt x="444754" y="27939"/>
                </a:moveTo>
                <a:lnTo>
                  <a:pt x="438404" y="27939"/>
                </a:lnTo>
                <a:lnTo>
                  <a:pt x="438404" y="88520"/>
                </a:lnTo>
                <a:lnTo>
                  <a:pt x="444754" y="88520"/>
                </a:lnTo>
                <a:lnTo>
                  <a:pt x="444754" y="27939"/>
                </a:lnTo>
                <a:close/>
              </a:path>
              <a:path w="598169" h="90170">
                <a:moveTo>
                  <a:pt x="442722" y="5079"/>
                </a:moveTo>
                <a:lnTo>
                  <a:pt x="440181" y="5079"/>
                </a:lnTo>
                <a:lnTo>
                  <a:pt x="439089" y="5547"/>
                </a:lnTo>
                <a:lnTo>
                  <a:pt x="437311" y="7326"/>
                </a:lnTo>
                <a:lnTo>
                  <a:pt x="436880" y="8510"/>
                </a:lnTo>
                <a:lnTo>
                  <a:pt x="436911" y="11728"/>
                </a:lnTo>
                <a:lnTo>
                  <a:pt x="437349" y="12913"/>
                </a:lnTo>
                <a:lnTo>
                  <a:pt x="439127" y="14691"/>
                </a:lnTo>
                <a:lnTo>
                  <a:pt x="440181" y="15112"/>
                </a:lnTo>
                <a:lnTo>
                  <a:pt x="442810" y="15112"/>
                </a:lnTo>
                <a:lnTo>
                  <a:pt x="443915" y="14691"/>
                </a:lnTo>
                <a:lnTo>
                  <a:pt x="445604" y="12995"/>
                </a:lnTo>
                <a:lnTo>
                  <a:pt x="446024" y="11728"/>
                </a:lnTo>
                <a:lnTo>
                  <a:pt x="446024" y="8510"/>
                </a:lnTo>
                <a:lnTo>
                  <a:pt x="445566" y="7283"/>
                </a:lnTo>
                <a:lnTo>
                  <a:pt x="443788" y="5504"/>
                </a:lnTo>
                <a:lnTo>
                  <a:pt x="442722" y="5079"/>
                </a:lnTo>
                <a:close/>
              </a:path>
              <a:path w="598169" h="90170">
                <a:moveTo>
                  <a:pt x="490016" y="26417"/>
                </a:moveTo>
                <a:lnTo>
                  <a:pt x="480783" y="26417"/>
                </a:lnTo>
                <a:lnTo>
                  <a:pt x="477012" y="27392"/>
                </a:lnTo>
                <a:lnTo>
                  <a:pt x="459359" y="50886"/>
                </a:lnTo>
                <a:lnTo>
                  <a:pt x="459359" y="68158"/>
                </a:lnTo>
                <a:lnTo>
                  <a:pt x="461695" y="75945"/>
                </a:lnTo>
                <a:lnTo>
                  <a:pt x="466344" y="81536"/>
                </a:lnTo>
                <a:lnTo>
                  <a:pt x="470916" y="87123"/>
                </a:lnTo>
                <a:lnTo>
                  <a:pt x="477443" y="89917"/>
                </a:lnTo>
                <a:lnTo>
                  <a:pt x="488619" y="89917"/>
                </a:lnTo>
                <a:lnTo>
                  <a:pt x="491578" y="89452"/>
                </a:lnTo>
                <a:lnTo>
                  <a:pt x="494792" y="88520"/>
                </a:lnTo>
                <a:lnTo>
                  <a:pt x="497586" y="87756"/>
                </a:lnTo>
                <a:lnTo>
                  <a:pt x="499922" y="86828"/>
                </a:lnTo>
                <a:lnTo>
                  <a:pt x="501777" y="85727"/>
                </a:lnTo>
                <a:lnTo>
                  <a:pt x="503300" y="84794"/>
                </a:lnTo>
                <a:lnTo>
                  <a:pt x="503889" y="84330"/>
                </a:lnTo>
                <a:lnTo>
                  <a:pt x="479348" y="84330"/>
                </a:lnTo>
                <a:lnTo>
                  <a:pt x="474268" y="81917"/>
                </a:lnTo>
                <a:lnTo>
                  <a:pt x="467410" y="72431"/>
                </a:lnTo>
                <a:lnTo>
                  <a:pt x="465709" y="65785"/>
                </a:lnTo>
                <a:lnTo>
                  <a:pt x="465709" y="57149"/>
                </a:lnTo>
                <a:lnTo>
                  <a:pt x="508381" y="57149"/>
                </a:lnTo>
                <a:lnTo>
                  <a:pt x="508215" y="52495"/>
                </a:lnTo>
                <a:lnTo>
                  <a:pt x="508063" y="51563"/>
                </a:lnTo>
                <a:lnTo>
                  <a:pt x="466217" y="51563"/>
                </a:lnTo>
                <a:lnTo>
                  <a:pt x="467067" y="44791"/>
                </a:lnTo>
                <a:lnTo>
                  <a:pt x="469188" y="39794"/>
                </a:lnTo>
                <a:lnTo>
                  <a:pt x="475792" y="33530"/>
                </a:lnTo>
                <a:lnTo>
                  <a:pt x="479679" y="32003"/>
                </a:lnTo>
                <a:lnTo>
                  <a:pt x="499367" y="32003"/>
                </a:lnTo>
                <a:lnTo>
                  <a:pt x="494753" y="28026"/>
                </a:lnTo>
                <a:lnTo>
                  <a:pt x="490016" y="26417"/>
                </a:lnTo>
                <a:close/>
              </a:path>
              <a:path w="598169" h="90170">
                <a:moveTo>
                  <a:pt x="504190" y="76583"/>
                </a:moveTo>
                <a:lnTo>
                  <a:pt x="499287" y="81748"/>
                </a:lnTo>
                <a:lnTo>
                  <a:pt x="493229" y="84330"/>
                </a:lnTo>
                <a:lnTo>
                  <a:pt x="503889" y="84330"/>
                </a:lnTo>
                <a:lnTo>
                  <a:pt x="504748" y="83653"/>
                </a:lnTo>
                <a:lnTo>
                  <a:pt x="506094" y="82295"/>
                </a:lnTo>
                <a:lnTo>
                  <a:pt x="504190" y="76583"/>
                </a:lnTo>
                <a:close/>
              </a:path>
              <a:path w="598169" h="90170">
                <a:moveTo>
                  <a:pt x="499367" y="32003"/>
                </a:moveTo>
                <a:lnTo>
                  <a:pt x="486282" y="32003"/>
                </a:lnTo>
                <a:lnTo>
                  <a:pt x="488569" y="32511"/>
                </a:lnTo>
                <a:lnTo>
                  <a:pt x="491121" y="33530"/>
                </a:lnTo>
                <a:lnTo>
                  <a:pt x="493572" y="34545"/>
                </a:lnTo>
                <a:lnTo>
                  <a:pt x="495807" y="36662"/>
                </a:lnTo>
                <a:lnTo>
                  <a:pt x="497840" y="39880"/>
                </a:lnTo>
                <a:lnTo>
                  <a:pt x="499872" y="43012"/>
                </a:lnTo>
                <a:lnTo>
                  <a:pt x="501015" y="46908"/>
                </a:lnTo>
                <a:lnTo>
                  <a:pt x="501269" y="51563"/>
                </a:lnTo>
                <a:lnTo>
                  <a:pt x="508063" y="51563"/>
                </a:lnTo>
                <a:lnTo>
                  <a:pt x="507453" y="47837"/>
                </a:lnTo>
                <a:lnTo>
                  <a:pt x="504659" y="38353"/>
                </a:lnTo>
                <a:lnTo>
                  <a:pt x="502119" y="34376"/>
                </a:lnTo>
                <a:lnTo>
                  <a:pt x="499367" y="32003"/>
                </a:lnTo>
                <a:close/>
              </a:path>
              <a:path w="598169" h="90170">
                <a:moveTo>
                  <a:pt x="527177" y="27939"/>
                </a:moveTo>
                <a:lnTo>
                  <a:pt x="521588" y="27939"/>
                </a:lnTo>
                <a:lnTo>
                  <a:pt x="521588" y="88520"/>
                </a:lnTo>
                <a:lnTo>
                  <a:pt x="527938" y="88520"/>
                </a:lnTo>
                <a:lnTo>
                  <a:pt x="527938" y="40766"/>
                </a:lnTo>
                <a:lnTo>
                  <a:pt x="529717" y="38991"/>
                </a:lnTo>
                <a:lnTo>
                  <a:pt x="532003" y="37170"/>
                </a:lnTo>
                <a:lnTo>
                  <a:pt x="536546" y="34164"/>
                </a:lnTo>
                <a:lnTo>
                  <a:pt x="527685" y="34164"/>
                </a:lnTo>
                <a:lnTo>
                  <a:pt x="527177" y="27939"/>
                </a:lnTo>
                <a:close/>
              </a:path>
              <a:path w="598169" h="90170">
                <a:moveTo>
                  <a:pt x="544664" y="26542"/>
                </a:moveTo>
                <a:lnTo>
                  <a:pt x="540943" y="26542"/>
                </a:lnTo>
                <a:lnTo>
                  <a:pt x="539165" y="26923"/>
                </a:lnTo>
                <a:lnTo>
                  <a:pt x="537210" y="27687"/>
                </a:lnTo>
                <a:lnTo>
                  <a:pt x="535355" y="28277"/>
                </a:lnTo>
                <a:lnTo>
                  <a:pt x="533527" y="29296"/>
                </a:lnTo>
                <a:lnTo>
                  <a:pt x="528789" y="33127"/>
                </a:lnTo>
                <a:lnTo>
                  <a:pt x="528193" y="33656"/>
                </a:lnTo>
                <a:lnTo>
                  <a:pt x="527685" y="34164"/>
                </a:lnTo>
                <a:lnTo>
                  <a:pt x="536546" y="34164"/>
                </a:lnTo>
                <a:lnTo>
                  <a:pt x="537514" y="33530"/>
                </a:lnTo>
                <a:lnTo>
                  <a:pt x="540308" y="32641"/>
                </a:lnTo>
                <a:lnTo>
                  <a:pt x="548642" y="32641"/>
                </a:lnTo>
                <a:lnTo>
                  <a:pt x="549402" y="27431"/>
                </a:lnTo>
                <a:lnTo>
                  <a:pt x="546950" y="26841"/>
                </a:lnTo>
                <a:lnTo>
                  <a:pt x="544664" y="26542"/>
                </a:lnTo>
                <a:close/>
              </a:path>
              <a:path w="598169" h="90170">
                <a:moveTo>
                  <a:pt x="548642" y="32641"/>
                </a:moveTo>
                <a:lnTo>
                  <a:pt x="545211" y="32641"/>
                </a:lnTo>
                <a:lnTo>
                  <a:pt x="546988" y="32936"/>
                </a:lnTo>
                <a:lnTo>
                  <a:pt x="548513" y="33530"/>
                </a:lnTo>
                <a:lnTo>
                  <a:pt x="548642" y="32641"/>
                </a:lnTo>
                <a:close/>
              </a:path>
              <a:path w="598169" h="90170">
                <a:moveTo>
                  <a:pt x="593204" y="32003"/>
                </a:moveTo>
                <a:lnTo>
                  <a:pt x="582637" y="32003"/>
                </a:lnTo>
                <a:lnTo>
                  <a:pt x="585978" y="33318"/>
                </a:lnTo>
                <a:lnTo>
                  <a:pt x="590296" y="38310"/>
                </a:lnTo>
                <a:lnTo>
                  <a:pt x="591312" y="41911"/>
                </a:lnTo>
                <a:lnTo>
                  <a:pt x="591312" y="49151"/>
                </a:lnTo>
                <a:lnTo>
                  <a:pt x="586917" y="49234"/>
                </a:lnTo>
                <a:lnTo>
                  <a:pt x="581964" y="49740"/>
                </a:lnTo>
                <a:lnTo>
                  <a:pt x="570865" y="51606"/>
                </a:lnTo>
                <a:lnTo>
                  <a:pt x="566038" y="53849"/>
                </a:lnTo>
                <a:lnTo>
                  <a:pt x="561975" y="57405"/>
                </a:lnTo>
                <a:lnTo>
                  <a:pt x="557834" y="60962"/>
                </a:lnTo>
                <a:lnTo>
                  <a:pt x="555752" y="65703"/>
                </a:lnTo>
                <a:lnTo>
                  <a:pt x="555826" y="74886"/>
                </a:lnTo>
                <a:lnTo>
                  <a:pt x="556260" y="77090"/>
                </a:lnTo>
                <a:lnTo>
                  <a:pt x="557276" y="79376"/>
                </a:lnTo>
                <a:lnTo>
                  <a:pt x="558126" y="81493"/>
                </a:lnTo>
                <a:lnTo>
                  <a:pt x="572033" y="89917"/>
                </a:lnTo>
                <a:lnTo>
                  <a:pt x="578700" y="89917"/>
                </a:lnTo>
                <a:lnTo>
                  <a:pt x="582041" y="89240"/>
                </a:lnTo>
                <a:lnTo>
                  <a:pt x="584831" y="87843"/>
                </a:lnTo>
                <a:lnTo>
                  <a:pt x="587616" y="86616"/>
                </a:lnTo>
                <a:lnTo>
                  <a:pt x="589902" y="85050"/>
                </a:lnTo>
                <a:lnTo>
                  <a:pt x="590544" y="84330"/>
                </a:lnTo>
                <a:lnTo>
                  <a:pt x="573709" y="84330"/>
                </a:lnTo>
                <a:lnTo>
                  <a:pt x="571842" y="84034"/>
                </a:lnTo>
                <a:lnTo>
                  <a:pt x="569976" y="83441"/>
                </a:lnTo>
                <a:lnTo>
                  <a:pt x="567944" y="82764"/>
                </a:lnTo>
                <a:lnTo>
                  <a:pt x="566127" y="81406"/>
                </a:lnTo>
                <a:lnTo>
                  <a:pt x="564515" y="79376"/>
                </a:lnTo>
                <a:lnTo>
                  <a:pt x="562914" y="77429"/>
                </a:lnTo>
                <a:lnTo>
                  <a:pt x="562102" y="74886"/>
                </a:lnTo>
                <a:lnTo>
                  <a:pt x="562102" y="68201"/>
                </a:lnTo>
                <a:lnTo>
                  <a:pt x="591312" y="54738"/>
                </a:lnTo>
                <a:lnTo>
                  <a:pt x="597662" y="54738"/>
                </a:lnTo>
                <a:lnTo>
                  <a:pt x="597662" y="40219"/>
                </a:lnTo>
                <a:lnTo>
                  <a:pt x="596188" y="35308"/>
                </a:lnTo>
                <a:lnTo>
                  <a:pt x="593204" y="32003"/>
                </a:lnTo>
                <a:close/>
              </a:path>
              <a:path w="598169" h="90170">
                <a:moveTo>
                  <a:pt x="597662" y="83184"/>
                </a:moveTo>
                <a:lnTo>
                  <a:pt x="591566" y="83184"/>
                </a:lnTo>
                <a:lnTo>
                  <a:pt x="591947" y="88520"/>
                </a:lnTo>
                <a:lnTo>
                  <a:pt x="597662" y="88520"/>
                </a:lnTo>
                <a:lnTo>
                  <a:pt x="597662" y="83184"/>
                </a:lnTo>
                <a:close/>
              </a:path>
              <a:path w="598169" h="90170">
                <a:moveTo>
                  <a:pt x="597662" y="54738"/>
                </a:moveTo>
                <a:lnTo>
                  <a:pt x="591312" y="54738"/>
                </a:lnTo>
                <a:lnTo>
                  <a:pt x="591196" y="77090"/>
                </a:lnTo>
                <a:lnTo>
                  <a:pt x="589368" y="79081"/>
                </a:lnTo>
                <a:lnTo>
                  <a:pt x="587082" y="80816"/>
                </a:lnTo>
                <a:lnTo>
                  <a:pt x="584454" y="82170"/>
                </a:lnTo>
                <a:lnTo>
                  <a:pt x="581748" y="83610"/>
                </a:lnTo>
                <a:lnTo>
                  <a:pt x="578789" y="84330"/>
                </a:lnTo>
                <a:lnTo>
                  <a:pt x="590544" y="84330"/>
                </a:lnTo>
                <a:lnTo>
                  <a:pt x="591566" y="83184"/>
                </a:lnTo>
                <a:lnTo>
                  <a:pt x="597662" y="83184"/>
                </a:lnTo>
                <a:lnTo>
                  <a:pt x="597662" y="54738"/>
                </a:lnTo>
                <a:close/>
              </a:path>
              <a:path w="598169" h="90170">
                <a:moveTo>
                  <a:pt x="585088" y="26417"/>
                </a:moveTo>
                <a:lnTo>
                  <a:pt x="576414" y="26417"/>
                </a:lnTo>
                <a:lnTo>
                  <a:pt x="574382" y="26672"/>
                </a:lnTo>
                <a:lnTo>
                  <a:pt x="572439" y="27180"/>
                </a:lnTo>
                <a:lnTo>
                  <a:pt x="570547" y="27518"/>
                </a:lnTo>
                <a:lnTo>
                  <a:pt x="568731" y="28108"/>
                </a:lnTo>
                <a:lnTo>
                  <a:pt x="566953" y="28958"/>
                </a:lnTo>
                <a:lnTo>
                  <a:pt x="566102" y="29296"/>
                </a:lnTo>
                <a:lnTo>
                  <a:pt x="559688" y="33149"/>
                </a:lnTo>
                <a:lnTo>
                  <a:pt x="561975" y="38228"/>
                </a:lnTo>
                <a:lnTo>
                  <a:pt x="563753" y="36874"/>
                </a:lnTo>
                <a:lnTo>
                  <a:pt x="566127" y="35478"/>
                </a:lnTo>
                <a:lnTo>
                  <a:pt x="569087" y="34038"/>
                </a:lnTo>
                <a:lnTo>
                  <a:pt x="571715" y="32680"/>
                </a:lnTo>
                <a:lnTo>
                  <a:pt x="574763" y="32003"/>
                </a:lnTo>
                <a:lnTo>
                  <a:pt x="593204" y="32003"/>
                </a:lnTo>
                <a:lnTo>
                  <a:pt x="589978" y="28277"/>
                </a:lnTo>
                <a:lnTo>
                  <a:pt x="585088" y="26417"/>
                </a:lnTo>
                <a:close/>
              </a:path>
              <a:path w="598169" h="90170">
                <a:moveTo>
                  <a:pt x="565429" y="0"/>
                </a:moveTo>
                <a:lnTo>
                  <a:pt x="560324" y="0"/>
                </a:lnTo>
                <a:lnTo>
                  <a:pt x="560412" y="3218"/>
                </a:lnTo>
                <a:lnTo>
                  <a:pt x="577024" y="18417"/>
                </a:lnTo>
                <a:lnTo>
                  <a:pt x="581012" y="18417"/>
                </a:lnTo>
                <a:lnTo>
                  <a:pt x="583526" y="17950"/>
                </a:lnTo>
                <a:lnTo>
                  <a:pt x="586574" y="17016"/>
                </a:lnTo>
                <a:lnTo>
                  <a:pt x="589394" y="16257"/>
                </a:lnTo>
                <a:lnTo>
                  <a:pt x="591934" y="14353"/>
                </a:lnTo>
                <a:lnTo>
                  <a:pt x="592887" y="13082"/>
                </a:lnTo>
                <a:lnTo>
                  <a:pt x="577710" y="13082"/>
                </a:lnTo>
                <a:lnTo>
                  <a:pt x="576249" y="12870"/>
                </a:lnTo>
                <a:lnTo>
                  <a:pt x="574725" y="12444"/>
                </a:lnTo>
                <a:lnTo>
                  <a:pt x="573366" y="12193"/>
                </a:lnTo>
                <a:lnTo>
                  <a:pt x="572007" y="11516"/>
                </a:lnTo>
                <a:lnTo>
                  <a:pt x="570636" y="10415"/>
                </a:lnTo>
                <a:lnTo>
                  <a:pt x="569366" y="9569"/>
                </a:lnTo>
                <a:lnTo>
                  <a:pt x="568261" y="8254"/>
                </a:lnTo>
                <a:lnTo>
                  <a:pt x="567334" y="6476"/>
                </a:lnTo>
                <a:lnTo>
                  <a:pt x="566483" y="4784"/>
                </a:lnTo>
                <a:lnTo>
                  <a:pt x="565848" y="2625"/>
                </a:lnTo>
                <a:lnTo>
                  <a:pt x="565429" y="0"/>
                </a:lnTo>
                <a:close/>
              </a:path>
              <a:path w="598169" h="90170">
                <a:moveTo>
                  <a:pt x="597662" y="0"/>
                </a:moveTo>
                <a:lnTo>
                  <a:pt x="592569" y="0"/>
                </a:lnTo>
                <a:lnTo>
                  <a:pt x="592260" y="2285"/>
                </a:lnTo>
                <a:lnTo>
                  <a:pt x="592199" y="2625"/>
                </a:lnTo>
                <a:lnTo>
                  <a:pt x="591464" y="4911"/>
                </a:lnTo>
                <a:lnTo>
                  <a:pt x="589178" y="9230"/>
                </a:lnTo>
                <a:lnTo>
                  <a:pt x="587552" y="10753"/>
                </a:lnTo>
                <a:lnTo>
                  <a:pt x="585431" y="11685"/>
                </a:lnTo>
                <a:lnTo>
                  <a:pt x="583399" y="12618"/>
                </a:lnTo>
                <a:lnTo>
                  <a:pt x="581266" y="13082"/>
                </a:lnTo>
                <a:lnTo>
                  <a:pt x="592887" y="13082"/>
                </a:lnTo>
                <a:lnTo>
                  <a:pt x="597544" y="2541"/>
                </a:lnTo>
                <a:lnTo>
                  <a:pt x="597662" y="0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930896"/>
            <a:ext cx="7559497" cy="2743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48" y="63"/>
            <a:ext cx="7555661" cy="3779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9500" y="4072331"/>
            <a:ext cx="1747239" cy="155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00985" y="7918660"/>
            <a:ext cx="4858512" cy="2771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9456" y="5701106"/>
            <a:ext cx="1576017" cy="1557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7325" y="6094615"/>
            <a:ext cx="3133467" cy="1324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7978" y="6467011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55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7978" y="6652228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55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7978" y="6837439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8048" y="6428778"/>
            <a:ext cx="2754279" cy="4834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9499" y="10312634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80000" y="0"/>
                </a:lnTo>
                <a:lnTo>
                  <a:pt x="180000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9499" y="10503972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80000" y="0"/>
                </a:lnTo>
                <a:lnTo>
                  <a:pt x="180000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6744" y="10367200"/>
            <a:ext cx="119380" cy="87630"/>
          </a:xfrm>
          <a:custGeom>
            <a:avLst/>
            <a:gdLst/>
            <a:ahLst/>
            <a:cxnLst/>
            <a:rect l="l" t="t" r="r" b="b"/>
            <a:pathLst>
              <a:path w="119379" h="87629">
                <a:moveTo>
                  <a:pt x="35773" y="0"/>
                </a:moveTo>
                <a:lnTo>
                  <a:pt x="23749" y="0"/>
                </a:lnTo>
                <a:lnTo>
                  <a:pt x="19008" y="1565"/>
                </a:lnTo>
                <a:lnTo>
                  <a:pt x="14604" y="4697"/>
                </a:lnTo>
                <a:lnTo>
                  <a:pt x="10201" y="7747"/>
                </a:lnTo>
                <a:lnTo>
                  <a:pt x="6648" y="12827"/>
                </a:lnTo>
                <a:lnTo>
                  <a:pt x="1314" y="26798"/>
                </a:lnTo>
                <a:lnTo>
                  <a:pt x="0" y="34671"/>
                </a:lnTo>
                <a:lnTo>
                  <a:pt x="0" y="48808"/>
                </a:lnTo>
                <a:lnTo>
                  <a:pt x="16002" y="83440"/>
                </a:lnTo>
                <a:lnTo>
                  <a:pt x="19557" y="85979"/>
                </a:lnTo>
                <a:lnTo>
                  <a:pt x="23835" y="87249"/>
                </a:lnTo>
                <a:lnTo>
                  <a:pt x="33742" y="87249"/>
                </a:lnTo>
                <a:lnTo>
                  <a:pt x="38397" y="85683"/>
                </a:lnTo>
                <a:lnTo>
                  <a:pt x="47289" y="79333"/>
                </a:lnTo>
                <a:lnTo>
                  <a:pt x="48060" y="78230"/>
                </a:lnTo>
                <a:lnTo>
                  <a:pt x="25613" y="78230"/>
                </a:lnTo>
                <a:lnTo>
                  <a:pt x="22777" y="77216"/>
                </a:lnTo>
                <a:lnTo>
                  <a:pt x="10245" y="47645"/>
                </a:lnTo>
                <a:lnTo>
                  <a:pt x="10280" y="37889"/>
                </a:lnTo>
                <a:lnTo>
                  <a:pt x="10541" y="35010"/>
                </a:lnTo>
                <a:lnTo>
                  <a:pt x="11323" y="30732"/>
                </a:lnTo>
                <a:lnTo>
                  <a:pt x="11922" y="26798"/>
                </a:lnTo>
                <a:lnTo>
                  <a:pt x="12995" y="23241"/>
                </a:lnTo>
                <a:lnTo>
                  <a:pt x="14604" y="19940"/>
                </a:lnTo>
                <a:lnTo>
                  <a:pt x="16045" y="16722"/>
                </a:lnTo>
                <a:lnTo>
                  <a:pt x="17948" y="14097"/>
                </a:lnTo>
                <a:lnTo>
                  <a:pt x="20321" y="12063"/>
                </a:lnTo>
                <a:lnTo>
                  <a:pt x="22777" y="10115"/>
                </a:lnTo>
                <a:lnTo>
                  <a:pt x="25613" y="9144"/>
                </a:lnTo>
                <a:lnTo>
                  <a:pt x="47464" y="9144"/>
                </a:lnTo>
                <a:lnTo>
                  <a:pt x="41485" y="2498"/>
                </a:lnTo>
                <a:lnTo>
                  <a:pt x="35773" y="0"/>
                </a:lnTo>
                <a:close/>
              </a:path>
              <a:path w="119379" h="87629">
                <a:moveTo>
                  <a:pt x="47464" y="9144"/>
                </a:moveTo>
                <a:lnTo>
                  <a:pt x="31964" y="9144"/>
                </a:lnTo>
                <a:lnTo>
                  <a:pt x="34970" y="10454"/>
                </a:lnTo>
                <a:lnTo>
                  <a:pt x="37846" y="13082"/>
                </a:lnTo>
                <a:lnTo>
                  <a:pt x="40726" y="15619"/>
                </a:lnTo>
                <a:lnTo>
                  <a:pt x="43012" y="19641"/>
                </a:lnTo>
                <a:lnTo>
                  <a:pt x="46400" y="30732"/>
                </a:lnTo>
                <a:lnTo>
                  <a:pt x="47246" y="36831"/>
                </a:lnTo>
                <a:lnTo>
                  <a:pt x="47127" y="48808"/>
                </a:lnTo>
                <a:lnTo>
                  <a:pt x="46738" y="52534"/>
                </a:lnTo>
                <a:lnTo>
                  <a:pt x="44703" y="63712"/>
                </a:lnTo>
                <a:lnTo>
                  <a:pt x="42757" y="68454"/>
                </a:lnTo>
                <a:lnTo>
                  <a:pt x="39880" y="72263"/>
                </a:lnTo>
                <a:lnTo>
                  <a:pt x="36913" y="76240"/>
                </a:lnTo>
                <a:lnTo>
                  <a:pt x="33230" y="78230"/>
                </a:lnTo>
                <a:lnTo>
                  <a:pt x="48060" y="78230"/>
                </a:lnTo>
                <a:lnTo>
                  <a:pt x="50843" y="74253"/>
                </a:lnTo>
                <a:lnTo>
                  <a:pt x="56178" y="60199"/>
                </a:lnTo>
                <a:lnTo>
                  <a:pt x="57487" y="52534"/>
                </a:lnTo>
                <a:lnTo>
                  <a:pt x="57531" y="37889"/>
                </a:lnTo>
                <a:lnTo>
                  <a:pt x="56728" y="31791"/>
                </a:lnTo>
                <a:lnTo>
                  <a:pt x="55119" y="25271"/>
                </a:lnTo>
                <a:lnTo>
                  <a:pt x="53596" y="18500"/>
                </a:lnTo>
                <a:lnTo>
                  <a:pt x="50547" y="12570"/>
                </a:lnTo>
                <a:lnTo>
                  <a:pt x="47464" y="9144"/>
                </a:lnTo>
                <a:close/>
              </a:path>
              <a:path w="119379" h="87629">
                <a:moveTo>
                  <a:pt x="98722" y="0"/>
                </a:moveTo>
                <a:lnTo>
                  <a:pt x="91187" y="0"/>
                </a:lnTo>
                <a:lnTo>
                  <a:pt x="87886" y="593"/>
                </a:lnTo>
                <a:lnTo>
                  <a:pt x="69853" y="17272"/>
                </a:lnTo>
                <a:lnTo>
                  <a:pt x="69853" y="26416"/>
                </a:lnTo>
                <a:lnTo>
                  <a:pt x="70783" y="30012"/>
                </a:lnTo>
                <a:lnTo>
                  <a:pt x="74595" y="36957"/>
                </a:lnTo>
                <a:lnTo>
                  <a:pt x="77090" y="39751"/>
                </a:lnTo>
                <a:lnTo>
                  <a:pt x="80139" y="41781"/>
                </a:lnTo>
                <a:lnTo>
                  <a:pt x="76161" y="43983"/>
                </a:lnTo>
                <a:lnTo>
                  <a:pt x="73238" y="46860"/>
                </a:lnTo>
                <a:lnTo>
                  <a:pt x="71376" y="50417"/>
                </a:lnTo>
                <a:lnTo>
                  <a:pt x="69515" y="54061"/>
                </a:lnTo>
                <a:lnTo>
                  <a:pt x="68583" y="58082"/>
                </a:lnTo>
                <a:lnTo>
                  <a:pt x="68583" y="66462"/>
                </a:lnTo>
                <a:lnTo>
                  <a:pt x="90849" y="87123"/>
                </a:lnTo>
                <a:lnTo>
                  <a:pt x="97116" y="87123"/>
                </a:lnTo>
                <a:lnTo>
                  <a:pt x="100587" y="86485"/>
                </a:lnTo>
                <a:lnTo>
                  <a:pt x="108122" y="83948"/>
                </a:lnTo>
                <a:lnTo>
                  <a:pt x="111509" y="81323"/>
                </a:lnTo>
                <a:lnTo>
                  <a:pt x="113780" y="78357"/>
                </a:lnTo>
                <a:lnTo>
                  <a:pt x="91781" y="78357"/>
                </a:lnTo>
                <a:lnTo>
                  <a:pt x="89538" y="77936"/>
                </a:lnTo>
                <a:lnTo>
                  <a:pt x="77853" y="59648"/>
                </a:lnTo>
                <a:lnTo>
                  <a:pt x="78404" y="57150"/>
                </a:lnTo>
                <a:lnTo>
                  <a:pt x="79505" y="54864"/>
                </a:lnTo>
                <a:lnTo>
                  <a:pt x="80690" y="52322"/>
                </a:lnTo>
                <a:lnTo>
                  <a:pt x="82551" y="50205"/>
                </a:lnTo>
                <a:lnTo>
                  <a:pt x="85092" y="48512"/>
                </a:lnTo>
                <a:lnTo>
                  <a:pt x="87803" y="46821"/>
                </a:lnTo>
                <a:lnTo>
                  <a:pt x="90723" y="45975"/>
                </a:lnTo>
                <a:lnTo>
                  <a:pt x="113887" y="45975"/>
                </a:lnTo>
                <a:lnTo>
                  <a:pt x="111466" y="43520"/>
                </a:lnTo>
                <a:lnTo>
                  <a:pt x="107826" y="41654"/>
                </a:lnTo>
                <a:lnTo>
                  <a:pt x="110872" y="39199"/>
                </a:lnTo>
                <a:lnTo>
                  <a:pt x="112137" y="37716"/>
                </a:lnTo>
                <a:lnTo>
                  <a:pt x="92163" y="37716"/>
                </a:lnTo>
                <a:lnTo>
                  <a:pt x="90384" y="37378"/>
                </a:lnTo>
                <a:lnTo>
                  <a:pt x="88520" y="36701"/>
                </a:lnTo>
                <a:lnTo>
                  <a:pt x="86914" y="36193"/>
                </a:lnTo>
                <a:lnTo>
                  <a:pt x="79250" y="25146"/>
                </a:lnTo>
                <a:lnTo>
                  <a:pt x="79250" y="20234"/>
                </a:lnTo>
                <a:lnTo>
                  <a:pt x="79757" y="17992"/>
                </a:lnTo>
                <a:lnTo>
                  <a:pt x="80777" y="15876"/>
                </a:lnTo>
                <a:lnTo>
                  <a:pt x="81622" y="13841"/>
                </a:lnTo>
                <a:lnTo>
                  <a:pt x="83314" y="12106"/>
                </a:lnTo>
                <a:lnTo>
                  <a:pt x="85855" y="10666"/>
                </a:lnTo>
                <a:lnTo>
                  <a:pt x="88311" y="9226"/>
                </a:lnTo>
                <a:lnTo>
                  <a:pt x="91018" y="8510"/>
                </a:lnTo>
                <a:lnTo>
                  <a:pt x="113797" y="8510"/>
                </a:lnTo>
                <a:lnTo>
                  <a:pt x="113626" y="8168"/>
                </a:lnTo>
                <a:lnTo>
                  <a:pt x="110832" y="5417"/>
                </a:lnTo>
                <a:lnTo>
                  <a:pt x="106937" y="3300"/>
                </a:lnTo>
                <a:lnTo>
                  <a:pt x="103042" y="1101"/>
                </a:lnTo>
                <a:lnTo>
                  <a:pt x="98722" y="0"/>
                </a:lnTo>
                <a:close/>
              </a:path>
              <a:path w="119379" h="87629">
                <a:moveTo>
                  <a:pt x="113887" y="45975"/>
                </a:moveTo>
                <a:lnTo>
                  <a:pt x="95719" y="45975"/>
                </a:lnTo>
                <a:lnTo>
                  <a:pt x="97919" y="46483"/>
                </a:lnTo>
                <a:lnTo>
                  <a:pt x="100460" y="47498"/>
                </a:lnTo>
                <a:lnTo>
                  <a:pt x="109857" y="59053"/>
                </a:lnTo>
                <a:lnTo>
                  <a:pt x="109857" y="65234"/>
                </a:lnTo>
                <a:lnTo>
                  <a:pt x="97116" y="78357"/>
                </a:lnTo>
                <a:lnTo>
                  <a:pt x="113780" y="78357"/>
                </a:lnTo>
                <a:lnTo>
                  <a:pt x="117604" y="73364"/>
                </a:lnTo>
                <a:lnTo>
                  <a:pt x="119127" y="68367"/>
                </a:lnTo>
                <a:lnTo>
                  <a:pt x="119117" y="58082"/>
                </a:lnTo>
                <a:lnTo>
                  <a:pt x="118155" y="54061"/>
                </a:lnTo>
                <a:lnTo>
                  <a:pt x="116207" y="50166"/>
                </a:lnTo>
                <a:lnTo>
                  <a:pt x="114260" y="46353"/>
                </a:lnTo>
                <a:lnTo>
                  <a:pt x="113887" y="45975"/>
                </a:lnTo>
                <a:close/>
              </a:path>
              <a:path w="119379" h="87629">
                <a:moveTo>
                  <a:pt x="113797" y="8510"/>
                </a:moveTo>
                <a:lnTo>
                  <a:pt x="95759" y="8510"/>
                </a:lnTo>
                <a:lnTo>
                  <a:pt x="97750" y="8931"/>
                </a:lnTo>
                <a:lnTo>
                  <a:pt x="99954" y="9777"/>
                </a:lnTo>
                <a:lnTo>
                  <a:pt x="102240" y="10541"/>
                </a:lnTo>
                <a:lnTo>
                  <a:pt x="104227" y="12023"/>
                </a:lnTo>
                <a:lnTo>
                  <a:pt x="107614" y="16426"/>
                </a:lnTo>
                <a:lnTo>
                  <a:pt x="108460" y="19220"/>
                </a:lnTo>
                <a:lnTo>
                  <a:pt x="108441" y="25146"/>
                </a:lnTo>
                <a:lnTo>
                  <a:pt x="96735" y="37716"/>
                </a:lnTo>
                <a:lnTo>
                  <a:pt x="112137" y="37716"/>
                </a:lnTo>
                <a:lnTo>
                  <a:pt x="113328" y="36320"/>
                </a:lnTo>
                <a:lnTo>
                  <a:pt x="115192" y="33018"/>
                </a:lnTo>
                <a:lnTo>
                  <a:pt x="116970" y="29718"/>
                </a:lnTo>
                <a:lnTo>
                  <a:pt x="117767" y="26416"/>
                </a:lnTo>
                <a:lnTo>
                  <a:pt x="117757" y="17992"/>
                </a:lnTo>
                <a:lnTo>
                  <a:pt x="117013" y="14942"/>
                </a:lnTo>
                <a:lnTo>
                  <a:pt x="113797" y="85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9456" y="4465840"/>
            <a:ext cx="2664839" cy="1324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7978" y="4838243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7978" y="5023459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7978" y="5208676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444" y="0"/>
                </a:lnTo>
              </a:path>
            </a:pathLst>
          </a:custGeom>
          <a:ln w="34442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8048" y="4802175"/>
            <a:ext cx="3925359" cy="481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" y="10112921"/>
            <a:ext cx="7559991" cy="579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2116" y="4072331"/>
            <a:ext cx="1992075" cy="1578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1504" y="4465840"/>
            <a:ext cx="3610171" cy="133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029" y="4802175"/>
            <a:ext cx="3280754" cy="19499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75189" y="4802175"/>
            <a:ext cx="3169107" cy="1665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2116" y="7078675"/>
            <a:ext cx="2988999" cy="1566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9373" y="7472184"/>
            <a:ext cx="4211996" cy="1324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034" y="7808518"/>
            <a:ext cx="3280368" cy="20917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7863" y="7808518"/>
            <a:ext cx="3184867" cy="16653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99998" y="10312634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7" y="0"/>
                </a:lnTo>
                <a:lnTo>
                  <a:pt x="179997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B6B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99998" y="10503972"/>
            <a:ext cx="180340" cy="188595"/>
          </a:xfrm>
          <a:custGeom>
            <a:avLst/>
            <a:gdLst/>
            <a:ahLst/>
            <a:cxnLst/>
            <a:rect l="l" t="t" r="r" b="b"/>
            <a:pathLst>
              <a:path w="180340" h="188595">
                <a:moveTo>
                  <a:pt x="0" y="0"/>
                </a:moveTo>
                <a:lnTo>
                  <a:pt x="179997" y="0"/>
                </a:lnTo>
                <a:lnTo>
                  <a:pt x="179997" y="188034"/>
                </a:lnTo>
                <a:lnTo>
                  <a:pt x="0" y="188034"/>
                </a:lnTo>
                <a:lnTo>
                  <a:pt x="0" y="0"/>
                </a:lnTo>
                <a:close/>
              </a:path>
            </a:pathLst>
          </a:custGeom>
          <a:solidFill>
            <a:srgbClr val="5A6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29741" y="10367200"/>
            <a:ext cx="120014" cy="87630"/>
          </a:xfrm>
          <a:custGeom>
            <a:avLst/>
            <a:gdLst/>
            <a:ahLst/>
            <a:cxnLst/>
            <a:rect l="l" t="t" r="r" b="b"/>
            <a:pathLst>
              <a:path w="120015" h="87629">
                <a:moveTo>
                  <a:pt x="35763" y="0"/>
                </a:moveTo>
                <a:lnTo>
                  <a:pt x="23749" y="0"/>
                </a:lnTo>
                <a:lnTo>
                  <a:pt x="18999" y="1565"/>
                </a:lnTo>
                <a:lnTo>
                  <a:pt x="14605" y="4697"/>
                </a:lnTo>
                <a:lnTo>
                  <a:pt x="10198" y="7747"/>
                </a:lnTo>
                <a:lnTo>
                  <a:pt x="6642" y="12827"/>
                </a:lnTo>
                <a:lnTo>
                  <a:pt x="1308" y="26798"/>
                </a:lnTo>
                <a:lnTo>
                  <a:pt x="0" y="34671"/>
                </a:lnTo>
                <a:lnTo>
                  <a:pt x="0" y="48808"/>
                </a:lnTo>
                <a:lnTo>
                  <a:pt x="16001" y="83440"/>
                </a:lnTo>
                <a:lnTo>
                  <a:pt x="19558" y="85979"/>
                </a:lnTo>
                <a:lnTo>
                  <a:pt x="23825" y="87249"/>
                </a:lnTo>
                <a:lnTo>
                  <a:pt x="33731" y="87249"/>
                </a:lnTo>
                <a:lnTo>
                  <a:pt x="38392" y="85683"/>
                </a:lnTo>
                <a:lnTo>
                  <a:pt x="47282" y="79333"/>
                </a:lnTo>
                <a:lnTo>
                  <a:pt x="48053" y="78230"/>
                </a:lnTo>
                <a:lnTo>
                  <a:pt x="25603" y="78230"/>
                </a:lnTo>
                <a:lnTo>
                  <a:pt x="22771" y="77216"/>
                </a:lnTo>
                <a:lnTo>
                  <a:pt x="10236" y="47645"/>
                </a:lnTo>
                <a:lnTo>
                  <a:pt x="10279" y="37889"/>
                </a:lnTo>
                <a:lnTo>
                  <a:pt x="10541" y="35010"/>
                </a:lnTo>
                <a:lnTo>
                  <a:pt x="11321" y="30732"/>
                </a:lnTo>
                <a:lnTo>
                  <a:pt x="11912" y="26798"/>
                </a:lnTo>
                <a:lnTo>
                  <a:pt x="12992" y="23241"/>
                </a:lnTo>
                <a:lnTo>
                  <a:pt x="14605" y="19940"/>
                </a:lnTo>
                <a:lnTo>
                  <a:pt x="16040" y="16722"/>
                </a:lnTo>
                <a:lnTo>
                  <a:pt x="17945" y="14097"/>
                </a:lnTo>
                <a:lnTo>
                  <a:pt x="20320" y="12063"/>
                </a:lnTo>
                <a:lnTo>
                  <a:pt x="22771" y="10115"/>
                </a:lnTo>
                <a:lnTo>
                  <a:pt x="25603" y="9144"/>
                </a:lnTo>
                <a:lnTo>
                  <a:pt x="47461" y="9144"/>
                </a:lnTo>
                <a:lnTo>
                  <a:pt x="41478" y="2498"/>
                </a:lnTo>
                <a:lnTo>
                  <a:pt x="35763" y="0"/>
                </a:lnTo>
                <a:close/>
              </a:path>
              <a:path w="120015" h="87629">
                <a:moveTo>
                  <a:pt x="47461" y="9144"/>
                </a:moveTo>
                <a:lnTo>
                  <a:pt x="31953" y="9144"/>
                </a:lnTo>
                <a:lnTo>
                  <a:pt x="34963" y="10454"/>
                </a:lnTo>
                <a:lnTo>
                  <a:pt x="37846" y="13082"/>
                </a:lnTo>
                <a:lnTo>
                  <a:pt x="40716" y="15619"/>
                </a:lnTo>
                <a:lnTo>
                  <a:pt x="43002" y="19641"/>
                </a:lnTo>
                <a:lnTo>
                  <a:pt x="46393" y="30732"/>
                </a:lnTo>
                <a:lnTo>
                  <a:pt x="47244" y="36831"/>
                </a:lnTo>
                <a:lnTo>
                  <a:pt x="47124" y="48808"/>
                </a:lnTo>
                <a:lnTo>
                  <a:pt x="33223" y="78230"/>
                </a:lnTo>
                <a:lnTo>
                  <a:pt x="48053" y="78230"/>
                </a:lnTo>
                <a:lnTo>
                  <a:pt x="50838" y="74253"/>
                </a:lnTo>
                <a:lnTo>
                  <a:pt x="56179" y="60156"/>
                </a:lnTo>
                <a:lnTo>
                  <a:pt x="57487" y="52534"/>
                </a:lnTo>
                <a:lnTo>
                  <a:pt x="57531" y="37889"/>
                </a:lnTo>
                <a:lnTo>
                  <a:pt x="56718" y="31791"/>
                </a:lnTo>
                <a:lnTo>
                  <a:pt x="55089" y="25146"/>
                </a:lnTo>
                <a:lnTo>
                  <a:pt x="53594" y="18500"/>
                </a:lnTo>
                <a:lnTo>
                  <a:pt x="50546" y="12570"/>
                </a:lnTo>
                <a:lnTo>
                  <a:pt x="47461" y="9144"/>
                </a:lnTo>
                <a:close/>
              </a:path>
              <a:path w="120015" h="87629">
                <a:moveTo>
                  <a:pt x="117679" y="51562"/>
                </a:moveTo>
                <a:lnTo>
                  <a:pt x="107315" y="51562"/>
                </a:lnTo>
                <a:lnTo>
                  <a:pt x="106121" y="56577"/>
                </a:lnTo>
                <a:lnTo>
                  <a:pt x="104203" y="61257"/>
                </a:lnTo>
                <a:lnTo>
                  <a:pt x="82524" y="78357"/>
                </a:lnTo>
                <a:lnTo>
                  <a:pt x="75166" y="78357"/>
                </a:lnTo>
                <a:lnTo>
                  <a:pt x="74041" y="86485"/>
                </a:lnTo>
                <a:lnTo>
                  <a:pt x="77089" y="86615"/>
                </a:lnTo>
                <a:lnTo>
                  <a:pt x="83121" y="86615"/>
                </a:lnTo>
                <a:lnTo>
                  <a:pt x="88722" y="85471"/>
                </a:lnTo>
                <a:lnTo>
                  <a:pt x="93891" y="83185"/>
                </a:lnTo>
                <a:lnTo>
                  <a:pt x="98996" y="80985"/>
                </a:lnTo>
                <a:lnTo>
                  <a:pt x="102494" y="78357"/>
                </a:lnTo>
                <a:lnTo>
                  <a:pt x="82524" y="78357"/>
                </a:lnTo>
                <a:lnTo>
                  <a:pt x="75184" y="78230"/>
                </a:lnTo>
                <a:lnTo>
                  <a:pt x="102663" y="78230"/>
                </a:lnTo>
                <a:lnTo>
                  <a:pt x="103505" y="77598"/>
                </a:lnTo>
                <a:lnTo>
                  <a:pt x="117348" y="53084"/>
                </a:lnTo>
                <a:lnTo>
                  <a:pt x="117679" y="51562"/>
                </a:lnTo>
                <a:close/>
              </a:path>
              <a:path w="120015" h="87629">
                <a:moveTo>
                  <a:pt x="99733" y="0"/>
                </a:moveTo>
                <a:lnTo>
                  <a:pt x="89750" y="0"/>
                </a:lnTo>
                <a:lnTo>
                  <a:pt x="85928" y="971"/>
                </a:lnTo>
                <a:lnTo>
                  <a:pt x="68834" y="22014"/>
                </a:lnTo>
                <a:lnTo>
                  <a:pt x="68834" y="31835"/>
                </a:lnTo>
                <a:lnTo>
                  <a:pt x="69380" y="35430"/>
                </a:lnTo>
                <a:lnTo>
                  <a:pt x="70485" y="38736"/>
                </a:lnTo>
                <a:lnTo>
                  <a:pt x="71500" y="42037"/>
                </a:lnTo>
                <a:lnTo>
                  <a:pt x="88861" y="56261"/>
                </a:lnTo>
                <a:lnTo>
                  <a:pt x="95542" y="56261"/>
                </a:lnTo>
                <a:lnTo>
                  <a:pt x="98171" y="55835"/>
                </a:lnTo>
                <a:lnTo>
                  <a:pt x="102908" y="54061"/>
                </a:lnTo>
                <a:lnTo>
                  <a:pt x="105194" y="52915"/>
                </a:lnTo>
                <a:lnTo>
                  <a:pt x="107315" y="51562"/>
                </a:lnTo>
                <a:lnTo>
                  <a:pt x="117679" y="51562"/>
                </a:lnTo>
                <a:lnTo>
                  <a:pt x="118122" y="49528"/>
                </a:lnTo>
                <a:lnTo>
                  <a:pt x="118417" y="47498"/>
                </a:lnTo>
                <a:lnTo>
                  <a:pt x="91630" y="47498"/>
                </a:lnTo>
                <a:lnTo>
                  <a:pt x="89230" y="46946"/>
                </a:lnTo>
                <a:lnTo>
                  <a:pt x="87287" y="45845"/>
                </a:lnTo>
                <a:lnTo>
                  <a:pt x="85318" y="44831"/>
                </a:lnTo>
                <a:lnTo>
                  <a:pt x="83667" y="43390"/>
                </a:lnTo>
                <a:lnTo>
                  <a:pt x="82308" y="41529"/>
                </a:lnTo>
                <a:lnTo>
                  <a:pt x="80873" y="39751"/>
                </a:lnTo>
                <a:lnTo>
                  <a:pt x="79832" y="37677"/>
                </a:lnTo>
                <a:lnTo>
                  <a:pt x="79248" y="35304"/>
                </a:lnTo>
                <a:lnTo>
                  <a:pt x="78562" y="32767"/>
                </a:lnTo>
                <a:lnTo>
                  <a:pt x="78232" y="30224"/>
                </a:lnTo>
                <a:lnTo>
                  <a:pt x="78325" y="24681"/>
                </a:lnTo>
                <a:lnTo>
                  <a:pt x="78613" y="22734"/>
                </a:lnTo>
                <a:lnTo>
                  <a:pt x="79375" y="19940"/>
                </a:lnTo>
                <a:lnTo>
                  <a:pt x="79959" y="17228"/>
                </a:lnTo>
                <a:lnTo>
                  <a:pt x="81546" y="14605"/>
                </a:lnTo>
                <a:lnTo>
                  <a:pt x="84099" y="12063"/>
                </a:lnTo>
                <a:lnTo>
                  <a:pt x="86652" y="9693"/>
                </a:lnTo>
                <a:lnTo>
                  <a:pt x="89700" y="8510"/>
                </a:lnTo>
                <a:lnTo>
                  <a:pt x="112281" y="8510"/>
                </a:lnTo>
                <a:lnTo>
                  <a:pt x="109093" y="5586"/>
                </a:lnTo>
                <a:lnTo>
                  <a:pt x="104940" y="1860"/>
                </a:lnTo>
                <a:lnTo>
                  <a:pt x="99733" y="0"/>
                </a:lnTo>
                <a:close/>
              </a:path>
              <a:path w="120015" h="87629">
                <a:moveTo>
                  <a:pt x="112281" y="8510"/>
                </a:moveTo>
                <a:lnTo>
                  <a:pt x="96418" y="8510"/>
                </a:lnTo>
                <a:lnTo>
                  <a:pt x="99314" y="9568"/>
                </a:lnTo>
                <a:lnTo>
                  <a:pt x="104584" y="13798"/>
                </a:lnTo>
                <a:lnTo>
                  <a:pt x="106541" y="16847"/>
                </a:lnTo>
                <a:lnTo>
                  <a:pt x="107823" y="20699"/>
                </a:lnTo>
                <a:lnTo>
                  <a:pt x="109004" y="24681"/>
                </a:lnTo>
                <a:lnTo>
                  <a:pt x="109600" y="28954"/>
                </a:lnTo>
                <a:lnTo>
                  <a:pt x="109473" y="37677"/>
                </a:lnTo>
                <a:lnTo>
                  <a:pt x="97155" y="47498"/>
                </a:lnTo>
                <a:lnTo>
                  <a:pt x="118417" y="47498"/>
                </a:lnTo>
                <a:lnTo>
                  <a:pt x="119154" y="42418"/>
                </a:lnTo>
                <a:lnTo>
                  <a:pt x="119274" y="41230"/>
                </a:lnTo>
                <a:lnTo>
                  <a:pt x="119445" y="38736"/>
                </a:lnTo>
                <a:lnTo>
                  <a:pt x="119416" y="28954"/>
                </a:lnTo>
                <a:lnTo>
                  <a:pt x="118750" y="24681"/>
                </a:lnTo>
                <a:lnTo>
                  <a:pt x="115900" y="13884"/>
                </a:lnTo>
                <a:lnTo>
                  <a:pt x="113157" y="9312"/>
                </a:lnTo>
                <a:lnTo>
                  <a:pt x="112281" y="85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" y="63"/>
            <a:ext cx="7559368" cy="37795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Office PowerPoint</Application>
  <PresentationFormat>Particularizare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1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15</vt:i4>
      </vt:variant>
    </vt:vector>
  </HeadingPairs>
  <TitlesOfParts>
    <vt:vector size="17" baseType="lpstr">
      <vt:lpstr>Calibri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Brosura Imtech</dc:title>
  <dc:creator>Cezar Daminescu</dc:creator>
  <cp:keywords>imtech,brosura,prezentare</cp:keywords>
  <cp:lastModifiedBy>Cezar Daminescu</cp:lastModifiedBy>
  <cp:revision>1</cp:revision>
  <dcterms:created xsi:type="dcterms:W3CDTF">2016-10-14T11:28:17Z</dcterms:created>
  <dcterms:modified xsi:type="dcterms:W3CDTF">2016-10-14T11:31:29Z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2014-12-04T00:00:00Z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2016-10-14T00:00:00Z</vt:filetime>
  </property>
</Properties>
</file>